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86" r:id="rId2"/>
    <p:sldId id="287" r:id="rId3"/>
    <p:sldId id="289" r:id="rId4"/>
    <p:sldId id="292" r:id="rId5"/>
    <p:sldId id="262" r:id="rId6"/>
    <p:sldId id="264" r:id="rId7"/>
    <p:sldId id="296" r:id="rId8"/>
    <p:sldId id="265" r:id="rId9"/>
    <p:sldId id="266" r:id="rId10"/>
    <p:sldId id="267" r:id="rId11"/>
    <p:sldId id="268" r:id="rId12"/>
    <p:sldId id="281" r:id="rId13"/>
    <p:sldId id="300" r:id="rId14"/>
    <p:sldId id="297" r:id="rId15"/>
    <p:sldId id="301" r:id="rId16"/>
    <p:sldId id="272" r:id="rId17"/>
    <p:sldId id="302" r:id="rId18"/>
    <p:sldId id="274" r:id="rId19"/>
    <p:sldId id="298" r:id="rId20"/>
    <p:sldId id="303" r:id="rId21"/>
    <p:sldId id="276" r:id="rId22"/>
    <p:sldId id="270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3" autoAdjust="0"/>
    <p:restoredTop sz="94660"/>
  </p:normalViewPr>
  <p:slideViewPr>
    <p:cSldViewPr>
      <p:cViewPr varScale="1">
        <p:scale>
          <a:sx n="68" d="100"/>
          <a:sy n="68" d="100"/>
        </p:scale>
        <p:origin x="85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F2C99-E141-4093-9298-BC80F784ED0A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8BD8F-74D5-4C4B-98CB-8B3C381BD4A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92D65735-B4A2-440F-AF82-836BA29812F0}" type="slidenum">
              <a:rPr lang="en-US">
                <a:latin typeface="Times New Roman" panose="02020603050405020304" pitchFamily="18" charset="0"/>
              </a:rPr>
              <a:t>1</a:t>
            </a:fld>
            <a:endParaRPr 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7" y="857250"/>
            <a:ext cx="8944495" cy="508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29772" y="3218260"/>
            <a:ext cx="84463" cy="421984"/>
          </a:xfrm>
          <a:prstGeom prst="rect">
            <a:avLst/>
          </a:prstGeom>
          <a:noFill/>
        </p:spPr>
        <p:txBody>
          <a:bodyPr wrap="none" lIns="41791" tIns="20896" rIns="41791" bIns="20896">
            <a:spAutoFit/>
          </a:bodyPr>
          <a:lstStyle/>
          <a:p>
            <a:pPr algn="ctr" eaLnBrk="1" hangingPunct="1">
              <a:defRPr/>
            </a:pPr>
            <a:endParaRPr lang="en-US" sz="247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2849" y="1350171"/>
            <a:ext cx="4058840" cy="3168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sz="1465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5242" y="1616870"/>
            <a:ext cx="3455194" cy="3168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sz="1465" b="1" dirty="0">
              <a:solidFill>
                <a:srgbClr val="FF0000"/>
              </a:solidFill>
            </a:endParaRPr>
          </a:p>
        </p:txBody>
      </p:sp>
      <p:sp>
        <p:nvSpPr>
          <p:cNvPr id="4104" name="WordArt 9"/>
          <p:cNvSpPr>
            <a:spLocks noChangeArrowheads="1" noChangeShapeType="1" noTextEdit="1"/>
          </p:cNvSpPr>
          <p:nvPr/>
        </p:nvSpPr>
        <p:spPr bwMode="auto">
          <a:xfrm>
            <a:off x="2109789" y="2052640"/>
            <a:ext cx="5008960" cy="2599135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273188"/>
                <a:gd name="adj2" fmla="val 59546"/>
              </a:avLst>
            </a:prstTxWarp>
          </a:bodyPr>
          <a:lstStyle/>
          <a:p>
            <a:pPr algn="ctr"/>
            <a:r>
              <a:rPr lang="en-US" sz="1670" b="1" i="1" kern="10">
                <a:ln w="22225">
                  <a:solidFill>
                    <a:schemeClr val="accent2"/>
                  </a:solidFill>
                  <a:round/>
                </a:ln>
                <a:solidFill>
                  <a:srgbClr val="A3A3E0"/>
                </a:solidFill>
                <a:cs typeface="Arial" panose="020B0604020202020204" pitchFamily="34" charset="0"/>
              </a:rPr>
              <a:t>Chào mừng các em học sinh</a:t>
            </a:r>
          </a:p>
          <a:p>
            <a:pPr algn="ctr"/>
            <a:r>
              <a:rPr lang="en-US" sz="1670" b="1" i="1" kern="10">
                <a:ln w="22225">
                  <a:solidFill>
                    <a:schemeClr val="accent2"/>
                  </a:solidFill>
                  <a:round/>
                </a:ln>
                <a:solidFill>
                  <a:srgbClr val="A3A3E0"/>
                </a:solidFill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49660" y="2822974"/>
            <a:ext cx="3961341" cy="12741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FF0000"/>
                </a:solidFill>
              </a:rPr>
              <a:t>Lớp</a:t>
            </a:r>
            <a:r>
              <a:rPr lang="en-US" sz="3200" b="1" dirty="0">
                <a:solidFill>
                  <a:srgbClr val="FF0000"/>
                </a:solidFill>
              </a:rPr>
              <a:t> 1</a:t>
            </a:r>
            <a:r>
              <a:rPr lang="vi-VN" altLang="en-US" sz="3200" b="1" dirty="0" smtClean="0">
                <a:solidFill>
                  <a:srgbClr val="FF0000"/>
                </a:solidFill>
              </a:rPr>
              <a:t>A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</a:rPr>
              <a:t>Năm học: </a:t>
            </a:r>
            <a:r>
              <a:rPr lang="en-US" sz="3200" b="1" dirty="0" smtClean="0">
                <a:solidFill>
                  <a:srgbClr val="FF0000"/>
                </a:solidFill>
              </a:rPr>
              <a:t>2022 </a:t>
            </a:r>
            <a:r>
              <a:rPr lang="en-US" sz="3200" b="1" dirty="0">
                <a:solidFill>
                  <a:srgbClr val="FF0000"/>
                </a:solidFill>
              </a:rPr>
              <a:t>– </a:t>
            </a:r>
            <a:r>
              <a:rPr lang="en-US" sz="3200" b="1" dirty="0" smtClean="0">
                <a:solidFill>
                  <a:srgbClr val="FF0000"/>
                </a:solidFill>
              </a:rPr>
              <a:t>2023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r>
              <a:rPr lang="en-US" sz="1280" b="1" i="1" dirty="0">
                <a:solidFill>
                  <a:srgbClr val="FF0000"/>
                </a:solidFill>
              </a:rPr>
              <a:t>         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88694" y="5113240"/>
            <a:ext cx="3212306" cy="3168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65" b="1" i="1" dirty="0">
                <a:solidFill>
                  <a:srgbClr val="FF0000"/>
                </a:solidFill>
              </a:rPr>
              <a:t>GVCN: </a:t>
            </a:r>
            <a:r>
              <a:rPr lang="en-US" altLang="en-US" sz="1465" b="1" i="1" dirty="0" err="1" smtClean="0">
                <a:solidFill>
                  <a:srgbClr val="FF0000"/>
                </a:solidFill>
              </a:rPr>
              <a:t>Lê</a:t>
            </a:r>
            <a:r>
              <a:rPr lang="en-US" altLang="en-US" sz="1465" b="1" i="1" dirty="0" smtClean="0">
                <a:solidFill>
                  <a:srgbClr val="FF0000"/>
                </a:solidFill>
              </a:rPr>
              <a:t> </a:t>
            </a:r>
            <a:r>
              <a:rPr lang="en-US" altLang="en-US" sz="1465" b="1" i="1" dirty="0" err="1" smtClean="0">
                <a:solidFill>
                  <a:srgbClr val="FF0000"/>
                </a:solidFill>
              </a:rPr>
              <a:t>Thị</a:t>
            </a:r>
            <a:r>
              <a:rPr lang="en-US" altLang="en-US" sz="1465" b="1" i="1" dirty="0" smtClean="0">
                <a:solidFill>
                  <a:srgbClr val="FF0000"/>
                </a:solidFill>
              </a:rPr>
              <a:t> Minh </a:t>
            </a:r>
            <a:r>
              <a:rPr lang="en-US" altLang="en-US" sz="1465" b="1" i="1" dirty="0" err="1" smtClean="0">
                <a:solidFill>
                  <a:srgbClr val="FF0000"/>
                </a:solidFill>
              </a:rPr>
              <a:t>Thư</a:t>
            </a:r>
            <a:endParaRPr lang="vi-VN" altLang="en-US" sz="1465" b="1" i="1" dirty="0">
              <a:solidFill>
                <a:srgbClr val="FF0000"/>
              </a:solidFill>
            </a:endParaRPr>
          </a:p>
        </p:txBody>
      </p:sp>
      <p:pic>
        <p:nvPicPr>
          <p:cNvPr id="6" name="LopChungTaDoanKet-CamNhung-2629160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73" y="4237436"/>
            <a:ext cx="222647" cy="22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663546" cy="12191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43790" y="5521514"/>
            <a:ext cx="554636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quaû</a:t>
            </a:r>
            <a:r>
              <a:rPr lang="en-US" sz="60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löïu</a:t>
            </a:r>
            <a:endParaRPr lang="en-US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8" descr="Quả Lựu Mỹ | SodaFoo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3400"/>
            <a:ext cx="6248400" cy="4724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Đường nối Thẳng 6"/>
          <p:cNvCxnSpPr/>
          <p:nvPr/>
        </p:nvCxnSpPr>
        <p:spPr>
          <a:xfrm>
            <a:off x="5181600" y="6537177"/>
            <a:ext cx="990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663546" cy="12191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03948" y="5566486"/>
            <a:ext cx="554636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60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cöøu</a:t>
            </a:r>
            <a:endParaRPr lang="en-US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3" t="56264" r="11948" b="34592"/>
          <a:stretch>
            <a:fillRect/>
          </a:stretch>
        </p:blipFill>
        <p:spPr bwMode="auto">
          <a:xfrm>
            <a:off x="1663547" y="1219200"/>
            <a:ext cx="6413653" cy="3962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Đường nối Thẳng 6"/>
          <p:cNvCxnSpPr/>
          <p:nvPr/>
        </p:nvCxnSpPr>
        <p:spPr>
          <a:xfrm>
            <a:off x="5029200" y="6477000"/>
            <a:ext cx="990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663546" cy="1219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4978997"/>
            <a:ext cx="1816189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caùi</a:t>
            </a:r>
            <a:r>
              <a:rPr lang="en-US" sz="4000" dirty="0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40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ìu</a:t>
            </a:r>
            <a:endParaRPr lang="en-US" sz="4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3392" y="4973549"/>
            <a:ext cx="2184191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caùi</a:t>
            </a:r>
            <a:r>
              <a:rPr lang="en-US" sz="40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</a:t>
            </a:r>
            <a:r>
              <a:rPr lang="en-US" sz="40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òu</a:t>
            </a:r>
            <a:endParaRPr lang="en-US" sz="4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1732" y="4973549"/>
            <a:ext cx="2343461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quaû</a:t>
            </a:r>
            <a:r>
              <a:rPr lang="en-US" sz="40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0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öïu</a:t>
            </a:r>
            <a:endParaRPr lang="en-US" sz="4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3191" y="4973549"/>
            <a:ext cx="2380939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0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öøu</a:t>
            </a:r>
            <a:endParaRPr lang="en-US" sz="4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74" y="1905001"/>
            <a:ext cx="1624470" cy="172992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59" y="1904999"/>
            <a:ext cx="1631241" cy="175474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Quả Lựu Mỹ | SodaFood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880175"/>
            <a:ext cx="2057400" cy="17547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3" t="56264" r="11948" b="34592"/>
          <a:stretch>
            <a:fillRect/>
          </a:stretch>
        </p:blipFill>
        <p:spPr bwMode="auto">
          <a:xfrm>
            <a:off x="7183816" y="1880174"/>
            <a:ext cx="1756178" cy="175474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23" y="-137157"/>
            <a:ext cx="2356052" cy="761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1816188" y="1771835"/>
            <a:ext cx="690670" cy="79322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/>
          </a:p>
        </p:txBody>
      </p:sp>
      <p:sp>
        <p:nvSpPr>
          <p:cNvPr id="6" name="TextBox 5"/>
          <p:cNvSpPr txBox="1"/>
          <p:nvPr/>
        </p:nvSpPr>
        <p:spPr>
          <a:xfrm>
            <a:off x="2210859" y="771138"/>
            <a:ext cx="10724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endParaRPr lang="en-GB" sz="4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4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3259" y="1851753"/>
            <a:ext cx="682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8" name="Rectangle: Rounded Corners 1"/>
          <p:cNvSpPr/>
          <p:nvPr/>
        </p:nvSpPr>
        <p:spPr>
          <a:xfrm>
            <a:off x="2557742" y="1754695"/>
            <a:ext cx="725582" cy="82505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/>
          </a:p>
        </p:txBody>
      </p:sp>
      <p:sp>
        <p:nvSpPr>
          <p:cNvPr id="9" name="TextBox 8"/>
          <p:cNvSpPr txBox="1"/>
          <p:nvPr/>
        </p:nvSpPr>
        <p:spPr>
          <a:xfrm>
            <a:off x="2533066" y="1851753"/>
            <a:ext cx="713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endParaRPr lang="en-GB" sz="4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1"/>
          <p:cNvSpPr/>
          <p:nvPr/>
        </p:nvSpPr>
        <p:spPr>
          <a:xfrm>
            <a:off x="1738703" y="2586170"/>
            <a:ext cx="1602154" cy="71866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/>
          </a:p>
        </p:txBody>
      </p:sp>
      <p:sp>
        <p:nvSpPr>
          <p:cNvPr id="11" name="TextBox 10"/>
          <p:cNvSpPr txBox="1"/>
          <p:nvPr/>
        </p:nvSpPr>
        <p:spPr>
          <a:xfrm>
            <a:off x="2074200" y="2545905"/>
            <a:ext cx="12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h</a:t>
            </a:r>
            <a:r>
              <a:rPr lang="en-US" sz="4000" dirty="0" err="1">
                <a:solidFill>
                  <a:srgbClr val="FF0000"/>
                </a:solidFill>
                <a:latin typeface="VNI-Avo" pitchFamily="2" charset="0"/>
              </a:rPr>
              <a:t>iu</a:t>
            </a:r>
            <a:endParaRPr lang="en-US" sz="4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469" y="3856877"/>
            <a:ext cx="1507363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VNI-Avo" pitchFamily="2" charset="0"/>
              </a:rPr>
              <a:t>dòu</a:t>
            </a:r>
            <a:endParaRPr lang="en-US" sz="40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94682" y="3829962"/>
            <a:ext cx="1391347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1"/>
                </a:solidFill>
                <a:latin typeface="VNI-Avo" pitchFamily="2" charset="0"/>
              </a:rPr>
              <a:t>xíu</a:t>
            </a:r>
            <a:endParaRPr lang="en-US" sz="40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71116" y="3856877"/>
            <a:ext cx="1354642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ñòu</a:t>
            </a:r>
            <a:endParaRPr lang="en-GB" sz="4000" dirty="0">
              <a:solidFill>
                <a:schemeClr val="tx1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"/>
          <p:cNvSpPr/>
          <p:nvPr/>
        </p:nvSpPr>
        <p:spPr>
          <a:xfrm>
            <a:off x="5543717" y="1745297"/>
            <a:ext cx="903346" cy="79322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VNI-Avo" pitchFamily="2" charset="0"/>
              </a:rPr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41925" y="771138"/>
            <a:ext cx="1121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öu</a:t>
            </a:r>
            <a:endParaRPr lang="en-GB" sz="4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4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Rectangle: Rounded Corners 1"/>
          <p:cNvSpPr/>
          <p:nvPr/>
        </p:nvSpPr>
        <p:spPr>
          <a:xfrm>
            <a:off x="6483495" y="1749450"/>
            <a:ext cx="942203" cy="82505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FF0000"/>
                </a:solidFill>
                <a:latin typeface="VNI-Avo" pitchFamily="2" charset="0"/>
              </a:rPr>
              <a:t>öu</a:t>
            </a:r>
            <a:endParaRPr lang="en-GB" sz="4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Rectangle: Rounded Corners 1"/>
          <p:cNvSpPr/>
          <p:nvPr/>
        </p:nvSpPr>
        <p:spPr>
          <a:xfrm>
            <a:off x="5585507" y="2618382"/>
            <a:ext cx="1845552" cy="71866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chemeClr val="tx1"/>
                </a:solidFill>
                <a:latin typeface="VNI-Avo" pitchFamily="2" charset="0"/>
              </a:rPr>
              <a:t>h</a:t>
            </a:r>
            <a:r>
              <a:rPr lang="en-GB" sz="4000" dirty="0" err="1">
                <a:solidFill>
                  <a:srgbClr val="FF0000"/>
                </a:solidFill>
                <a:latin typeface="VNI-Avo" pitchFamily="2" charset="0"/>
              </a:rPr>
              <a:t>öu</a:t>
            </a:r>
            <a:endParaRPr lang="en-GB" sz="4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20275" y="3834050"/>
            <a:ext cx="1368902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1"/>
                </a:solidFill>
                <a:latin typeface="VNI-Avo" pitchFamily="2" charset="0"/>
              </a:rPr>
              <a:t>löïu</a:t>
            </a:r>
            <a:endParaRPr lang="en-US" sz="40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65524" y="3815204"/>
            <a:ext cx="1494927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1"/>
                </a:solidFill>
                <a:latin typeface="VNI-Avo" pitchFamily="2" charset="0"/>
              </a:rPr>
              <a:t>möu</a:t>
            </a:r>
            <a:endParaRPr lang="en-US" sz="40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43400" y="3829962"/>
            <a:ext cx="1391347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1"/>
                </a:solidFill>
                <a:latin typeface="VNI-Avo" pitchFamily="2" charset="0"/>
              </a:rPr>
              <a:t>höu</a:t>
            </a:r>
            <a:endParaRPr lang="en-US" sz="40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86" y="5192046"/>
            <a:ext cx="1816189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caùi</a:t>
            </a:r>
            <a:r>
              <a:rPr lang="en-US" sz="4000" dirty="0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rìu</a:t>
            </a:r>
            <a:endParaRPr lang="en-US" sz="4000" dirty="0">
              <a:solidFill>
                <a:schemeClr val="tx1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59812" y="5206737"/>
            <a:ext cx="2028331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caùi</a:t>
            </a:r>
            <a:r>
              <a:rPr lang="en-US" sz="4000" dirty="0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ñòu</a:t>
            </a:r>
            <a:endParaRPr lang="en-US" sz="4000" dirty="0">
              <a:solidFill>
                <a:schemeClr val="tx1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53335" y="5192046"/>
            <a:ext cx="2362200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quaû</a:t>
            </a:r>
            <a:r>
              <a:rPr lang="en-US" sz="4000" dirty="0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löïu</a:t>
            </a:r>
            <a:endParaRPr lang="en-US" sz="4000" dirty="0">
              <a:solidFill>
                <a:schemeClr val="tx1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46015" y="5192046"/>
            <a:ext cx="2387073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cöøu</a:t>
            </a:r>
            <a:endParaRPr lang="en-US" sz="4000" dirty="0">
              <a:solidFill>
                <a:schemeClr val="tx1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" y="-102296"/>
            <a:ext cx="9144000" cy="696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70748"/>
            <a:ext cx="1371600" cy="187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71650"/>
            <a:ext cx="13144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14701"/>
            <a:ext cx="957263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143168"/>
            <a:ext cx="957263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28850" y="1812557"/>
            <a:ext cx="5086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b="1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Giaûi</a:t>
            </a:r>
            <a:r>
              <a:rPr lang="en-US" sz="7200" b="1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lao</a:t>
            </a:r>
            <a:endParaRPr lang="en-US" sz="7200" b="1" kern="10" dirty="0">
              <a:ln w="9525">
                <a:solidFill>
                  <a:srgbClr val="FF3300"/>
                </a:solidFill>
                <a:rou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0.0853 C -0.02014 0.09478 -0.00885 0.09339 -0.03316 0.11489 C -0.03646 0.11789 -0.0408 0.11813 -0.04427 0.12067 C -0.04896 0.12414 -0.05312 0.12876 -0.05764 0.13246 C -0.06875 0.14147 -0.07864 0.15396 -0.09097 0.15927 C -0.1283 0.17568 -0.16285 0.20065 -0.20208 0.20943 C -0.21892 0.22076 -0.23767 0.23001 -0.25538 0.23902 C -0.26198 0.24249 -0.26875 0.24503 -0.27535 0.24804 C -0.2776 0.24896 -0.28194 0.25081 -0.28194 0.25081 C -0.29982 0.24989 -0.31771 0.24966 -0.33541 0.24804 C -0.35069 0.24665 -0.36545 0.23371 -0.37986 0.22723 C -0.39462 0.21383 -0.39462 0.20828 -0.40208 0.18886 C -0.40798 0.15534 -0.40798 0.12229 -0.40208 0.08807 C -0.40312 0.05456 -0.39479 0.00902 -0.4243 -0.00069 C -0.43472 -0.00971 -0.44618 -0.0104 -0.45764 -0.01549 C -0.48073 -0.02566 -0.50226 -0.03444 -0.52639 -0.03906 C -0.54791 -0.04854 -0.50694 -0.03097 -0.55538 -0.04785 C -0.5691 -0.0527 -0.57951 -0.05917 -0.59305 -0.06264 C -0.60781 -0.06172 -0.62291 -0.0631 -0.6375 -0.05987 C -0.64774 -0.05756 -0.6566 -0.04923 -0.66649 -0.04507 C -0.67934 -0.0319 -0.68663 -0.01895 -0.69531 -0.00069 C -0.69809 0.00532 -0.70416 0.01711 -0.70416 0.01711 C -0.70937 0.04439 -0.70521 0.03421 -0.71319 0.0497 C -0.71649 0.0675 -0.7191 0.08507 -0.72205 0.10287 C -0.72361 0.11212 -0.725 0.12991 -0.72864 0.13847 C -0.73021 0.14217 -0.73351 0.14402 -0.73541 0.14725 C -0.74357 0.16112 -0.7434 0.17199 -0.75538 0.17684 C -0.76041 0.17245 -0.76528 0.16898 -0.76875 0.16205 C -0.78125 0.13708 -0.75642 0.17199 -0.7776 0.14448 C -0.78107 0.13015 -0.7842 0.11766 -0.78646 0.10287 C -0.78559 0.08022 -0.78958 0.05525 -0.78194 0.03491 C -0.75781 -0.02959 -0.71215 -0.03398 -0.66423 -0.04207 C -0.56198 -0.04114 -0.45989 -0.04207 -0.35764 -0.03906 C -0.34566 -0.03883 -0.33472 -0.02173 -0.32205 -0.01826 C -0.31111 -0.00416 -0.2901 0.01919 -0.27535 0.0289 C -0.27309 0.0319 -0.27153 0.03583 -0.26875 0.03791 C -0.26614 0.03999 -0.26232 0.03861 -0.25972 0.04092 C -0.23802 0.06149 -0.26528 0.04716 -0.24653 0.05571 C -0.23576 0.06635 -0.22604 0.0779 -0.21528 0.08807 C -0.20295 0.09963 -0.21007 0.08831 -0.19982 0.1001 C -0.1967 0.10379 -0.1941 0.10819 -0.19097 0.11188 C -0.18385 0.11997 -0.17621 0.1276 -0.16875 0.13546 C -0.16666 0.13777 -0.16614 0.14194 -0.16423 0.14448 C -0.15781 0.15303 -0.14861 0.1595 -0.14201 0.16806 C -0.1401 0.1706 -0.13958 0.17453 -0.1375 0.17684 C -0.13489 0.17961 -0.13125 0.18031 -0.12864 0.18285 C -0.12048 0.19071 -0.1243 0.19233 -0.11528 0.19764 C -0.10712 0.2025 -0.10087 0.20273 -0.09305 0.20943 C -0.05972 0.20758 -0.02639 0.20643 0.00695 0.20365 C 0.01563 0.20296 0.02604 0.1914 0.03351 0.18586 C 0.05521 0.16991 0.08959 0.13269 0.10243 0.10287 C 0.10573 0.09524 0.10781 0.08669 0.11129 0.07929 C 0.11354 0.07444 0.1158 0.06935 0.11806 0.0645 C 0.12031 0.05201 0.12396 0.04092 0.12691 0.0289 C 0.12899 0.01017 0.13351 -0.0037 0.13802 -0.02126 C 0.13785 -0.02751 0.15087 -0.14262 0.11806 -0.16042 C 0.10886 -0.16528 0.09861 -0.16574 0.08906 -0.16921 C 0.04531 -0.16828 0.00174 -0.16805 -0.04201 -0.1662 C -0.0566 -0.16551 -0.06649 -0.15002 -0.07986 -0.14563 C -0.08351 -0.1417 -0.08698 -0.13731 -0.09097 -0.13384 C -0.09375 -0.1313 -0.09722 -0.1306 -0.09982 -0.12783 C -0.1125 -0.11465 -0.12187 -0.09801 -0.13316 -0.08345 C -0.13837 -0.05617 -0.1566 -0.03698 -0.16649 -0.01248 C -0.17916 0.01896 -0.18715 0.05086 -0.19305 0.0853 C -0.19271 0.09894 -0.19896 0.16112 -0.18646 0.18886 C -0.18472 0.19279 -0.16753 0.22099 -0.16423 0.22423 C -0.15191 0.23648 -0.15416 0.23047 -0.14427 0.23602 C -0.12604 0.24642 -0.10729 0.25382 -0.08871 0.26283 C -0.07448 0.26977 -0.06041 0.27601 -0.04653 0.28341 C -0.03576 0.28918 -0.02344 0.29126 -0.01319 0.2982 C 0.00087 0.30768 0.00903 0.31068 0.02465 0.316 C 0.0349 0.32525 0.04358 0.32802 0.05573 0.33079 C 0.07118 0.34096 0.08143 0.35021 0.09358 0.36639 C 0.09288 0.37518 0.09358 0.38465 0.09132 0.39298 C 0.09045 0.39598 0.08021 0.40176 0.07795 0.40176 C 0.00382 0.40476 -0.07014 0.40569 -0.14427 0.40777 C -0.19097 0.41262 -0.23819 0.42187 -0.2842 0.43435 C -0.41528 0.4325 -0.53646 0.42534 -0.66649 0.42256 C -0.69305 0.4154 -0.72031 0.41355 -0.74653 0.40476 C -0.7592 0.39321 -0.77153 0.38974 -0.78646 0.38697 C -0.8151 0.362 -0.79705 0.32178 -0.79531 0.27162 C -0.7941 0.23556 -0.79462 0.22954 -0.77309 0.21544 C -0.61389 0.21637 -0.45451 0.21568 -0.29531 0.21845 C -0.28194 0.21868 -0.26875 0.22238 -0.25538 0.22423 C -0.24878 0.22515 -0.23541 0.22723 -0.23541 0.22723 C -0.1684 0.25382 -0.08993 0.24919 -0.02205 0.25081 C 0.0309 0.26514 0.0224 0.25613 0.11806 0.25382 C 0.13681 0.24758 0.11806 0.2552 0.13351 0.24503 C 0.13559 0.24365 0.13837 0.24388 0.14028 0.24203 C 0.14167 0.24064 0.14167 0.2381 0.14236 0.23602 " pathEditMode="relative" ptsTypes="fffffffffffffff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53583E-7 C 0.00642 -0.00624 0.01059 -0.00971 0.01562 -0.01757 C 0.01805 -0.02127 0.01944 -0.02612 0.02222 -0.02959 C 0.03385 -0.04415 0.05121 -0.06357 0.06666 -0.07397 C 0.07014 -0.07628 0.0743 -0.07721 0.07778 -0.07975 C 0.08107 -0.08206 0.08333 -0.08622 0.08663 -0.08877 C 0.096 -0.09593 0.10712 -0.10194 0.11771 -0.10633 C 0.13125 -0.12436 0.12743 -0.12367 0.16007 -0.11234 C 0.16614 -0.11026 0.17552 -0.09755 0.17552 -0.09755 C 0.1835 -0.08067 0.19271 -0.06449 0.2 -0.04716 C 0.20486 -0.03537 0.20764 -0.02288 0.21337 -0.01179 C 0.21736 0.00485 0.22187 0.02242 0.22673 0.0386 C 0.22778 0.04184 0.23003 0.04415 0.23107 0.04739 C 0.23385 0.05594 0.23785 0.07397 0.23785 0.07397 C 0.23941 0.09455 0.24028 0.11304 0.24896 0.13037 C 0.24965 0.13916 0.24948 0.14841 0.25104 0.15696 C 0.25243 0.16459 0.25781 0.17013 0.26007 0.17753 C 0.26823 0.20458 0.26007 0.18678 0.26892 0.20435 C 0.271 0.21521 0.27847 0.23486 0.28437 0.24249 C 0.28611 0.24503 0.28889 0.2448 0.29114 0.24549 C 0.32153 0.24364 0.35191 0.24249 0.38229 0.23948 C 0.38455 0.23948 0.38767 0.23948 0.38889 0.23648 C 0.45816 0.08114 0.47135 -0.16921 0.6 -0.22769 C 0.60225 -0.22469 0.60486 -0.22238 0.6066 -0.21891 C 0.60798 -0.21637 0.60712 -0.2122 0.60885 -0.20989 C 0.61111 -0.20689 0.61475 -0.20596 0.61771 -0.20411 C 0.62882 -0.20504 0.63993 -0.2055 0.65104 -0.20712 C 0.65903 -0.20828 0.66562 -0.2159 0.67326 -0.21891 C 0.70399 -0.2307 0.74045 -0.25566 0.76007 -0.28987 C 0.76215 -0.29866 0.76267 -0.30236 0.76666 -0.31068 C 0.77014 -0.31785 0.77778 -0.33125 0.77778 -0.33125 C 0.77847 -0.33426 0.78177 -0.33796 0.78003 -0.34027 C 0.77743 -0.34374 0.77257 -0.34189 0.76892 -0.34304 C 0.76597 -0.34397 0.76302 -0.34512 0.76007 -0.34605 C 0.74149 -0.34374 0.7217 -0.34697 0.70451 -0.33726 C 0.68785 -0.32778 0.675 -0.31808 0.65781 -0.31068 C 0.63819 -0.29057 0.66232 -0.31345 0.63107 -0.29288 C 0.62621 -0.28964 0.62239 -0.28456 0.61771 -0.28109 C 0.60538 -0.27208 0.59305 -0.26445 0.58003 -0.25728 C 0.5651 -0.24896 0.5533 -0.23301 0.53785 -0.22769 C 0.51736 -0.20828 0.49722 -0.1884 0.47552 -0.17152 C 0.47326 -0.16967 0.471 -0.16759 0.46892 -0.16551 C 0.4651 -0.16181 0.46198 -0.15696 0.45781 -0.15372 C 0.4493 -0.14702 0.43941 -0.14332 0.43107 -0.13592 C 0.41024 -0.11743 0.39149 -0.10356 0.36892 -0.08877 C 0.36232 -0.08437 0.35694 -0.07698 0.35104 -0.07097 C 0.33246 -0.05247 0.34739 -0.07004 0.33107 -0.05617 C 0.3092 -0.03768 0.32361 -0.04415 0.3066 -0.03837 C 0.27899 -0.0111 0.31805 -0.04808 0.28663 -0.02358 C 0.26597 -0.0074 0.24965 0.01341 0.22673 0.02381 C 0.22153 0.02866 0.21666 0.03444 0.21111 0.0386 C 0.2085 0.04045 0.20486 0.03953 0.20225 0.04161 C 0.19948 0.04369 0.19809 0.04785 0.19548 0.05039 C 0.18923 0.0564 0.17187 0.06773 0.16666 0.0712 C 0.15764 0.07721 0.15191 0.08738 0.14219 0.09177 C 0.12396 0.11026 0.10416 0.1239 0.08437 0.13916 C 0.07656 0.14517 0.07309 0.15303 0.06441 0.15696 C 0.05989 0.15488 0.05486 0.15442 0.05104 0.15095 C 0.04514 0.1454 0.03559 0.13037 0.03559 0.13037 C 0.03316 0.12067 0.02899 0.1135 0.02673 0.10356 C 0.02344 0.06981 0.02205 0.02427 0.05104 0.01202 C 0.06892 0.01295 0.0868 0.01248 0.10451 0.01479 C 0.12135 0.01711 0.1375 0.03444 0.1533 0.04161 C 0.16614 0.05432 0.17378 0.06033 0.18229 0.07698 C 0.18541 0.09062 0.18889 0.09639 0.1934 0.10957 C 0.20469 0.14263 0.19166 0.11535 0.20225 0.13615 C 0.20451 0.14794 0.2059 0.1558 0.21111 0.16574 C 0.21475 0.18447 0.22083 0.2018 0.22673 0.21914 C 0.22951 0.22723 0.23559 0.24249 0.23559 0.24249 C 0.24045 0.28132 0.25677 0.3116 0.28663 0.3197 C 0.32743 0.31877 0.36805 0.31854 0.40885 0.31669 C 0.41771 0.31623 0.425 0.30768 0.43333 0.3049 C 0.45017 0.29912 0.46719 0.29589 0.48437 0.29311 C 0.50364 0.29381 0.52291 0.29404 0.54219 0.29589 C 0.55937 0.2975 0.58837 0.32062 0.60225 0.33449 C 0.62552 0.35737 0.61389 0.35113 0.62882 0.35807 C 0.63472 0.36593 0.6408 0.37402 0.6467 0.38188 C 0.6493 0.38534 0.65312 0.38696 0.65555 0.39066 C 0.67934 0.42603 0.65538 0.40037 0.67552 0.42025 C 0.72708 0.4147 0.71996 0.42048 0.75104 0.39945 C 0.76528 0.37309 0.76146 0.3798 0.76666 0.34928 C 0.7691 0.33449 0.76892 0.34489 0.76892 0.33749 " pathEditMode="relative" ptsTypes="fffffffffffffffffffffffffffffffffffffffffffffffffffffffffffffffffffffffffffffffff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57200" y="838200"/>
            <a:ext cx="3048000" cy="685800"/>
            <a:chOff x="1600200" y="2743200"/>
            <a:chExt cx="3048000" cy="685800"/>
          </a:xfrm>
        </p:grpSpPr>
        <p:sp>
          <p:nvSpPr>
            <p:cNvPr id="8" name="Rounded Rectangle 7"/>
            <p:cNvSpPr/>
            <p:nvPr/>
          </p:nvSpPr>
          <p:spPr>
            <a:xfrm>
              <a:off x="1981200" y="2743200"/>
              <a:ext cx="2667000" cy="6858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600200" y="2762250"/>
              <a:ext cx="685800" cy="6477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5700"/>
            <a:ext cx="91440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1509"/>
            <a:ext cx="5874110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75" b="67752"/>
          <a:stretch>
            <a:fillRect/>
          </a:stretch>
        </p:blipFill>
        <p:spPr bwMode="auto">
          <a:xfrm>
            <a:off x="129300" y="2382033"/>
            <a:ext cx="446775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7" r="64488" b="67752"/>
          <a:stretch>
            <a:fillRect/>
          </a:stretch>
        </p:blipFill>
        <p:spPr bwMode="auto">
          <a:xfrm>
            <a:off x="4572000" y="2362200"/>
            <a:ext cx="446775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9375"/>
          <a:stretch>
            <a:fillRect/>
          </a:stretch>
        </p:blipFill>
        <p:spPr bwMode="auto">
          <a:xfrm>
            <a:off x="762000" y="152400"/>
            <a:ext cx="7543800" cy="306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42087" r="11159" b="-1"/>
          <a:stretch>
            <a:fillRect/>
          </a:stretch>
        </p:blipFill>
        <p:spPr bwMode="auto">
          <a:xfrm>
            <a:off x="209550" y="3221502"/>
            <a:ext cx="8782050" cy="355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80" y="1877381"/>
            <a:ext cx="3987070" cy="2768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" y="-190961"/>
            <a:ext cx="2051131" cy="12045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212" y="4196501"/>
            <a:ext cx="87275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Baø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ñaõ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nghæ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höu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Ngaøy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ngaøy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baø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ñi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chôï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naáu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aên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chaêm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lo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chaùu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Moãi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laàn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ñöa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beù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ñi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daïo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baø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keå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veà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ngaøy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xöa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Lôøi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baø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dòu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eâm</a:t>
            </a:r>
            <a:r>
              <a:rPr lang="en-US" sz="3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621110" y="4825918"/>
            <a:ext cx="1764441" cy="679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867624" y="6477793"/>
            <a:ext cx="1764441" cy="679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627806" y="4415118"/>
            <a:ext cx="76200" cy="4108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181600" y="6051473"/>
            <a:ext cx="76200" cy="4108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694903" y="5968865"/>
            <a:ext cx="76200" cy="4108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602498" y="5968865"/>
            <a:ext cx="76200" cy="4108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752600" y="5442590"/>
            <a:ext cx="76200" cy="4108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8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" b="26892"/>
          <a:stretch>
            <a:fillRect/>
          </a:stretch>
        </p:blipFill>
        <p:spPr bwMode="auto">
          <a:xfrm>
            <a:off x="151862" y="67727"/>
            <a:ext cx="8764075" cy="381406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r="9124" b="11165"/>
          <a:stretch>
            <a:fillRect/>
          </a:stretch>
        </p:blipFill>
        <p:spPr>
          <a:xfrm>
            <a:off x="6251769" y="1543050"/>
            <a:ext cx="2802533" cy="4343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1550" y="2606206"/>
            <a:ext cx="1896673" cy="731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55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rau</a:t>
            </a:r>
            <a:r>
              <a:rPr lang="en-US" sz="4155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155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cuûû</a:t>
            </a:r>
            <a:endParaRPr lang="en-US" sz="4155" b="1" dirty="0">
              <a:solidFill>
                <a:srgbClr val="0000FF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2387" y="1748909"/>
            <a:ext cx="5909780" cy="587736"/>
          </a:xfrm>
          <a:prstGeom prst="rect">
            <a:avLst/>
          </a:prstGeom>
          <a:noFill/>
        </p:spPr>
        <p:txBody>
          <a:bodyPr wrap="none" lIns="79131" tIns="39566" rIns="79131" bIns="3956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TROØ CHÔI CHOÏN THUÙ BOÂNG</a:t>
            </a:r>
            <a:r>
              <a:rPr lang="en-US" sz="33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54239" y="2606206"/>
            <a:ext cx="2380780" cy="731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55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con </a:t>
            </a:r>
            <a:r>
              <a:rPr lang="en-US" sz="4155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traâu</a:t>
            </a:r>
            <a:endParaRPr lang="en-US" sz="4155" b="1" dirty="0">
              <a:solidFill>
                <a:srgbClr val="0000FF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56833" y="3474008"/>
            <a:ext cx="2170787" cy="731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55" b="1" dirty="0" err="1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chuù</a:t>
            </a:r>
            <a:r>
              <a:rPr lang="en-US" sz="4155" b="1" dirty="0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4155" b="1" dirty="0" err="1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teãu</a:t>
            </a:r>
            <a:endParaRPr lang="en-US" sz="4155" b="1" dirty="0">
              <a:solidFill>
                <a:srgbClr val="0000FF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2387" y="4359237"/>
            <a:ext cx="62798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Nhaø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dì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Tö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ôû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queâ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coù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caây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cau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giaøn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traàu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. Sau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nhaø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coù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rau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caûi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rau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deàn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vaø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caû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döa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haáu.Gaàn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nhaø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dì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coù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caây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caàu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tre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nhoû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Xa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xa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laø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daõy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nuùi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92609" y="1075511"/>
            <a:ext cx="42862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300" b="1" u="sng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3300" b="1" u="sng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300" b="1" u="sng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3300" b="1" u="sng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4561" r="20000" b="4328"/>
          <a:stretch>
            <a:fillRect/>
          </a:stretch>
        </p:blipFill>
        <p:spPr>
          <a:xfrm>
            <a:off x="7766105" y="1901562"/>
            <a:ext cx="1133853" cy="13588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4000" r="11201" b="7600"/>
          <a:stretch>
            <a:fillRect/>
          </a:stretch>
        </p:blipFill>
        <p:spPr>
          <a:xfrm>
            <a:off x="7644233" y="4433833"/>
            <a:ext cx="1272054" cy="13811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7" r="16238"/>
          <a:stretch>
            <a:fillRect/>
          </a:stretch>
        </p:blipFill>
        <p:spPr>
          <a:xfrm>
            <a:off x="7043976" y="3237695"/>
            <a:ext cx="1414235" cy="13059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412" y="1894930"/>
            <a:ext cx="1282208" cy="13145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79" y="4597185"/>
            <a:ext cx="1276049" cy="1289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23" y="-137157"/>
            <a:ext cx="2356052" cy="761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1703073" y="1545107"/>
            <a:ext cx="816397" cy="79322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6" name="TextBox 5"/>
          <p:cNvSpPr txBox="1"/>
          <p:nvPr/>
        </p:nvSpPr>
        <p:spPr>
          <a:xfrm>
            <a:off x="2223471" y="544410"/>
            <a:ext cx="1072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endParaRPr lang="en-GB" sz="32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5871" y="1625025"/>
            <a:ext cx="682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3200" dirty="0">
              <a:latin typeface="VNI-Avo" pitchFamily="2" charset="0"/>
            </a:endParaRPr>
          </a:p>
        </p:txBody>
      </p:sp>
      <p:sp>
        <p:nvSpPr>
          <p:cNvPr id="8" name="Rectangle: Rounded Corners 1"/>
          <p:cNvSpPr/>
          <p:nvPr/>
        </p:nvSpPr>
        <p:spPr>
          <a:xfrm>
            <a:off x="2570354" y="1527967"/>
            <a:ext cx="682342" cy="82505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9" name="TextBox 8"/>
          <p:cNvSpPr txBox="1"/>
          <p:nvPr/>
        </p:nvSpPr>
        <p:spPr>
          <a:xfrm>
            <a:off x="2545678" y="1625025"/>
            <a:ext cx="61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endParaRPr lang="en-GB" sz="32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1"/>
          <p:cNvSpPr/>
          <p:nvPr/>
        </p:nvSpPr>
        <p:spPr>
          <a:xfrm>
            <a:off x="1657350" y="2359817"/>
            <a:ext cx="1602154" cy="71866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11" name="TextBox 10"/>
          <p:cNvSpPr txBox="1"/>
          <p:nvPr/>
        </p:nvSpPr>
        <p:spPr>
          <a:xfrm>
            <a:off x="2210367" y="2360582"/>
            <a:ext cx="1266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VNI-Avo" pitchFamily="2" charset="0"/>
              </a:rPr>
              <a:t>h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iu</a:t>
            </a:r>
            <a:endParaRPr lang="en-US" sz="3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0996" y="3293784"/>
            <a:ext cx="1507363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dòu</a:t>
            </a:r>
            <a:endParaRPr lang="en-US" sz="32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8966" y="3301549"/>
            <a:ext cx="1391347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xíu</a:t>
            </a:r>
            <a:endParaRPr lang="en-US" sz="32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08012" y="3309149"/>
            <a:ext cx="1354642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ñòu</a:t>
            </a:r>
            <a:endParaRPr lang="en-GB" sz="3200" dirty="0">
              <a:solidFill>
                <a:schemeClr val="tx1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"/>
          <p:cNvSpPr/>
          <p:nvPr/>
        </p:nvSpPr>
        <p:spPr>
          <a:xfrm>
            <a:off x="5592760" y="1517531"/>
            <a:ext cx="838708" cy="79322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VNI-Avo" pitchFamily="2" charset="0"/>
              </a:rPr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63224" y="396917"/>
            <a:ext cx="11219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öu</a:t>
            </a:r>
            <a:endParaRPr lang="en-GB" sz="32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Rectangle: Rounded Corners 1"/>
          <p:cNvSpPr/>
          <p:nvPr/>
        </p:nvSpPr>
        <p:spPr>
          <a:xfrm>
            <a:off x="6496107" y="1522722"/>
            <a:ext cx="838707" cy="82505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FF0000"/>
                </a:solidFill>
                <a:latin typeface="VNI-Avo" pitchFamily="2" charset="0"/>
              </a:rPr>
              <a:t>öu</a:t>
            </a:r>
            <a:endParaRPr lang="en-GB" sz="3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Rectangle: Rounded Corners 1"/>
          <p:cNvSpPr/>
          <p:nvPr/>
        </p:nvSpPr>
        <p:spPr>
          <a:xfrm>
            <a:off x="5592759" y="2319177"/>
            <a:ext cx="1845552" cy="71866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VNI-Avo" pitchFamily="2" charset="0"/>
              </a:rPr>
              <a:t>h</a:t>
            </a:r>
            <a:r>
              <a:rPr lang="en-GB" sz="3200" dirty="0" err="1">
                <a:solidFill>
                  <a:srgbClr val="FF0000"/>
                </a:solidFill>
                <a:latin typeface="VNI-Avo" pitchFamily="2" charset="0"/>
              </a:rPr>
              <a:t>öu</a:t>
            </a:r>
            <a:endParaRPr lang="en-GB" sz="3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9773" y="3246889"/>
            <a:ext cx="1368902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löïu</a:t>
            </a:r>
            <a:endParaRPr lang="en-US" sz="32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44846" y="3259306"/>
            <a:ext cx="1494927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möu</a:t>
            </a:r>
            <a:endParaRPr lang="en-US" sz="32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20767" y="3265169"/>
            <a:ext cx="1391347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VNI-Avo" pitchFamily="2" charset="0"/>
              </a:rPr>
              <a:t>höu</a:t>
            </a:r>
            <a:endParaRPr lang="en-US" sz="32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7938" y="3956941"/>
            <a:ext cx="1816189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F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caùi</a:t>
            </a:r>
            <a:r>
              <a:rPr lang="en-US" sz="3200" dirty="0">
                <a:solidFill>
                  <a:srgbClr val="00B0F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rìu</a:t>
            </a:r>
            <a:endParaRPr lang="en-US" sz="3200" dirty="0">
              <a:solidFill>
                <a:srgbClr val="00B0F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58822" y="3994075"/>
            <a:ext cx="180319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F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caùi</a:t>
            </a:r>
            <a:r>
              <a:rPr lang="en-US" sz="3200" dirty="0">
                <a:solidFill>
                  <a:srgbClr val="00B0F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ñòu</a:t>
            </a:r>
            <a:endParaRPr lang="en-US" sz="3200" dirty="0">
              <a:solidFill>
                <a:srgbClr val="00B0F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26707" y="4018900"/>
            <a:ext cx="21336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F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quaû</a:t>
            </a:r>
            <a:r>
              <a:rPr lang="en-US" sz="3200" dirty="0">
                <a:solidFill>
                  <a:srgbClr val="00B0F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löïu</a:t>
            </a:r>
            <a:endParaRPr lang="en-US" sz="3200" dirty="0">
              <a:solidFill>
                <a:srgbClr val="00B0F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93968" y="4018900"/>
            <a:ext cx="2152339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>
                <a:solidFill>
                  <a:srgbClr val="00B0F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cöøu</a:t>
            </a:r>
            <a:endParaRPr lang="en-US" sz="3200" dirty="0">
              <a:solidFill>
                <a:srgbClr val="00B0F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5302" y="4790911"/>
            <a:ext cx="87857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Baø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ñaõ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nghæ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höu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Ngaøy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ngaøy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baø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ñi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chôï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naáu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aên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chaêm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lo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chaùu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Moãi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laàn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ñöa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beù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ñi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daïo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baø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keå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veà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ngaøy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xöa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Lôøi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baø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dòu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eâm</a:t>
            </a:r>
            <a:r>
              <a:rPr lang="en-US" sz="3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00" y="1877376"/>
            <a:ext cx="3990537" cy="2770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 bwMode="auto">
          <a:xfrm>
            <a:off x="82551" y="137584"/>
            <a:ext cx="1401763" cy="666749"/>
            <a:chOff x="613008" y="343405"/>
            <a:chExt cx="1778696" cy="584415"/>
          </a:xfrm>
        </p:grpSpPr>
        <p:sp>
          <p:nvSpPr>
            <p:cNvPr id="7" name="Rectangle: Rounded Corners 3"/>
            <p:cNvSpPr>
              <a:spLocks noChangeArrowheads="1"/>
            </p:cNvSpPr>
            <p:nvPr/>
          </p:nvSpPr>
          <p:spPr bwMode="auto">
            <a:xfrm>
              <a:off x="963641" y="343405"/>
              <a:ext cx="1428063" cy="584415"/>
            </a:xfrm>
            <a:prstGeom prst="roundRect">
              <a:avLst>
                <a:gd name="adj" fmla="val 16667"/>
              </a:avLst>
            </a:prstGeom>
            <a:solidFill>
              <a:srgbClr val="80C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313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313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313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313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313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313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Nói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13008" y="382365"/>
              <a:ext cx="551939" cy="495362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3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09800" y="357133"/>
            <a:ext cx="6723062" cy="62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altLang="vi-VN" sz="35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5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altLang="vi-VN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1" y="1143000"/>
            <a:ext cx="901704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9610" y="1303026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Cuûng</a:t>
            </a:r>
            <a:r>
              <a:rPr lang="en-GB" sz="8000" b="1" kern="0" spc="13" dirty="0">
                <a:solidFill>
                  <a:srgbClr val="00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coá</a:t>
            </a:r>
            <a:r>
              <a:rPr lang="en-GB" sz="8000" b="1" kern="0" spc="13" dirty="0">
                <a:solidFill>
                  <a:srgbClr val="00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baøi</a:t>
            </a:r>
            <a:r>
              <a:rPr lang="en-GB" sz="8000" b="1" kern="0" spc="13" dirty="0">
                <a:solidFill>
                  <a:srgbClr val="00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hoïc</a:t>
            </a:r>
            <a:endParaRPr lang="en-GB" sz="8000" b="1" kern="0" spc="13" dirty="0">
              <a:solidFill>
                <a:srgbClr val="00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2113613" cy="10493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411" y="5562600"/>
            <a:ext cx="9116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Baø</a:t>
            </a:r>
            <a:r>
              <a:rPr lang="en-US" sz="40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ñaõ</a:t>
            </a:r>
            <a:r>
              <a:rPr lang="en-US" sz="40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nghæ</a:t>
            </a:r>
            <a:r>
              <a:rPr lang="en-US" sz="40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höu</a:t>
            </a:r>
            <a:r>
              <a:rPr lang="en-US" sz="40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maø</a:t>
            </a:r>
            <a:r>
              <a:rPr lang="en-US" sz="40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luoân</a:t>
            </a:r>
            <a:r>
              <a:rPr lang="en-US" sz="40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baän</a:t>
            </a:r>
            <a:r>
              <a:rPr lang="en-US" sz="40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bòu</a:t>
            </a:r>
            <a:r>
              <a:rPr lang="en-US" sz="4000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9" y="152401"/>
            <a:ext cx="8755502" cy="518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52800" y="5562600"/>
            <a:ext cx="983101" cy="729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öu</a:t>
            </a:r>
            <a:r>
              <a:rPr lang="en-US" sz="4000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96200" y="5562600"/>
            <a:ext cx="1066800" cy="729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endParaRPr lang="en-US" sz="4000" b="1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7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486400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62600"/>
            <a:ext cx="11430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12738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15240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5" descr="DOVE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52759">
            <a:off x="171450" y="57150"/>
            <a:ext cx="1890713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5" descr="J01240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681" y="4191000"/>
            <a:ext cx="22304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4" descr="J01240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8600" y="3810000"/>
            <a:ext cx="2819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8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38400"/>
            <a:ext cx="19050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9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54;p13"/>
          <p:cNvSpPr txBox="1"/>
          <p:nvPr/>
        </p:nvSpPr>
        <p:spPr>
          <a:xfrm>
            <a:off x="-43754" y="617129"/>
            <a:ext cx="9121873" cy="198181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Baøi</a:t>
            </a:r>
            <a:r>
              <a:rPr lang="en-GB" sz="6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en-GB" sz="6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44</a:t>
            </a:r>
            <a:r>
              <a:rPr lang="en-GB" sz="60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GB" sz="6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GB" sz="6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GB" sz="6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iu</a:t>
            </a:r>
            <a:r>
              <a:rPr lang="en-GB" sz="6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GB" sz="6000" b="1" dirty="0" err="1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öu</a:t>
            </a:r>
            <a:endParaRPr lang="en-GB" sz="6000" b="1" dirty="0">
              <a:solidFill>
                <a:srgbClr val="0000CC"/>
              </a:solidFill>
              <a:latin typeface="VNI-Avo" pitchFamily="2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0" y="1"/>
            <a:ext cx="2168285" cy="1351480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820319" y="1468908"/>
            <a:ext cx="1498294" cy="1380787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6" name="TextBox 5"/>
          <p:cNvSpPr txBox="1"/>
          <p:nvPr/>
        </p:nvSpPr>
        <p:spPr>
          <a:xfrm>
            <a:off x="3622874" y="81874"/>
            <a:ext cx="149829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6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endParaRPr lang="en-GB" sz="66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1458532"/>
            <a:ext cx="104201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  <a:p>
            <a:endParaRPr lang="en-US" sz="800" dirty="0">
              <a:latin typeface="VNI-Avo" pitchFamily="2" charset="0"/>
            </a:endParaRPr>
          </a:p>
        </p:txBody>
      </p:sp>
      <p:sp>
        <p:nvSpPr>
          <p:cNvPr id="8" name="Rectangle: Rounded Corners 1"/>
          <p:cNvSpPr/>
          <p:nvPr/>
        </p:nvSpPr>
        <p:spPr>
          <a:xfrm>
            <a:off x="4395731" y="1422389"/>
            <a:ext cx="1443210" cy="1412617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9" name="TextBox 8"/>
          <p:cNvSpPr txBox="1"/>
          <p:nvPr/>
        </p:nvSpPr>
        <p:spPr>
          <a:xfrm>
            <a:off x="4755672" y="1512094"/>
            <a:ext cx="1873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ectangle: Rounded Corners 1"/>
          <p:cNvSpPr/>
          <p:nvPr/>
        </p:nvSpPr>
        <p:spPr>
          <a:xfrm>
            <a:off x="2787270" y="2908456"/>
            <a:ext cx="2974555" cy="139546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510750" y="2980558"/>
            <a:ext cx="18654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 smtClean="0">
                <a:latin typeface="VNI-Avo" pitchFamily="2" charset="0"/>
                <a:ea typeface="Arial-Rounded" panose="020B0500000000000000" pitchFamily="34" charset="0"/>
                <a:cs typeface="Vani" panose="020B0502040204020203" pitchFamily="34" charset="0"/>
              </a:rPr>
              <a:t>h</a:t>
            </a:r>
            <a:r>
              <a:rPr lang="en-GB" sz="6600" dirty="0" err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Vani" panose="020B0502040204020203" pitchFamily="34" charset="0"/>
              </a:rPr>
              <a:t>iu</a:t>
            </a:r>
            <a:endParaRPr lang="en-GB" sz="6600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  <a:ea typeface="Arial-Rounded" panose="020B0500000000000000" pitchFamily="34" charset="0"/>
              <a:cs typeface="Vani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208" y="4770902"/>
            <a:ext cx="2053159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200" dirty="0" err="1">
                <a:latin typeface="VNI-Avo" pitchFamily="2" charset="0"/>
              </a:rPr>
              <a:t>dòu</a:t>
            </a:r>
            <a:endParaRPr lang="en-US" sz="7200" dirty="0"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2336" y="4721969"/>
            <a:ext cx="1865484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600" dirty="0" err="1">
                <a:latin typeface="VNI-Avo" pitchFamily="2" charset="0"/>
              </a:rPr>
              <a:t>xíu</a:t>
            </a:r>
            <a:endParaRPr lang="en-US" sz="6600" dirty="0"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6841" y="4724467"/>
            <a:ext cx="1865484" cy="12311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ñòu</a:t>
            </a:r>
            <a:endParaRPr lang="en-GB" sz="6600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800" dirty="0">
              <a:latin typeface="VNI-Avo" pitchFamily="2" charset="0"/>
            </a:endParaRPr>
          </a:p>
        </p:txBody>
      </p:sp>
      <p:cxnSp>
        <p:nvCxnSpPr>
          <p:cNvPr id="15" name="Đường nối Thẳng 6"/>
          <p:cNvCxnSpPr/>
          <p:nvPr/>
        </p:nvCxnSpPr>
        <p:spPr>
          <a:xfrm>
            <a:off x="1143000" y="5805377"/>
            <a:ext cx="838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6"/>
          <p:cNvCxnSpPr/>
          <p:nvPr/>
        </p:nvCxnSpPr>
        <p:spPr>
          <a:xfrm flipV="1">
            <a:off x="4443492" y="5817171"/>
            <a:ext cx="708991" cy="91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6"/>
          <p:cNvCxnSpPr/>
          <p:nvPr/>
        </p:nvCxnSpPr>
        <p:spPr>
          <a:xfrm flipV="1">
            <a:off x="7315200" y="5638800"/>
            <a:ext cx="708991" cy="91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/>
      <p:bldP spid="10" grpId="0" animBg="1"/>
      <p:bldP spid="11" grpId="0"/>
      <p:bldP spid="12" grpId="0" animBg="1"/>
      <p:bldP spid="14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0" y="1"/>
            <a:ext cx="2168285" cy="1351480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820319" y="1468908"/>
            <a:ext cx="1498294" cy="1380787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1684" y="117515"/>
            <a:ext cx="16855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öu</a:t>
            </a:r>
            <a:r>
              <a:rPr lang="en-GB" sz="6600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199" y="1366085"/>
            <a:ext cx="10337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8" name="Rectangle: Rounded Corners 1"/>
          <p:cNvSpPr/>
          <p:nvPr/>
        </p:nvSpPr>
        <p:spPr>
          <a:xfrm>
            <a:off x="4395731" y="1422389"/>
            <a:ext cx="1443210" cy="1412617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9" name="TextBox 8"/>
          <p:cNvSpPr txBox="1"/>
          <p:nvPr/>
        </p:nvSpPr>
        <p:spPr>
          <a:xfrm>
            <a:off x="4535335" y="1334257"/>
            <a:ext cx="14045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VNI-Avo" pitchFamily="2" charset="0"/>
              </a:rPr>
              <a:t>öu</a:t>
            </a:r>
            <a:endParaRPr lang="en-US" sz="6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ectangle: Rounded Corners 1"/>
          <p:cNvSpPr/>
          <p:nvPr/>
        </p:nvSpPr>
        <p:spPr>
          <a:xfrm>
            <a:off x="2825557" y="2895600"/>
            <a:ext cx="2974555" cy="139546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394553" y="2759421"/>
            <a:ext cx="21680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VNI-Avo" pitchFamily="2" charset="0"/>
              </a:rPr>
              <a:t>höu</a:t>
            </a:r>
            <a:endParaRPr lang="en-US" sz="6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208" y="4754409"/>
            <a:ext cx="2003192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600" dirty="0" err="1">
                <a:latin typeface="VNI-Avo" pitchFamily="2" charset="0"/>
              </a:rPr>
              <a:t>höu</a:t>
            </a:r>
            <a:endParaRPr lang="en-US" sz="6600" dirty="0"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2336" y="4766939"/>
            <a:ext cx="1930664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600" dirty="0" err="1">
                <a:latin typeface="VNI-Avo" pitchFamily="2" charset="0"/>
              </a:rPr>
              <a:t>löïu</a:t>
            </a:r>
            <a:endParaRPr lang="en-US" sz="6600" dirty="0"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5623" y="4800600"/>
            <a:ext cx="2203318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600" dirty="0" err="1">
                <a:latin typeface="VNI-Avo" pitchFamily="2" charset="0"/>
              </a:rPr>
              <a:t>möu</a:t>
            </a:r>
            <a:endParaRPr lang="en-US" sz="6600" dirty="0">
              <a:latin typeface="VNI-Avo" pitchFamily="2" charset="0"/>
            </a:endParaRPr>
          </a:p>
        </p:txBody>
      </p:sp>
      <p:cxnSp>
        <p:nvCxnSpPr>
          <p:cNvPr id="13" name="Đường nối Thẳng 6"/>
          <p:cNvCxnSpPr/>
          <p:nvPr/>
        </p:nvCxnSpPr>
        <p:spPr>
          <a:xfrm flipV="1">
            <a:off x="1262452" y="5742943"/>
            <a:ext cx="785191" cy="2171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6"/>
          <p:cNvCxnSpPr/>
          <p:nvPr/>
        </p:nvCxnSpPr>
        <p:spPr>
          <a:xfrm flipV="1">
            <a:off x="4737282" y="5768383"/>
            <a:ext cx="708991" cy="91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6"/>
          <p:cNvCxnSpPr/>
          <p:nvPr/>
        </p:nvCxnSpPr>
        <p:spPr>
          <a:xfrm flipV="1">
            <a:off x="7239000" y="5777510"/>
            <a:ext cx="708991" cy="91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/>
      <p:bldP spid="10" grpId="0" animBg="1"/>
      <p:bldP spid="11" grpId="0"/>
      <p:bldP spid="12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23" y="-137157"/>
            <a:ext cx="2356052" cy="761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1537952" y="1543207"/>
            <a:ext cx="967135" cy="79322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/>
          </a:p>
        </p:txBody>
      </p:sp>
      <p:sp>
        <p:nvSpPr>
          <p:cNvPr id="6" name="TextBox 5"/>
          <p:cNvSpPr txBox="1"/>
          <p:nvPr/>
        </p:nvSpPr>
        <p:spPr>
          <a:xfrm>
            <a:off x="3682979" y="342878"/>
            <a:ext cx="1072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endParaRPr lang="en-GB" sz="4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5871" y="1625025"/>
            <a:ext cx="682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4000" dirty="0">
              <a:latin typeface="VNI-Avo" pitchFamily="2" charset="0"/>
            </a:endParaRPr>
          </a:p>
        </p:txBody>
      </p:sp>
      <p:sp>
        <p:nvSpPr>
          <p:cNvPr id="8" name="Rectangle: Rounded Corners 1"/>
          <p:cNvSpPr/>
          <p:nvPr/>
        </p:nvSpPr>
        <p:spPr>
          <a:xfrm>
            <a:off x="2530529" y="1550447"/>
            <a:ext cx="1061449" cy="76873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/>
          </a:p>
        </p:txBody>
      </p:sp>
      <p:sp>
        <p:nvSpPr>
          <p:cNvPr id="9" name="TextBox 8"/>
          <p:cNvSpPr txBox="1"/>
          <p:nvPr/>
        </p:nvSpPr>
        <p:spPr>
          <a:xfrm>
            <a:off x="2412688" y="1630036"/>
            <a:ext cx="1137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endParaRPr lang="en-GB" sz="4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1"/>
          <p:cNvSpPr/>
          <p:nvPr/>
        </p:nvSpPr>
        <p:spPr>
          <a:xfrm>
            <a:off x="1568184" y="2359824"/>
            <a:ext cx="1924689" cy="71866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/>
          </a:p>
        </p:txBody>
      </p:sp>
      <p:sp>
        <p:nvSpPr>
          <p:cNvPr id="11" name="TextBox 10"/>
          <p:cNvSpPr txBox="1"/>
          <p:nvPr/>
        </p:nvSpPr>
        <p:spPr>
          <a:xfrm>
            <a:off x="2210367" y="2360582"/>
            <a:ext cx="12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VNI-Avo" pitchFamily="2" charset="0"/>
              </a:rPr>
              <a:t>h</a:t>
            </a:r>
            <a:r>
              <a:rPr lang="en-US" sz="4000" dirty="0" err="1">
                <a:solidFill>
                  <a:srgbClr val="FF0000"/>
                </a:solidFill>
                <a:latin typeface="VNI-Avo" pitchFamily="2" charset="0"/>
              </a:rPr>
              <a:t>iu</a:t>
            </a:r>
            <a:endParaRPr lang="en-US" sz="4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4901" y="3320427"/>
            <a:ext cx="1507363" cy="7694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d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òu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94645" y="3352016"/>
            <a:ext cx="1525561" cy="7694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x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íu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86780" y="3347817"/>
            <a:ext cx="1354642" cy="7694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400" dirty="0" err="1">
                <a:solidFill>
                  <a:schemeClr val="tx1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</a:t>
            </a:r>
            <a:r>
              <a:rPr lang="en-GB" sz="44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òu</a:t>
            </a:r>
            <a:endParaRPr lang="en-GB" sz="44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"/>
          <p:cNvSpPr/>
          <p:nvPr/>
        </p:nvSpPr>
        <p:spPr>
          <a:xfrm>
            <a:off x="5592759" y="1504467"/>
            <a:ext cx="1112333" cy="793224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VNI-Avo" pitchFamily="2" charset="0"/>
              </a:rPr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44094" y="380731"/>
            <a:ext cx="1121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öu</a:t>
            </a:r>
            <a:endParaRPr lang="en-GB" sz="4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Rectangle: Rounded Corners 1"/>
          <p:cNvSpPr/>
          <p:nvPr/>
        </p:nvSpPr>
        <p:spPr>
          <a:xfrm>
            <a:off x="6700260" y="1471860"/>
            <a:ext cx="1112333" cy="82505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FF0000"/>
                </a:solidFill>
                <a:latin typeface="VNI-Avo" pitchFamily="2" charset="0"/>
              </a:rPr>
              <a:t>öu</a:t>
            </a:r>
            <a:endParaRPr lang="en-GB" sz="4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Rectangle: Rounded Corners 1"/>
          <p:cNvSpPr/>
          <p:nvPr/>
        </p:nvSpPr>
        <p:spPr>
          <a:xfrm>
            <a:off x="5592758" y="2319177"/>
            <a:ext cx="2138077" cy="71866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chemeClr val="tx1"/>
                </a:solidFill>
                <a:latin typeface="VNI-Avo" pitchFamily="2" charset="0"/>
              </a:rPr>
              <a:t>h</a:t>
            </a:r>
            <a:r>
              <a:rPr lang="en-GB" sz="4000" dirty="0" err="1">
                <a:solidFill>
                  <a:srgbClr val="FF0000"/>
                </a:solidFill>
                <a:latin typeface="VNI-Avo" pitchFamily="2" charset="0"/>
              </a:rPr>
              <a:t>öu</a:t>
            </a:r>
            <a:endParaRPr lang="en-GB" sz="4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17425" y="3352016"/>
            <a:ext cx="1368902" cy="7694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l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öïu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22498" y="3352016"/>
            <a:ext cx="1494927" cy="7694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m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öu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31151" y="3370561"/>
            <a:ext cx="1391347" cy="7694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h</a:t>
            </a:r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öu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663546" cy="12191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71600" y="4800600"/>
            <a:ext cx="6790544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Caùi</a:t>
            </a:r>
            <a:r>
              <a:rPr lang="en-US" sz="72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rìu</a:t>
            </a:r>
            <a:endParaRPr lang="en-US" sz="72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Đường nối Thẳng 6"/>
          <p:cNvCxnSpPr/>
          <p:nvPr/>
        </p:nvCxnSpPr>
        <p:spPr>
          <a:xfrm>
            <a:off x="5410200" y="5876528"/>
            <a:ext cx="990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07299"/>
            <a:ext cx="7772400" cy="1981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663546" cy="12191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03948" y="5566486"/>
            <a:ext cx="554636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Caùi</a:t>
            </a:r>
            <a:r>
              <a:rPr lang="en-US" sz="60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ñòu</a:t>
            </a:r>
            <a:endParaRPr lang="en-US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040" y="533400"/>
            <a:ext cx="5546360" cy="457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Đường nối Thẳng 6"/>
          <p:cNvCxnSpPr/>
          <p:nvPr/>
        </p:nvCxnSpPr>
        <p:spPr>
          <a:xfrm>
            <a:off x="4648200" y="6571444"/>
            <a:ext cx="990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279</Words>
  <Application>Microsoft Office PowerPoint</Application>
  <PresentationFormat>On-screen Show (4:3)</PresentationFormat>
  <Paragraphs>98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Arial-Rounded</vt:lpstr>
      <vt:lpstr>Calibri</vt:lpstr>
      <vt:lpstr>Times New Roman</vt:lpstr>
      <vt:lpstr>Vani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E6440</dc:creator>
  <cp:lastModifiedBy>Admin</cp:lastModifiedBy>
  <cp:revision>34</cp:revision>
  <dcterms:created xsi:type="dcterms:W3CDTF">2006-08-16T00:00:00Z</dcterms:created>
  <dcterms:modified xsi:type="dcterms:W3CDTF">2022-11-09T22:50:30Z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C74FEE5835E54393952CA805A9436AE4</vt:lpwstr>
  </property>
  <property fmtid="{D5CDD505-2E9C-101B-9397-08002B2CF9AE}" pid="3" name="KSOProductBuildVer">
    <vt:lpwstr>1033-11.2.0.11380</vt:lpwstr>
  </property>
</Properties>
</file>