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media/audio3.wav" ContentType="audio/x-wav"/>
  <Override PartName="/ppt/media/audio4.wav" ContentType="audio/x-wav"/>
  <Override PartName="/ppt/media/audio5.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45" r:id="rId9"/>
    <p:sldMasterId id="2147484079" r:id="rId10"/>
    <p:sldMasterId id="2147484089" r:id="rId11"/>
    <p:sldMasterId id="2147484101" r:id="rId12"/>
  </p:sldMasterIdLst>
  <p:notesMasterIdLst>
    <p:notesMasterId r:id="rId56"/>
  </p:notesMasterIdLst>
  <p:sldIdLst>
    <p:sldId id="361" r:id="rId13"/>
    <p:sldId id="650" r:id="rId14"/>
    <p:sldId id="647" r:id="rId15"/>
    <p:sldId id="648" r:id="rId16"/>
    <p:sldId id="649" r:id="rId17"/>
    <p:sldId id="263" r:id="rId18"/>
    <p:sldId id="653" r:id="rId19"/>
    <p:sldId id="468" r:id="rId20"/>
    <p:sldId id="612" r:id="rId21"/>
    <p:sldId id="652" r:id="rId22"/>
    <p:sldId id="396" r:id="rId23"/>
    <p:sldId id="410" r:id="rId24"/>
    <p:sldId id="394" r:id="rId25"/>
    <p:sldId id="398" r:id="rId26"/>
    <p:sldId id="654" r:id="rId27"/>
    <p:sldId id="401" r:id="rId28"/>
    <p:sldId id="621" r:id="rId29"/>
    <p:sldId id="411" r:id="rId30"/>
    <p:sldId id="415" r:id="rId31"/>
    <p:sldId id="416" r:id="rId32"/>
    <p:sldId id="615" r:id="rId33"/>
    <p:sldId id="641" r:id="rId34"/>
    <p:sldId id="640" r:id="rId35"/>
    <p:sldId id="617" r:id="rId36"/>
    <p:sldId id="622" r:id="rId37"/>
    <p:sldId id="623" r:id="rId38"/>
    <p:sldId id="624" r:id="rId39"/>
    <p:sldId id="625" r:id="rId40"/>
    <p:sldId id="626" r:id="rId41"/>
    <p:sldId id="627" r:id="rId42"/>
    <p:sldId id="629" r:id="rId43"/>
    <p:sldId id="628" r:id="rId44"/>
    <p:sldId id="630" r:id="rId45"/>
    <p:sldId id="643" r:id="rId46"/>
    <p:sldId id="646" r:id="rId47"/>
    <p:sldId id="645" r:id="rId48"/>
    <p:sldId id="644" r:id="rId49"/>
    <p:sldId id="376" r:id="rId50"/>
    <p:sldId id="375" r:id="rId51"/>
    <p:sldId id="631" r:id="rId52"/>
    <p:sldId id="642" r:id="rId53"/>
    <p:sldId id="635" r:id="rId54"/>
    <p:sldId id="636" r:id="rId55"/>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FFFF"/>
    <a:srgbClr val="FEF4EC"/>
    <a:srgbClr val="FF9966"/>
    <a:srgbClr val="FFCCCC"/>
    <a:srgbClr val="F0ECF4"/>
    <a:srgbClr val="EDF6F9"/>
    <a:srgbClr val="E8F4F8"/>
    <a:srgbClr val="F3D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79" d="100"/>
          <a:sy n="79" d="100"/>
        </p:scale>
        <p:origin x="84"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10/6/2025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59587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38037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567632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58992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99032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405730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87458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75617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69978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14074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38</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39</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91B0-22C3-7195-829B-5DC8E755E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4D0A0-2113-A71B-2481-F6B706DF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C13AA-4711-3CB0-00BA-F777CB7983D4}"/>
              </a:ext>
            </a:extLst>
          </p:cNvPr>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3C3F7686-EE6F-BDCC-AECE-F94B99D55070}"/>
              </a:ext>
            </a:extLst>
          </p:cNvPr>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73866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86658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378AED3-03FF-AD75-BE26-5C25EE14ADE6}"/>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1CFCC900-6B6B-8968-C178-B150EF4492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30AF33D9-CF8C-B2F8-A761-CC8C23667A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39922D9F-9E8C-4094-B926-B4DB0442FE65}" type="slidenum">
              <a:rPr lang="en-US" altLang="en-US" sz="1200" smtClean="0">
                <a:latin typeface="Arial" panose="020B0604020202020204" pitchFamily="34" charset="0"/>
              </a:rPr>
              <a:pPr/>
              <a:t>20</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62439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21825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17198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2025/10/6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50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72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5939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469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800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839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007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03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774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395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0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387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615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539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75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89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02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236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623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5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10/6/2025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7.xml"/><Relationship Id="rId7"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1.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1.xml"/><Relationship Id="rId7"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4" r:id="rId4"/>
    <p:sldLayoutId id="2147484085" r:id="rId5"/>
    <p:sldLayoutId id="2147484088"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10/6/2025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722453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10/6/2025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73750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50" r:id="rId4"/>
    <p:sldLayoutId id="2147484051" r:id="rId5"/>
    <p:sldLayoutId id="214748405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0.gif"/><Relationship Id="rId5" Type="http://schemas.openxmlformats.org/officeDocument/2006/relationships/image" Target="../media/image9.wmf"/><Relationship Id="rId10" Type="http://schemas.openxmlformats.org/officeDocument/2006/relationships/image" Target="../media/image13.gif"/><Relationship Id="rId4" Type="http://schemas.openxmlformats.org/officeDocument/2006/relationships/image" Target="../media/image8.gif"/><Relationship Id="rId9"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slide" Target="slide40.xml"/><Relationship Id="rId2" Type="http://schemas.openxmlformats.org/officeDocument/2006/relationships/audio" Target="../media/audio5.wav"/><Relationship Id="rId1" Type="http://schemas.openxmlformats.org/officeDocument/2006/relationships/slideLayout" Target="../slideLayouts/slideLayout163.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63.xml"/><Relationship Id="rId5" Type="http://schemas.openxmlformats.org/officeDocument/2006/relationships/image" Target="../media/image33.png"/><Relationship Id="rId4" Type="http://schemas.openxmlformats.org/officeDocument/2006/relationships/slide" Target="slide4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9.xml"/><Relationship Id="rId5" Type="http://schemas.microsoft.com/office/2007/relationships/hdphoto" Target="../media/hdphoto3.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0.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9.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9.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5.xml"/><Relationship Id="rId5" Type="http://schemas.microsoft.com/office/2007/relationships/hdphoto" Target="../media/hdphoto3.wdp"/><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5.xml"/><Relationship Id="rId5" Type="http://schemas.microsoft.com/office/2007/relationships/hdphoto" Target="../media/hdphoto2.wdp"/><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5.xml"/><Relationship Id="rId5" Type="http://schemas.openxmlformats.org/officeDocument/2006/relationships/image" Target="../media/image45.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52.gif"/><Relationship Id="rId2" Type="http://schemas.openxmlformats.org/officeDocument/2006/relationships/slide" Target="slide23.xml"/><Relationship Id="rId1" Type="http://schemas.openxmlformats.org/officeDocument/2006/relationships/slideLayout" Target="../slideLayouts/slideLayout151.xml"/><Relationship Id="rId6" Type="http://schemas.openxmlformats.org/officeDocument/2006/relationships/slide" Target="slide41.xml"/><Relationship Id="rId5" Type="http://schemas.openxmlformats.org/officeDocument/2006/relationships/slide" Target="slide42.xml"/><Relationship Id="rId4" Type="http://schemas.openxmlformats.org/officeDocument/2006/relationships/slide" Target="slide4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slide" Target="slide40.xml"/><Relationship Id="rId2" Type="http://schemas.openxmlformats.org/officeDocument/2006/relationships/audio" Target="../media/audio5.wav"/><Relationship Id="rId1" Type="http://schemas.openxmlformats.org/officeDocument/2006/relationships/slideLayout" Target="../slideLayouts/slideLayout163.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slide" Target="slide40.xml"/><Relationship Id="rId2" Type="http://schemas.openxmlformats.org/officeDocument/2006/relationships/audio" Target="../media/audio5.wav"/><Relationship Id="rId1" Type="http://schemas.openxmlformats.org/officeDocument/2006/relationships/slideLayout" Target="../slideLayouts/slideLayout15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slide" Target="slide40.xml"/><Relationship Id="rId2" Type="http://schemas.openxmlformats.org/officeDocument/2006/relationships/audio" Target="../media/audio5.wav"/><Relationship Id="rId1" Type="http://schemas.openxmlformats.org/officeDocument/2006/relationships/slideLayout" Target="../slideLayouts/slideLayout15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latin typeface="Times New Roman" pitchFamily="18" charset="0"/>
            </a:endParaRPr>
          </a:p>
        </p:txBody>
      </p:sp>
      <p:sp>
        <p:nvSpPr>
          <p:cNvPr id="45059" name="Rectangle 3"/>
          <p:cNvSpPr>
            <a:spLocks noGrp="1" noChangeArrowheads="1"/>
          </p:cNvSpPr>
          <p:nvPr>
            <p:ph type="subTitle"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latin typeface="Times New Roman" pitchFamily="18" charset="0"/>
            </a:endParaRPr>
          </a:p>
        </p:txBody>
      </p:sp>
      <p:grpSp>
        <p:nvGrpSpPr>
          <p:cNvPr id="2" name="Group 4"/>
          <p:cNvGrpSpPr>
            <a:grpSpLocks/>
          </p:cNvGrpSpPr>
          <p:nvPr/>
        </p:nvGrpSpPr>
        <p:grpSpPr bwMode="auto">
          <a:xfrm>
            <a:off x="0" y="0"/>
            <a:ext cx="9144000" cy="5143500"/>
            <a:chOff x="0" y="0"/>
            <a:chExt cx="5760" cy="4320"/>
          </a:xfrm>
        </p:grpSpPr>
        <p:pic>
          <p:nvPicPr>
            <p:cNvPr id="45061" name="Picture 5" descr="yfbkgd"/>
            <p:cNvPicPr>
              <a:picLocks noChangeAspect="1" noChangeArrowheads="1"/>
            </p:cNvPicPr>
            <p:nvPr/>
          </p:nvPicPr>
          <p:blipFill>
            <a:blip r:embed="rId3"/>
            <a:srcRect/>
            <a:stretch>
              <a:fillRect/>
            </a:stretch>
          </p:blipFill>
          <p:spPr bwMode="auto">
            <a:xfrm>
              <a:off x="2688" y="0"/>
              <a:ext cx="3072" cy="2160"/>
            </a:xfrm>
            <a:prstGeom prst="rect">
              <a:avLst/>
            </a:prstGeom>
            <a:noFill/>
            <a:ln w="9525">
              <a:noFill/>
              <a:miter lim="800000"/>
              <a:headEnd/>
              <a:tailEnd/>
            </a:ln>
          </p:spPr>
        </p:pic>
        <p:pic>
          <p:nvPicPr>
            <p:cNvPr id="45062" name="Picture 6" descr="yfbkgd"/>
            <p:cNvPicPr>
              <a:picLocks noChangeAspect="1" noChangeArrowheads="1"/>
            </p:cNvPicPr>
            <p:nvPr/>
          </p:nvPicPr>
          <p:blipFill>
            <a:blip r:embed="rId3"/>
            <a:srcRect/>
            <a:stretch>
              <a:fillRect/>
            </a:stretch>
          </p:blipFill>
          <p:spPr bwMode="auto">
            <a:xfrm>
              <a:off x="0" y="0"/>
              <a:ext cx="2818" cy="2208"/>
            </a:xfrm>
            <a:prstGeom prst="rect">
              <a:avLst/>
            </a:prstGeom>
            <a:noFill/>
            <a:ln w="9525">
              <a:noFill/>
              <a:miter lim="800000"/>
              <a:headEnd/>
              <a:tailEnd/>
            </a:ln>
          </p:spPr>
        </p:pic>
        <p:pic>
          <p:nvPicPr>
            <p:cNvPr id="45063" name="Picture 7" descr="yfbkgd"/>
            <p:cNvPicPr>
              <a:picLocks noChangeAspect="1" noChangeArrowheads="1"/>
            </p:cNvPicPr>
            <p:nvPr/>
          </p:nvPicPr>
          <p:blipFill>
            <a:blip r:embed="rId3"/>
            <a:srcRect/>
            <a:stretch>
              <a:fillRect/>
            </a:stretch>
          </p:blipFill>
          <p:spPr bwMode="auto">
            <a:xfrm>
              <a:off x="0" y="2064"/>
              <a:ext cx="2976" cy="2256"/>
            </a:xfrm>
            <a:prstGeom prst="rect">
              <a:avLst/>
            </a:prstGeom>
            <a:noFill/>
            <a:ln w="9525">
              <a:noFill/>
              <a:miter lim="800000"/>
              <a:headEnd/>
              <a:tailEnd/>
            </a:ln>
          </p:spPr>
        </p:pic>
        <p:pic>
          <p:nvPicPr>
            <p:cNvPr id="45064" name="Picture 8" descr="yfbkgd"/>
            <p:cNvPicPr>
              <a:picLocks noChangeAspect="1" noChangeArrowheads="1"/>
            </p:cNvPicPr>
            <p:nvPr/>
          </p:nvPicPr>
          <p:blipFill>
            <a:blip r:embed="rId3"/>
            <a:srcRect/>
            <a:stretch>
              <a:fillRect/>
            </a:stretch>
          </p:blipFill>
          <p:spPr bwMode="auto">
            <a:xfrm>
              <a:off x="2976" y="2112"/>
              <a:ext cx="2784" cy="2208"/>
            </a:xfrm>
            <a:prstGeom prst="rect">
              <a:avLst/>
            </a:prstGeom>
            <a:noFill/>
            <a:ln w="9525">
              <a:noFill/>
              <a:miter lim="800000"/>
              <a:headEnd/>
              <a:tailEnd/>
            </a:ln>
          </p:spPr>
        </p:pic>
      </p:grpSp>
      <p:pic>
        <p:nvPicPr>
          <p:cNvPr id="45065" name="Picture 9" descr="DOVEC"/>
          <p:cNvPicPr>
            <a:picLocks noChangeAspect="1" noChangeArrowheads="1" noCrop="1"/>
          </p:cNvPicPr>
          <p:nvPr/>
        </p:nvPicPr>
        <p:blipFill>
          <a:blip r:embed="rId4"/>
          <a:srcRect/>
          <a:stretch>
            <a:fillRect/>
          </a:stretch>
        </p:blipFill>
        <p:spPr bwMode="auto">
          <a:xfrm rot="1725605">
            <a:off x="1524000" y="3543301"/>
            <a:ext cx="1276350" cy="707231"/>
          </a:xfrm>
          <a:prstGeom prst="rect">
            <a:avLst/>
          </a:prstGeom>
          <a:noFill/>
        </p:spPr>
      </p:pic>
      <p:pic>
        <p:nvPicPr>
          <p:cNvPr id="45066" name="Picture 10" descr="DOVEC"/>
          <p:cNvPicPr>
            <a:picLocks noChangeAspect="1" noChangeArrowheads="1" noCrop="1"/>
          </p:cNvPicPr>
          <p:nvPr/>
        </p:nvPicPr>
        <p:blipFill>
          <a:blip r:embed="rId4"/>
          <a:srcRect/>
          <a:stretch>
            <a:fillRect/>
          </a:stretch>
        </p:blipFill>
        <p:spPr bwMode="auto">
          <a:xfrm rot="1725605">
            <a:off x="457200" y="3771901"/>
            <a:ext cx="1276350" cy="707231"/>
          </a:xfrm>
          <a:prstGeom prst="rect">
            <a:avLst/>
          </a:prstGeom>
          <a:noFill/>
        </p:spPr>
      </p:pic>
      <p:pic>
        <p:nvPicPr>
          <p:cNvPr id="45067" name="Picture 11" descr="DOVEC"/>
          <p:cNvPicPr>
            <a:picLocks noChangeAspect="1" noChangeArrowheads="1" noCrop="1"/>
          </p:cNvPicPr>
          <p:nvPr/>
        </p:nvPicPr>
        <p:blipFill>
          <a:blip r:embed="rId4"/>
          <a:srcRect/>
          <a:stretch>
            <a:fillRect/>
          </a:stretch>
        </p:blipFill>
        <p:spPr bwMode="auto">
          <a:xfrm rot="1725605">
            <a:off x="990600" y="3600451"/>
            <a:ext cx="1276350" cy="707231"/>
          </a:xfrm>
          <a:prstGeom prst="rect">
            <a:avLst/>
          </a:prstGeom>
          <a:noFill/>
        </p:spPr>
      </p:pic>
      <p:pic>
        <p:nvPicPr>
          <p:cNvPr id="45068" name="Picture 12" descr="DOVEC"/>
          <p:cNvPicPr>
            <a:picLocks noChangeAspect="1" noChangeArrowheads="1" noCrop="1"/>
          </p:cNvPicPr>
          <p:nvPr/>
        </p:nvPicPr>
        <p:blipFill>
          <a:blip r:embed="rId4"/>
          <a:srcRect/>
          <a:stretch>
            <a:fillRect/>
          </a:stretch>
        </p:blipFill>
        <p:spPr bwMode="auto">
          <a:xfrm rot="1725605">
            <a:off x="990600" y="3086101"/>
            <a:ext cx="1276350" cy="707231"/>
          </a:xfrm>
          <a:prstGeom prst="rect">
            <a:avLst/>
          </a:prstGeom>
          <a:noFill/>
        </p:spPr>
      </p:pic>
      <p:pic>
        <p:nvPicPr>
          <p:cNvPr id="45069" name="Picture 13" descr="DOVEC"/>
          <p:cNvPicPr>
            <a:picLocks noChangeAspect="1" noChangeArrowheads="1" noCrop="1"/>
          </p:cNvPicPr>
          <p:nvPr/>
        </p:nvPicPr>
        <p:blipFill>
          <a:blip r:embed="rId4"/>
          <a:srcRect/>
          <a:stretch>
            <a:fillRect/>
          </a:stretch>
        </p:blipFill>
        <p:spPr bwMode="auto">
          <a:xfrm rot="1725605">
            <a:off x="381000" y="3143251"/>
            <a:ext cx="1276350" cy="707231"/>
          </a:xfrm>
          <a:prstGeom prst="rect">
            <a:avLst/>
          </a:prstGeom>
          <a:noFill/>
        </p:spPr>
      </p:pic>
      <p:pic>
        <p:nvPicPr>
          <p:cNvPr id="45070" name="Picture 14" descr="DOVEC"/>
          <p:cNvPicPr>
            <a:picLocks noChangeAspect="1" noChangeArrowheads="1" noCrop="1"/>
          </p:cNvPicPr>
          <p:nvPr/>
        </p:nvPicPr>
        <p:blipFill>
          <a:blip r:embed="rId4"/>
          <a:srcRect/>
          <a:stretch>
            <a:fillRect/>
          </a:stretch>
        </p:blipFill>
        <p:spPr bwMode="auto">
          <a:xfrm rot="1725605">
            <a:off x="0" y="3543301"/>
            <a:ext cx="1276350" cy="707231"/>
          </a:xfrm>
          <a:prstGeom prst="rect">
            <a:avLst/>
          </a:prstGeom>
          <a:noFill/>
        </p:spPr>
      </p:pic>
      <p:pic>
        <p:nvPicPr>
          <p:cNvPr id="45071" name="Picture 15" descr="FIREWRK8"/>
          <p:cNvPicPr>
            <a:picLocks noChangeAspect="1" noChangeArrowheads="1"/>
          </p:cNvPicPr>
          <p:nvPr/>
        </p:nvPicPr>
        <p:blipFill>
          <a:blip r:embed="rId5"/>
          <a:srcRect/>
          <a:stretch>
            <a:fillRect/>
          </a:stretch>
        </p:blipFill>
        <p:spPr bwMode="auto">
          <a:xfrm>
            <a:off x="3048000" y="2667000"/>
            <a:ext cx="3733800" cy="1785938"/>
          </a:xfrm>
          <a:prstGeom prst="rect">
            <a:avLst/>
          </a:prstGeom>
          <a:noFill/>
        </p:spPr>
      </p:pic>
      <p:pic>
        <p:nvPicPr>
          <p:cNvPr id="45072" name="Picture 16" descr="FIREWRK8"/>
          <p:cNvPicPr>
            <a:picLocks noChangeAspect="1" noChangeArrowheads="1"/>
          </p:cNvPicPr>
          <p:nvPr/>
        </p:nvPicPr>
        <p:blipFill>
          <a:blip r:embed="rId5"/>
          <a:srcRect/>
          <a:stretch>
            <a:fillRect/>
          </a:stretch>
        </p:blipFill>
        <p:spPr bwMode="auto">
          <a:xfrm>
            <a:off x="168501" y="239712"/>
            <a:ext cx="1955227" cy="1500188"/>
          </a:xfrm>
          <a:prstGeom prst="rect">
            <a:avLst/>
          </a:prstGeom>
          <a:noFill/>
        </p:spPr>
      </p:pic>
      <p:pic>
        <p:nvPicPr>
          <p:cNvPr id="45073" name="Picture 17" descr="FIREWRK8"/>
          <p:cNvPicPr>
            <a:picLocks noChangeAspect="1" noChangeArrowheads="1"/>
          </p:cNvPicPr>
          <p:nvPr/>
        </p:nvPicPr>
        <p:blipFill>
          <a:blip r:embed="rId5"/>
          <a:srcRect/>
          <a:stretch>
            <a:fillRect/>
          </a:stretch>
        </p:blipFill>
        <p:spPr bwMode="auto">
          <a:xfrm>
            <a:off x="5486400" y="285750"/>
            <a:ext cx="2286000" cy="1500188"/>
          </a:xfrm>
          <a:prstGeom prst="rect">
            <a:avLst/>
          </a:prstGeom>
          <a:noFill/>
        </p:spPr>
      </p:pic>
      <p:sp>
        <p:nvSpPr>
          <p:cNvPr id="45074" name="Text Box 18"/>
          <p:cNvSpPr txBox="1">
            <a:spLocks noChangeArrowheads="1"/>
          </p:cNvSpPr>
          <p:nvPr/>
        </p:nvSpPr>
        <p:spPr bwMode="auto">
          <a:xfrm>
            <a:off x="533400" y="1485901"/>
            <a:ext cx="7772400" cy="1754326"/>
          </a:xfrm>
          <a:prstGeom prst="rect">
            <a:avLst/>
          </a:prstGeom>
          <a:noFill/>
          <a:ln w="9525">
            <a:noFill/>
            <a:miter lim="800000"/>
            <a:headEnd/>
            <a:tailEnd/>
          </a:ln>
          <a:effectLst/>
        </p:spPr>
        <p:txBody>
          <a:bodyPr>
            <a:spAutoFit/>
          </a:bodyPr>
          <a:lstStyle/>
          <a:p>
            <a:pPr algn="ctr">
              <a:spcBef>
                <a:spcPct val="50000"/>
              </a:spcBef>
            </a:pPr>
            <a:r>
              <a:rPr lang="en-US" sz="2700" b="1" dirty="0" err="1">
                <a:solidFill>
                  <a:srgbClr val="0000FF"/>
                </a:solidFill>
                <a:latin typeface="Times New Roman" pitchFamily="18" charset="0"/>
              </a:rPr>
              <a:t>KÍNH</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CHÀO</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QUÝ</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THẦY</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CÔ</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GIÁO</a:t>
            </a:r>
            <a:r>
              <a:rPr lang="en-US" sz="2700" b="1" dirty="0">
                <a:solidFill>
                  <a:srgbClr val="0000FF"/>
                </a:solidFill>
                <a:latin typeface="Times New Roman" pitchFamily="18" charset="0"/>
              </a:rPr>
              <a:t> </a:t>
            </a:r>
          </a:p>
          <a:p>
            <a:pPr algn="ctr">
              <a:spcBef>
                <a:spcPct val="50000"/>
              </a:spcBef>
            </a:pPr>
            <a:r>
              <a:rPr lang="en-US" sz="2700" b="1" dirty="0" err="1">
                <a:solidFill>
                  <a:srgbClr val="0000FF"/>
                </a:solidFill>
                <a:latin typeface="Times New Roman" pitchFamily="18" charset="0"/>
              </a:rPr>
              <a:t>VÀ</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CÁC</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EM</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HỌC</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SINH</a:t>
            </a:r>
            <a:r>
              <a:rPr lang="en-US" sz="2700" b="1" dirty="0">
                <a:solidFill>
                  <a:srgbClr val="0000FF"/>
                </a:solidFill>
                <a:latin typeface="Times New Roman" pitchFamily="18" charset="0"/>
              </a:rPr>
              <a:t> </a:t>
            </a:r>
          </a:p>
          <a:p>
            <a:pPr algn="ctr">
              <a:spcBef>
                <a:spcPct val="50000"/>
              </a:spcBef>
            </a:pPr>
            <a:r>
              <a:rPr lang="en-US" sz="2700" b="1" dirty="0" err="1">
                <a:solidFill>
                  <a:srgbClr val="0000FF"/>
                </a:solidFill>
                <a:latin typeface="Times New Roman" pitchFamily="18" charset="0"/>
              </a:rPr>
              <a:t>THÂN</a:t>
            </a:r>
            <a:r>
              <a:rPr lang="en-US" sz="2700" b="1" dirty="0">
                <a:solidFill>
                  <a:srgbClr val="0000FF"/>
                </a:solidFill>
                <a:latin typeface="Times New Roman" pitchFamily="18" charset="0"/>
              </a:rPr>
              <a:t> </a:t>
            </a:r>
            <a:r>
              <a:rPr lang="en-US" sz="2700" b="1" dirty="0" err="1">
                <a:solidFill>
                  <a:srgbClr val="0000FF"/>
                </a:solidFill>
                <a:latin typeface="Times New Roman" pitchFamily="18" charset="0"/>
              </a:rPr>
              <a:t>MẾN</a:t>
            </a:r>
            <a:r>
              <a:rPr lang="en-US" sz="2700" b="1" dirty="0">
                <a:solidFill>
                  <a:srgbClr val="0000FF"/>
                </a:solidFill>
                <a:latin typeface="Times New Roman" pitchFamily="18" charset="0"/>
              </a:rPr>
              <a:t>!</a:t>
            </a:r>
          </a:p>
        </p:txBody>
      </p:sp>
      <p:pic>
        <p:nvPicPr>
          <p:cNvPr id="45075" name="Picture 19" descr="Guage-02"/>
          <p:cNvPicPr>
            <a:picLocks noChangeAspect="1" noChangeArrowheads="1" noCrop="1"/>
          </p:cNvPicPr>
          <p:nvPr/>
        </p:nvPicPr>
        <p:blipFill>
          <a:blip r:embed="rId6"/>
          <a:srcRect/>
          <a:stretch>
            <a:fillRect/>
          </a:stretch>
        </p:blipFill>
        <p:spPr bwMode="auto">
          <a:xfrm>
            <a:off x="0" y="4514850"/>
            <a:ext cx="990600" cy="628650"/>
          </a:xfrm>
          <a:prstGeom prst="rect">
            <a:avLst/>
          </a:prstGeom>
          <a:noFill/>
        </p:spPr>
      </p:pic>
      <p:pic>
        <p:nvPicPr>
          <p:cNvPr id="45076" name="Picture 20" descr="butterflies_flowers_md_wht"/>
          <p:cNvPicPr>
            <a:picLocks noChangeAspect="1" noChangeArrowheads="1" noCrop="1"/>
          </p:cNvPicPr>
          <p:nvPr/>
        </p:nvPicPr>
        <p:blipFill>
          <a:blip r:embed="rId7"/>
          <a:srcRect/>
          <a:stretch>
            <a:fillRect/>
          </a:stretch>
        </p:blipFill>
        <p:spPr bwMode="auto">
          <a:xfrm>
            <a:off x="990600" y="4514850"/>
            <a:ext cx="990600" cy="628650"/>
          </a:xfrm>
          <a:prstGeom prst="rect">
            <a:avLst/>
          </a:prstGeom>
          <a:noFill/>
        </p:spPr>
      </p:pic>
      <p:pic>
        <p:nvPicPr>
          <p:cNvPr id="45077" name="Picture 21" descr="butterflies_flowers_md_wht"/>
          <p:cNvPicPr>
            <a:picLocks noChangeAspect="1" noChangeArrowheads="1" noCrop="1"/>
          </p:cNvPicPr>
          <p:nvPr/>
        </p:nvPicPr>
        <p:blipFill>
          <a:blip r:embed="rId7"/>
          <a:srcRect/>
          <a:stretch>
            <a:fillRect/>
          </a:stretch>
        </p:blipFill>
        <p:spPr bwMode="auto">
          <a:xfrm>
            <a:off x="1905000" y="4514850"/>
            <a:ext cx="990600" cy="628650"/>
          </a:xfrm>
          <a:prstGeom prst="rect">
            <a:avLst/>
          </a:prstGeom>
          <a:noFill/>
        </p:spPr>
      </p:pic>
      <p:pic>
        <p:nvPicPr>
          <p:cNvPr id="45078" name="Picture 22" descr="butterflies_flowers_md_wht"/>
          <p:cNvPicPr>
            <a:picLocks noChangeAspect="1" noChangeArrowheads="1" noCrop="1"/>
          </p:cNvPicPr>
          <p:nvPr/>
        </p:nvPicPr>
        <p:blipFill>
          <a:blip r:embed="rId7"/>
          <a:srcRect/>
          <a:stretch>
            <a:fillRect/>
          </a:stretch>
        </p:blipFill>
        <p:spPr bwMode="auto">
          <a:xfrm>
            <a:off x="2819400" y="4514850"/>
            <a:ext cx="1066800" cy="628650"/>
          </a:xfrm>
          <a:prstGeom prst="rect">
            <a:avLst/>
          </a:prstGeom>
          <a:noFill/>
        </p:spPr>
      </p:pic>
      <p:pic>
        <p:nvPicPr>
          <p:cNvPr id="45079" name="Picture 23" descr="butterflies_flowers_md_wht"/>
          <p:cNvPicPr>
            <a:picLocks noChangeAspect="1" noChangeArrowheads="1" noCrop="1"/>
          </p:cNvPicPr>
          <p:nvPr/>
        </p:nvPicPr>
        <p:blipFill>
          <a:blip r:embed="rId7"/>
          <a:srcRect/>
          <a:stretch>
            <a:fillRect/>
          </a:stretch>
        </p:blipFill>
        <p:spPr bwMode="auto">
          <a:xfrm>
            <a:off x="3810000" y="4514850"/>
            <a:ext cx="1066800" cy="628650"/>
          </a:xfrm>
          <a:prstGeom prst="rect">
            <a:avLst/>
          </a:prstGeom>
          <a:noFill/>
        </p:spPr>
      </p:pic>
      <p:pic>
        <p:nvPicPr>
          <p:cNvPr id="45080" name="Picture 24" descr="butterflies_flowers_md_wht"/>
          <p:cNvPicPr>
            <a:picLocks noChangeAspect="1" noChangeArrowheads="1" noCrop="1"/>
          </p:cNvPicPr>
          <p:nvPr/>
        </p:nvPicPr>
        <p:blipFill>
          <a:blip r:embed="rId7"/>
          <a:srcRect/>
          <a:stretch>
            <a:fillRect/>
          </a:stretch>
        </p:blipFill>
        <p:spPr bwMode="auto">
          <a:xfrm>
            <a:off x="4800600" y="4514850"/>
            <a:ext cx="1066800" cy="628650"/>
          </a:xfrm>
          <a:prstGeom prst="rect">
            <a:avLst/>
          </a:prstGeom>
          <a:noFill/>
        </p:spPr>
      </p:pic>
      <p:pic>
        <p:nvPicPr>
          <p:cNvPr id="45081" name="Picture 25" descr="butterflies_flowers_md_wht"/>
          <p:cNvPicPr>
            <a:picLocks noChangeAspect="1" noChangeArrowheads="1" noCrop="1"/>
          </p:cNvPicPr>
          <p:nvPr/>
        </p:nvPicPr>
        <p:blipFill>
          <a:blip r:embed="rId7"/>
          <a:srcRect/>
          <a:stretch>
            <a:fillRect/>
          </a:stretch>
        </p:blipFill>
        <p:spPr bwMode="auto">
          <a:xfrm>
            <a:off x="5867400" y="4514850"/>
            <a:ext cx="1219200" cy="628650"/>
          </a:xfrm>
          <a:prstGeom prst="rect">
            <a:avLst/>
          </a:prstGeom>
          <a:noFill/>
        </p:spPr>
      </p:pic>
      <p:graphicFrame>
        <p:nvGraphicFramePr>
          <p:cNvPr id="45082" name="Object 26"/>
          <p:cNvGraphicFramePr>
            <a:graphicFrameLocks noChangeAspect="1"/>
          </p:cNvGraphicFramePr>
          <p:nvPr/>
        </p:nvGraphicFramePr>
        <p:xfrm>
          <a:off x="7188201" y="2514600"/>
          <a:ext cx="1955800" cy="2628900"/>
        </p:xfrm>
        <a:graphic>
          <a:graphicData uri="http://schemas.openxmlformats.org/presentationml/2006/ole">
            <mc:AlternateContent xmlns:mc="http://schemas.openxmlformats.org/markup-compatibility/2006">
              <mc:Choice xmlns:v="urn:schemas-microsoft-com:vml" Requires="v">
                <p:oleObj name="Clip" r:id="rId8" imgW="1999440" imgH="1831320" progId="">
                  <p:embed/>
                </p:oleObj>
              </mc:Choice>
              <mc:Fallback>
                <p:oleObj name="Clip" r:id="rId8" imgW="1999440" imgH="1831320" progId="">
                  <p:embed/>
                  <p:pic>
                    <p:nvPicPr>
                      <p:cNvPr id="45082" name="Object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8201" y="2514600"/>
                        <a:ext cx="1955800" cy="262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83" name="WordArt 27"/>
          <p:cNvSpPr>
            <a:spLocks noChangeArrowheads="1" noChangeShapeType="1" noTextEdit="1"/>
          </p:cNvSpPr>
          <p:nvPr/>
        </p:nvSpPr>
        <p:spPr bwMode="auto">
          <a:xfrm flipH="1" flipV="1">
            <a:off x="304800" y="228600"/>
            <a:ext cx="1752600" cy="1485900"/>
          </a:xfrm>
          <a:prstGeom prst="rect">
            <a:avLst/>
          </a:prstGeom>
        </p:spPr>
        <p:txBody>
          <a:bodyPr spcFirstLastPara="1" wrap="none" fromWordArt="1">
            <a:prstTxWarp prst="textCircle">
              <a:avLst>
                <a:gd name="adj" fmla="val 11311107"/>
              </a:avLst>
            </a:prstTxWarp>
          </a:bodyPr>
          <a:lstStyle/>
          <a:p>
            <a:pPr algn="ctr"/>
            <a:r>
              <a:rPr lang="pt-BR" sz="2700" kern="10" dirty="0">
                <a:ln w="9525">
                  <a:solidFill>
                    <a:srgbClr val="FF6600"/>
                  </a:solidFill>
                  <a:round/>
                  <a:headEnd/>
                  <a:tailEnd/>
                </a:ln>
                <a:solidFill>
                  <a:srgbClr val="FF0000"/>
                </a:solidFill>
                <a:latin typeface=".VnTimeH"/>
              </a:rPr>
              <a:t> </a:t>
            </a:r>
            <a:r>
              <a:rPr lang="vi-VN" sz="2700" kern="10" dirty="0">
                <a:ln w="9525">
                  <a:solidFill>
                    <a:srgbClr val="FF6600"/>
                  </a:solidFill>
                  <a:round/>
                  <a:headEnd/>
                  <a:tailEnd/>
                </a:ln>
                <a:solidFill>
                  <a:srgbClr val="FF0000"/>
                </a:solidFill>
                <a:latin typeface=".VnTimeH"/>
              </a:rPr>
              <a:t>Chúc các em chăm ngoan và học giỏi</a:t>
            </a:r>
            <a:endParaRPr lang="en-US" sz="2700" kern="10" dirty="0">
              <a:ln w="9525">
                <a:solidFill>
                  <a:srgbClr val="FF6600"/>
                </a:solidFill>
                <a:round/>
                <a:headEnd/>
                <a:tailEnd/>
              </a:ln>
              <a:solidFill>
                <a:srgbClr val="FF0000"/>
              </a:solidFill>
              <a:latin typeface=".VnTimeH"/>
            </a:endParaRPr>
          </a:p>
        </p:txBody>
      </p:sp>
      <p:sp>
        <p:nvSpPr>
          <p:cNvPr id="45084" name="Oval 28"/>
          <p:cNvSpPr>
            <a:spLocks noChangeArrowheads="1"/>
          </p:cNvSpPr>
          <p:nvPr/>
        </p:nvSpPr>
        <p:spPr bwMode="auto">
          <a:xfrm>
            <a:off x="533400" y="628650"/>
            <a:ext cx="1338943" cy="685800"/>
          </a:xfrm>
          <a:prstGeom prst="ellipse">
            <a:avLst/>
          </a:prstGeom>
          <a:noFill/>
          <a:ln w="9525">
            <a:solidFill>
              <a:srgbClr val="FFFFFF"/>
            </a:solidFill>
            <a:round/>
            <a:headEnd/>
            <a:tailEnd/>
          </a:ln>
          <a:effectLst/>
        </p:spPr>
        <p:txBody>
          <a:bodyPr wrap="none" anchor="ctr"/>
          <a:lstStyle/>
          <a:p>
            <a:pPr algn="ctr" eaLnBrk="0" hangingPunct="0"/>
            <a:r>
              <a:rPr lang="en-US" b="1" dirty="0" err="1">
                <a:solidFill>
                  <a:srgbClr val="FF0066"/>
                </a:solidFill>
              </a:rPr>
              <a:t>LỚP</a:t>
            </a:r>
            <a:r>
              <a:rPr lang="en-US" b="1" dirty="0">
                <a:solidFill>
                  <a:srgbClr val="FF0066"/>
                </a:solidFill>
              </a:rPr>
              <a:t>: </a:t>
            </a:r>
            <a:r>
              <a:rPr lang="vi-VN" b="1" dirty="0">
                <a:solidFill>
                  <a:srgbClr val="FF0066"/>
                </a:solidFill>
              </a:rPr>
              <a:t>7B</a:t>
            </a:r>
            <a:endParaRPr lang="en-US" b="1" dirty="0">
              <a:solidFill>
                <a:srgbClr val="FF0066"/>
              </a:solidFill>
            </a:endParaRPr>
          </a:p>
        </p:txBody>
      </p:sp>
      <p:sp>
        <p:nvSpPr>
          <p:cNvPr id="45085" name="Text Box 29"/>
          <p:cNvSpPr txBox="1">
            <a:spLocks noChangeArrowheads="1"/>
          </p:cNvSpPr>
          <p:nvPr/>
        </p:nvSpPr>
        <p:spPr bwMode="auto">
          <a:xfrm>
            <a:off x="2771800" y="91982"/>
            <a:ext cx="4038600" cy="400110"/>
          </a:xfrm>
          <a:prstGeom prst="rect">
            <a:avLst/>
          </a:prstGeom>
          <a:solidFill>
            <a:srgbClr val="FFFFCC"/>
          </a:solidFill>
          <a:ln w="9525">
            <a:solidFill>
              <a:schemeClr val="bg1"/>
            </a:solidFill>
            <a:miter lim="800000"/>
            <a:headEnd/>
            <a:tailEnd/>
          </a:ln>
          <a:effectLst/>
        </p:spPr>
        <p:txBody>
          <a:bodyPr wrap="square">
            <a:spAutoFit/>
          </a:bodyPr>
          <a:lstStyle/>
          <a:p>
            <a:pPr algn="ctr">
              <a:spcBef>
                <a:spcPct val="50000"/>
              </a:spcBef>
            </a:pPr>
            <a:r>
              <a:rPr lang="en-US" sz="2000" b="1" dirty="0" err="1">
                <a:solidFill>
                  <a:srgbClr val="0000CC"/>
                </a:solidFill>
                <a:latin typeface="Arial" pitchFamily="34" charset="0"/>
                <a:cs typeface="Arial" pitchFamily="34" charset="0"/>
              </a:rPr>
              <a:t>TRƯỜNG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THCS</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XÃ</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NGỌK</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RÉO</a:t>
            </a:r>
            <a:endParaRPr lang="en-US" sz="2000" b="1" dirty="0">
              <a:solidFill>
                <a:srgbClr val="0000CC"/>
              </a:solidFill>
              <a:latin typeface="Arial" pitchFamily="34" charset="0"/>
              <a:cs typeface="Arial" pitchFamily="34" charset="0"/>
            </a:endParaRPr>
          </a:p>
        </p:txBody>
      </p:sp>
      <p:sp>
        <p:nvSpPr>
          <p:cNvPr id="45086" name="Text Box 30"/>
          <p:cNvSpPr txBox="1">
            <a:spLocks noChangeArrowheads="1"/>
          </p:cNvSpPr>
          <p:nvPr/>
        </p:nvSpPr>
        <p:spPr bwMode="auto">
          <a:xfrm>
            <a:off x="3923928" y="4148138"/>
            <a:ext cx="2854038" cy="323165"/>
          </a:xfrm>
          <a:prstGeom prst="rect">
            <a:avLst/>
          </a:prstGeom>
          <a:solidFill>
            <a:srgbClr val="FFFFCC"/>
          </a:solidFill>
          <a:ln w="9525">
            <a:noFill/>
            <a:miter lim="800000"/>
            <a:headEnd/>
            <a:tailEnd/>
          </a:ln>
          <a:effectLst/>
        </p:spPr>
        <p:txBody>
          <a:bodyPr wrap="square">
            <a:spAutoFit/>
          </a:bodyPr>
          <a:lstStyle/>
          <a:p>
            <a:pPr algn="ctr">
              <a:spcBef>
                <a:spcPct val="50000"/>
              </a:spcBef>
            </a:pPr>
            <a:r>
              <a:rPr lang="en-US" sz="1500" b="1" dirty="0" err="1">
                <a:solidFill>
                  <a:srgbClr val="0000CC"/>
                </a:solidFill>
                <a:latin typeface="Times New Roman" pitchFamily="18" charset="0"/>
              </a:rPr>
              <a:t>Giáo</a:t>
            </a:r>
            <a:r>
              <a:rPr lang="en-US" sz="1500" b="1" dirty="0">
                <a:solidFill>
                  <a:srgbClr val="0000CC"/>
                </a:solidFill>
                <a:latin typeface="Times New Roman" pitchFamily="18" charset="0"/>
              </a:rPr>
              <a:t> </a:t>
            </a:r>
            <a:r>
              <a:rPr lang="en-US" sz="1500" b="1" dirty="0" err="1">
                <a:solidFill>
                  <a:srgbClr val="0000CC"/>
                </a:solidFill>
                <a:latin typeface="Times New Roman" pitchFamily="18" charset="0"/>
              </a:rPr>
              <a:t>viên</a:t>
            </a:r>
            <a:r>
              <a:rPr lang="en-US" sz="1500" b="1" dirty="0">
                <a:solidFill>
                  <a:srgbClr val="0000CC"/>
                </a:solidFill>
                <a:latin typeface="Times New Roman" pitchFamily="18" charset="0"/>
              </a:rPr>
              <a:t>: </a:t>
            </a:r>
            <a:r>
              <a:rPr lang="en-US" sz="1500" b="1" dirty="0" err="1">
                <a:solidFill>
                  <a:srgbClr val="0000CC"/>
                </a:solidFill>
                <a:latin typeface="Times New Roman" pitchFamily="18" charset="0"/>
              </a:rPr>
              <a:t>Nguyễn</a:t>
            </a:r>
            <a:r>
              <a:rPr lang="en-US" sz="1500" b="1" dirty="0">
                <a:solidFill>
                  <a:srgbClr val="0000CC"/>
                </a:solidFill>
                <a:latin typeface="Times New Roman" pitchFamily="18" charset="0"/>
              </a:rPr>
              <a:t> </a:t>
            </a:r>
            <a:r>
              <a:rPr lang="en-US" sz="1500" b="1" dirty="0" err="1">
                <a:solidFill>
                  <a:srgbClr val="0000CC"/>
                </a:solidFill>
                <a:latin typeface="Times New Roman" pitchFamily="18" charset="0"/>
              </a:rPr>
              <a:t>Thị</a:t>
            </a:r>
            <a:r>
              <a:rPr lang="en-US" sz="1500" b="1" dirty="0">
                <a:solidFill>
                  <a:srgbClr val="0000CC"/>
                </a:solidFill>
                <a:latin typeface="Times New Roman" pitchFamily="18" charset="0"/>
              </a:rPr>
              <a:t> Len</a:t>
            </a:r>
          </a:p>
        </p:txBody>
      </p:sp>
      <p:pic>
        <p:nvPicPr>
          <p:cNvPr id="45087" name="Picture 31" descr="Bellcoll"/>
          <p:cNvPicPr>
            <a:picLocks noChangeAspect="1" noChangeArrowheads="1" noCrop="1"/>
          </p:cNvPicPr>
          <p:nvPr/>
        </p:nvPicPr>
        <p:blipFill>
          <a:blip r:embed="rId10"/>
          <a:srcRect/>
          <a:stretch>
            <a:fillRect/>
          </a:stretch>
        </p:blipFill>
        <p:spPr bwMode="auto">
          <a:xfrm>
            <a:off x="7772400" y="-11906"/>
            <a:ext cx="1371600" cy="942975"/>
          </a:xfrm>
          <a:prstGeom prst="rect">
            <a:avLst/>
          </a:prstGeom>
          <a:noFill/>
        </p:spPr>
      </p:pic>
    </p:spTree>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4507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507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5073"/>
                                        </p:tgtEl>
                                        <p:attrNameLst>
                                          <p:attrName>r</p:attrName>
                                        </p:attrNameLst>
                                      </p:cBhvr>
                                    </p:animRot>
                                  </p:childTnLst>
                                </p:cTn>
                              </p:par>
                              <p:par>
                                <p:cTn id="11" presetID="40" presetClass="entr" presetSubtype="0" repeatCount="indefinite" fill="hold" grpId="0" nodeType="withEffect">
                                  <p:stCondLst>
                                    <p:cond delay="0"/>
                                  </p:stCondLst>
                                  <p:iterate type="lt">
                                    <p:tmPct val="10000"/>
                                  </p:iterate>
                                  <p:childTnLst>
                                    <p:set>
                                      <p:cBhvr>
                                        <p:cTn id="12" dur="1" fill="hold">
                                          <p:stCondLst>
                                            <p:cond delay="0"/>
                                          </p:stCondLst>
                                        </p:cTn>
                                        <p:tgtEl>
                                          <p:spTgt spid="45074"/>
                                        </p:tgtEl>
                                        <p:attrNameLst>
                                          <p:attrName>style.visibility</p:attrName>
                                        </p:attrNameLst>
                                      </p:cBhvr>
                                      <p:to>
                                        <p:strVal val="visible"/>
                                      </p:to>
                                    </p:set>
                                    <p:animEffect transition="in" filter="fade">
                                      <p:cBhvr>
                                        <p:cTn id="13" dur="1000"/>
                                        <p:tgtEl>
                                          <p:spTgt spid="45074"/>
                                        </p:tgtEl>
                                      </p:cBhvr>
                                    </p:animEffect>
                                    <p:anim calcmode="lin" valueType="num">
                                      <p:cBhvr>
                                        <p:cTn id="14" dur="1000" fill="hold"/>
                                        <p:tgtEl>
                                          <p:spTgt spid="45074"/>
                                        </p:tgtEl>
                                        <p:attrNameLst>
                                          <p:attrName>ppt_x</p:attrName>
                                        </p:attrNameLst>
                                      </p:cBhvr>
                                      <p:tavLst>
                                        <p:tav tm="0">
                                          <p:val>
                                            <p:strVal val="#ppt_x-.1"/>
                                          </p:val>
                                        </p:tav>
                                        <p:tav tm="100000">
                                          <p:val>
                                            <p:strVal val="#ppt_x"/>
                                          </p:val>
                                        </p:tav>
                                      </p:tavLst>
                                    </p:anim>
                                    <p:anim calcmode="lin" valueType="num">
                                      <p:cBhvr>
                                        <p:cTn id="15" dur="1000" fill="hold"/>
                                        <p:tgtEl>
                                          <p:spTgt spid="4507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grpId="0" nodeType="withEffect">
                                  <p:stCondLst>
                                    <p:cond delay="0"/>
                                  </p:stCondLst>
                                  <p:childTnLst>
                                    <p:animRot by="21600000">
                                      <p:cBhvr>
                                        <p:cTn id="17" dur="25000" fill="hold"/>
                                        <p:tgtEl>
                                          <p:spTgt spid="45083"/>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2" name="Mai truong men yeu.wav"/>
                                        </p:tgtEl>
                                      </p:cMediaNode>
                                    </p:audio>
                                  </p:subTnLst>
                                </p:cTn>
                              </p:par>
                              <p:par>
                                <p:cTn id="18" presetID="23" presetClass="emph" presetSubtype="0" repeatCount="indefinite" fill="hold" grpId="0" nodeType="withEffect">
                                  <p:stCondLst>
                                    <p:cond delay="0"/>
                                  </p:stCondLst>
                                  <p:childTnLst>
                                    <p:animClr clrSpc="hsl" dir="cw">
                                      <p:cBhvr override="childStyle">
                                        <p:cTn id="19" dur="500" fill="hold"/>
                                        <p:tgtEl>
                                          <p:spTgt spid="45084"/>
                                        </p:tgtEl>
                                        <p:attrNameLst>
                                          <p:attrName>style.color</p:attrName>
                                        </p:attrNameLst>
                                      </p:cBhvr>
                                      <p:by>
                                        <p:hsl h="10842353" s="0" l="0"/>
                                      </p:by>
                                    </p:animClr>
                                    <p:animClr clrSpc="hsl" dir="cw">
                                      <p:cBhvr>
                                        <p:cTn id="20" dur="500" fill="hold"/>
                                        <p:tgtEl>
                                          <p:spTgt spid="45084"/>
                                        </p:tgtEl>
                                        <p:attrNameLst>
                                          <p:attrName>fillcolor</p:attrName>
                                        </p:attrNameLst>
                                      </p:cBhvr>
                                      <p:by>
                                        <p:hsl h="10842353" s="0" l="0"/>
                                      </p:by>
                                    </p:animClr>
                                    <p:animClr clrSpc="hsl" dir="cw">
                                      <p:cBhvr>
                                        <p:cTn id="21" dur="500" fill="hold"/>
                                        <p:tgtEl>
                                          <p:spTgt spid="45084"/>
                                        </p:tgtEl>
                                        <p:attrNameLst>
                                          <p:attrName>stroke.color</p:attrName>
                                        </p:attrNameLst>
                                      </p:cBhvr>
                                      <p:by>
                                        <p:hsl h="10842353" s="0" l="0"/>
                                      </p:by>
                                    </p:animClr>
                                    <p:set>
                                      <p:cBhvr>
                                        <p:cTn id="22" dur="500" fill="hold"/>
                                        <p:tgtEl>
                                          <p:spTgt spid="45084"/>
                                        </p:tgtEl>
                                        <p:attrNameLst>
                                          <p:attrName>fill.type</p:attrName>
                                        </p:attrNameLst>
                                      </p:cBhvr>
                                      <p:to>
                                        <p:strVal val="solid"/>
                                      </p:to>
                                    </p:set>
                                  </p:childTnLst>
                                </p:cTn>
                              </p:par>
                              <p:par>
                                <p:cTn id="23" presetID="8" presetClass="entr" presetSubtype="16" fill="hold" grpId="0" nodeType="withEffect">
                                  <p:stCondLst>
                                    <p:cond delay="0"/>
                                  </p:stCondLst>
                                  <p:childTnLst>
                                    <p:set>
                                      <p:cBhvr>
                                        <p:cTn id="24" dur="1" fill="hold">
                                          <p:stCondLst>
                                            <p:cond delay="0"/>
                                          </p:stCondLst>
                                        </p:cTn>
                                        <p:tgtEl>
                                          <p:spTgt spid="45085"/>
                                        </p:tgtEl>
                                        <p:attrNameLst>
                                          <p:attrName>style.visibility</p:attrName>
                                        </p:attrNameLst>
                                      </p:cBhvr>
                                      <p:to>
                                        <p:strVal val="visible"/>
                                      </p:to>
                                    </p:set>
                                    <p:animEffect transition="in" filter="diamond(in)">
                                      <p:cBhvr>
                                        <p:cTn id="25" dur="2000"/>
                                        <p:tgtEl>
                                          <p:spTgt spid="4508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45086"/>
                                        </p:tgtEl>
                                        <p:attrNameLst>
                                          <p:attrName>style.visibility</p:attrName>
                                        </p:attrNameLst>
                                      </p:cBhvr>
                                      <p:to>
                                        <p:strVal val="visible"/>
                                      </p:to>
                                    </p:set>
                                    <p:animEffect transition="in" filter="diamond(in)">
                                      <p:cBhvr>
                                        <p:cTn id="28" dur="2000"/>
                                        <p:tgtEl>
                                          <p:spTgt spid="45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4" grpId="0"/>
      <p:bldP spid="45083" grpId="0" animBg="1"/>
      <p:bldP spid="45084" grpId="0" animBg="1"/>
      <p:bldP spid="45085" grpId="0" animBg="1"/>
      <p:bldP spid="4508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B9E4-8EBC-83DD-28FD-C74074BAF953}"/>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CFB4399A-7CE5-5777-8CE1-B205DF3EC5FD}"/>
              </a:ext>
            </a:extLst>
          </p:cNvPr>
          <p:cNvGrpSpPr/>
          <p:nvPr/>
        </p:nvGrpSpPr>
        <p:grpSpPr>
          <a:xfrm>
            <a:off x="251520" y="163288"/>
            <a:ext cx="6875087" cy="369332"/>
            <a:chOff x="478765" y="1828800"/>
            <a:chExt cx="18335955" cy="984870"/>
          </a:xfrm>
        </p:grpSpPr>
        <p:sp>
          <p:nvSpPr>
            <p:cNvPr id="23" name="TextBox 22">
              <a:extLst>
                <a:ext uri="{FF2B5EF4-FFF2-40B4-BE49-F238E27FC236}">
                  <a16:creationId xmlns:a16="http://schemas.microsoft.com/office/drawing/2014/main" id="{ACCB42E3-3386-753E-FC58-5EAED5F5D49F}"/>
                </a:ext>
              </a:extLst>
            </p:cNvPr>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70FE416B-AA26-F851-6C3B-779345B648F1}"/>
                </a:ext>
              </a:extLst>
            </p:cNvPr>
            <p:cNvSpPr txBox="1"/>
            <p:nvPr/>
          </p:nvSpPr>
          <p:spPr>
            <a:xfrm>
              <a:off x="2000329" y="1828800"/>
              <a:ext cx="16814391" cy="902797"/>
            </a:xfrm>
            <a:prstGeom prst="rect">
              <a:avLst/>
            </a:prstGeom>
            <a:noFill/>
          </p:spPr>
          <p:txBody>
            <a:bodyPr wrap="square" rtlCol="0">
              <a:spAutoFit/>
            </a:bodyPr>
            <a:lstStyle/>
            <a:p>
              <a:pPr defTabSz="807402"/>
              <a:r>
                <a:rPr lang="vi-VN" sz="1600" b="1" dirty="0">
                  <a:solidFill>
                    <a:srgbClr val="FF3300"/>
                  </a:solidFill>
                  <a:latin typeface="Tahoma" panose="020B0604030504040204" pitchFamily="34" charset="0"/>
                  <a:cs typeface="Tahoma" panose="020B0604030504040204" pitchFamily="34" charset="0"/>
                </a:rPr>
                <a:t> I. </a:t>
              </a:r>
              <a:r>
                <a:rPr lang="en-US" sz="1600" b="1" dirty="0" err="1">
                  <a:solidFill>
                    <a:srgbClr val="FF3300"/>
                  </a:solidFill>
                  <a:latin typeface="Tahoma" panose="020B0604030504040204" pitchFamily="34" charset="0"/>
                  <a:cs typeface="Tahoma" panose="020B0604030504040204" pitchFamily="34" charset="0"/>
                </a:rPr>
                <a:t>ĐỌC</a:t>
              </a:r>
              <a:r>
                <a:rPr lang="en-US" sz="1600" b="1" dirty="0">
                  <a:solidFill>
                    <a:srgbClr val="FF3300"/>
                  </a:solidFill>
                  <a:latin typeface="Tahoma" panose="020B0604030504040204" pitchFamily="34" charset="0"/>
                  <a:cs typeface="Tahoma" panose="020B0604030504040204" pitchFamily="34" charset="0"/>
                </a:rPr>
                <a:t>- </a:t>
              </a:r>
              <a:r>
                <a:rPr lang="vi-VN" sz="1600" b="1" dirty="0">
                  <a:solidFill>
                    <a:srgbClr val="FF3300"/>
                  </a:solidFill>
                  <a:latin typeface="Tahoma" panose="020B0604030504040204" pitchFamily="34" charset="0"/>
                  <a:cs typeface="Tahoma" panose="020B0604030504040204" pitchFamily="34" charset="0"/>
                </a:rPr>
                <a:t>TÌM HIỂU CHUNG</a:t>
              </a:r>
              <a:endParaRPr lang="en-US" sz="1600" b="1" dirty="0">
                <a:solidFill>
                  <a:srgbClr val="FF3300"/>
                </a:solidFill>
                <a:latin typeface="Tahoma" panose="020B0604030504040204" pitchFamily="34" charset="0"/>
                <a:cs typeface="Tahoma" panose="020B0604030504040204" pitchFamily="34" charset="0"/>
              </a:endParaRPr>
            </a:p>
          </p:txBody>
        </p:sp>
      </p:grpSp>
      <p:sp>
        <p:nvSpPr>
          <p:cNvPr id="26" name="TextBox 25">
            <a:extLst>
              <a:ext uri="{FF2B5EF4-FFF2-40B4-BE49-F238E27FC236}">
                <a16:creationId xmlns:a16="http://schemas.microsoft.com/office/drawing/2014/main" id="{1C0BF391-72E7-664D-1771-25001B81518A}"/>
              </a:ext>
            </a:extLst>
          </p:cNvPr>
          <p:cNvSpPr txBox="1"/>
          <p:nvPr/>
        </p:nvSpPr>
        <p:spPr>
          <a:xfrm>
            <a:off x="605424" y="607463"/>
            <a:ext cx="3858854" cy="430887"/>
          </a:xfrm>
          <a:prstGeom prst="rect">
            <a:avLst/>
          </a:prstGeom>
          <a:noFill/>
        </p:spPr>
        <p:txBody>
          <a:bodyPr wrap="square" rtlCol="0">
            <a:spAutoFit/>
          </a:bodyPr>
          <a:lstStyle/>
          <a:p>
            <a:pPr defTabSz="807402"/>
            <a:r>
              <a:rPr lang="vi-VN" sz="2200" b="1" i="1" dirty="0">
                <a:solidFill>
                  <a:srgbClr val="C00000"/>
                </a:solidFill>
                <a:latin typeface="Arial" panose="020B0604020202020204" pitchFamily="34" charset="0"/>
                <a:ea typeface="Tahoma" panose="020B0604030504040204" pitchFamily="34" charset="0"/>
                <a:cs typeface="Arial" panose="020B0604020202020204" pitchFamily="34" charset="0"/>
              </a:rPr>
              <a:t>a. </a:t>
            </a:r>
            <a:r>
              <a:rPr lang="en-US" sz="2200" b="1" i="1" dirty="0" err="1">
                <a:solidFill>
                  <a:srgbClr val="C00000"/>
                </a:solidFill>
                <a:latin typeface="Arial" panose="020B0604020202020204" pitchFamily="34" charset="0"/>
                <a:ea typeface="Tahoma" panose="020B0604030504040204" pitchFamily="34" charset="0"/>
                <a:cs typeface="Arial" panose="020B0604020202020204" pitchFamily="34" charset="0"/>
              </a:rPr>
              <a:t>Tác</a:t>
            </a:r>
            <a:r>
              <a:rPr lang="en-US" sz="2200" b="1" i="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2200" b="1" i="1" dirty="0" err="1">
                <a:solidFill>
                  <a:srgbClr val="C00000"/>
                </a:solidFill>
                <a:latin typeface="Arial" panose="020B0604020202020204" pitchFamily="34" charset="0"/>
                <a:ea typeface="Tahoma" panose="020B0604030504040204" pitchFamily="34" charset="0"/>
                <a:cs typeface="Arial" panose="020B0604020202020204" pitchFamily="34" charset="0"/>
              </a:rPr>
              <a:t>giả</a:t>
            </a:r>
            <a:endParaRPr lang="vi-VN" sz="2200" b="1" i="1" dirty="0">
              <a:solidFill>
                <a:srgbClr val="C00000"/>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6BB9884-4BD3-2168-D948-13350FA3274D}"/>
              </a:ext>
            </a:extLst>
          </p:cNvPr>
          <p:cNvSpPr/>
          <p:nvPr/>
        </p:nvSpPr>
        <p:spPr>
          <a:xfrm>
            <a:off x="107572" y="1775594"/>
            <a:ext cx="4464428" cy="230832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Ông có cuốn tiểu thuyết đầu tay The Martian viết vào năm 2009, sau đó được chuyển thể thành phim và trở thành bom tấn của mùa thu 2015 và nhận được 7 đề cử cho giải Orcar</a:t>
            </a:r>
            <a:r>
              <a:rPr lang="en-US" sz="24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AEFC5CE-37C7-76E0-DBB2-7D09FB44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502" y="123478"/>
            <a:ext cx="3889135" cy="4248472"/>
          </a:xfrm>
          <a:prstGeom prst="rect">
            <a:avLst/>
          </a:prstGeom>
        </p:spPr>
      </p:pic>
    </p:spTree>
    <p:extLst>
      <p:ext uri="{BB962C8B-B14F-4D97-AF65-F5344CB8AC3E}">
        <p14:creationId xmlns:p14="http://schemas.microsoft.com/office/powerpoint/2010/main" val="247814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TextBox 1">
            <a:extLst>
              <a:ext uri="{FF2B5EF4-FFF2-40B4-BE49-F238E27FC236}">
                <a16:creationId xmlns:a16="http://schemas.microsoft.com/office/drawing/2014/main" id="{19E2C717-183D-7843-969D-BB0D4FC224C8}"/>
              </a:ext>
            </a:extLst>
          </p:cNvPr>
          <p:cNvSpPr txBox="1">
            <a:spLocks noChangeArrowheads="1"/>
          </p:cNvSpPr>
          <p:nvPr/>
        </p:nvSpPr>
        <p:spPr bwMode="auto">
          <a:xfrm>
            <a:off x="1263253" y="916781"/>
            <a:ext cx="24077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b="1" dirty="0">
                <a:solidFill>
                  <a:srgbClr val="C00000"/>
                </a:solidFill>
                <a:cs typeface="Arial" panose="020B0604020202020204" pitchFamily="34" charset="0"/>
              </a:rPr>
              <a:t>b</a:t>
            </a:r>
            <a:r>
              <a:rPr lang="en-US" altLang="en-US" sz="2200" b="1" dirty="0">
                <a:solidFill>
                  <a:srgbClr val="C00000"/>
                </a:solidFill>
                <a:cs typeface="Arial" panose="020B0604020202020204" pitchFamily="34" charset="0"/>
              </a:rPr>
              <a:t>. </a:t>
            </a:r>
            <a:r>
              <a:rPr lang="en-US" altLang="en-US" sz="2200" b="1" dirty="0" err="1">
                <a:solidFill>
                  <a:srgbClr val="C00000"/>
                </a:solidFill>
                <a:cs typeface="Arial" panose="020B0604020202020204" pitchFamily="34" charset="0"/>
              </a:rPr>
              <a:t>Tác</a:t>
            </a:r>
            <a:r>
              <a:rPr lang="en-US" altLang="en-US" sz="2200" b="1" dirty="0">
                <a:solidFill>
                  <a:srgbClr val="C00000"/>
                </a:solidFill>
                <a:cs typeface="Arial" panose="020B0604020202020204" pitchFamily="34" charset="0"/>
              </a:rPr>
              <a:t> </a:t>
            </a:r>
            <a:r>
              <a:rPr lang="en-US" altLang="en-US" sz="2200" b="1" dirty="0" err="1">
                <a:solidFill>
                  <a:srgbClr val="C00000"/>
                </a:solidFill>
                <a:cs typeface="Arial" panose="020B0604020202020204" pitchFamily="34" charset="0"/>
              </a:rPr>
              <a:t>phẩm</a:t>
            </a:r>
            <a:r>
              <a:rPr lang="en-US" altLang="en-US" sz="2200" b="1" dirty="0">
                <a:solidFill>
                  <a:srgbClr val="C00000"/>
                </a:solidFill>
                <a:cs typeface="Arial" panose="020B0604020202020204" pitchFamily="34" charset="0"/>
              </a:rPr>
              <a:t>: </a:t>
            </a:r>
          </a:p>
        </p:txBody>
      </p:sp>
      <p:sp>
        <p:nvSpPr>
          <p:cNvPr id="2" name="AutoShape 15">
            <a:extLst>
              <a:ext uri="{FF2B5EF4-FFF2-40B4-BE49-F238E27FC236}">
                <a16:creationId xmlns:a16="http://schemas.microsoft.com/office/drawing/2014/main" id="{3F229147-EE80-4926-49E8-56748C7E6E0C}"/>
              </a:ext>
            </a:extLst>
          </p:cNvPr>
          <p:cNvSpPr>
            <a:spLocks noChangeArrowheads="1"/>
          </p:cNvSpPr>
          <p:nvPr/>
        </p:nvSpPr>
        <p:spPr bwMode="auto">
          <a:xfrm>
            <a:off x="1406129" y="2000250"/>
            <a:ext cx="3143250" cy="1787129"/>
          </a:xfrm>
          <a:prstGeom prst="cloudCallout">
            <a:avLst>
              <a:gd name="adj1" fmla="val -44620"/>
              <a:gd name="adj2" fmla="val 55185"/>
            </a:avLst>
          </a:prstGeom>
          <a:solidFill>
            <a:srgbClr val="FFFFCC"/>
          </a:solidFill>
          <a:ln w="9525">
            <a:solidFill>
              <a:srgbClr val="FF33C9"/>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nl-NL" altLang="en-US" sz="2100" dirty="0">
                <a:cs typeface="Arial" panose="020B0604020202020204" pitchFamily="34" charset="0"/>
              </a:rPr>
              <a:t>Nêu xuất xứ đoạn trích “</a:t>
            </a:r>
            <a:r>
              <a:rPr lang="vi-VN" altLang="en-US" sz="2100" dirty="0">
                <a:cs typeface="Arial" panose="020B0604020202020204" pitchFamily="34" charset="0"/>
              </a:rPr>
              <a:t> Nhật trình Sol 6 </a:t>
            </a:r>
            <a:r>
              <a:rPr lang="nl-NL" altLang="en-US" sz="2100" dirty="0">
                <a:cs typeface="Arial" panose="020B0604020202020204" pitchFamily="34" charset="0"/>
              </a:rPr>
              <a:t>”</a:t>
            </a:r>
            <a:r>
              <a:rPr lang="en-US" altLang="en-US" sz="2100" dirty="0">
                <a:cs typeface="Arial" panose="020B0604020202020204" pitchFamily="34" charset="0"/>
              </a:rPr>
              <a:t>?</a:t>
            </a:r>
            <a:endParaRPr lang="en-US" altLang="en-US" sz="1500" dirty="0">
              <a:cs typeface="Arial" panose="020B0604020202020204" pitchFamily="34" charset="0"/>
            </a:endParaRPr>
          </a:p>
        </p:txBody>
      </p:sp>
      <p:sp>
        <p:nvSpPr>
          <p:cNvPr id="13317" name="Line 9">
            <a:extLst>
              <a:ext uri="{FF2B5EF4-FFF2-40B4-BE49-F238E27FC236}">
                <a16:creationId xmlns:a16="http://schemas.microsoft.com/office/drawing/2014/main" id="{4A04DD8C-327A-34FA-DC02-FCA4966DB3A8}"/>
              </a:ext>
            </a:extLst>
          </p:cNvPr>
          <p:cNvSpPr>
            <a:spLocks noChangeShapeType="1"/>
          </p:cNvSpPr>
          <p:nvPr/>
        </p:nvSpPr>
        <p:spPr bwMode="auto">
          <a:xfrm>
            <a:off x="4992291" y="852488"/>
            <a:ext cx="36909"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318" name="Text Box 27">
            <a:extLst>
              <a:ext uri="{FF2B5EF4-FFF2-40B4-BE49-F238E27FC236}">
                <a16:creationId xmlns:a16="http://schemas.microsoft.com/office/drawing/2014/main" id="{EF5FC868-05AE-276D-31FE-236ABAA348E1}"/>
              </a:ext>
            </a:extLst>
          </p:cNvPr>
          <p:cNvSpPr txBox="1">
            <a:spLocks noChangeArrowheads="1"/>
          </p:cNvSpPr>
          <p:nvPr/>
        </p:nvSpPr>
        <p:spPr bwMode="auto">
          <a:xfrm>
            <a:off x="1143000" y="44054"/>
            <a:ext cx="6858000" cy="756617"/>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500" b="1" i="1" dirty="0">
                <a:solidFill>
                  <a:srgbClr val="0000CC"/>
                </a:solidFill>
                <a:latin typeface="Times New Roman" panose="02020603050405020304" pitchFamily="18" charset="0"/>
              </a:rPr>
              <a:t>       </a:t>
            </a:r>
            <a:r>
              <a:rPr lang="en-US" altLang="en-US" sz="2100"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bản</a:t>
            </a:r>
            <a:r>
              <a:rPr lang="en-US" altLang="en-US" sz="2100" dirty="0">
                <a:solidFill>
                  <a:srgbClr val="0000CC"/>
                </a:solidFill>
                <a:latin typeface="Times New Roman" panose="02020603050405020304" pitchFamily="18" charset="0"/>
              </a:rPr>
              <a:t>     </a:t>
            </a:r>
            <a:r>
              <a:rPr lang="vi-VN" altLang="en-US" sz="2100" b="1" dirty="0">
                <a:solidFill>
                  <a:srgbClr val="0000CC"/>
                </a:solidFill>
                <a:latin typeface="Times New Roman" panose="02020603050405020304" pitchFamily="18" charset="0"/>
              </a:rPr>
              <a:t>NHẬT TRÌNH SOL 6</a:t>
            </a:r>
            <a:r>
              <a:rPr lang="en-US" altLang="en-US" sz="2100" b="1" dirty="0">
                <a:solidFill>
                  <a:srgbClr val="0000CC"/>
                </a:solidFill>
                <a:latin typeface="Times New Roman" panose="02020603050405020304" pitchFamily="18" charset="0"/>
              </a:rPr>
              <a:t>            </a:t>
            </a:r>
          </a:p>
          <a:p>
            <a:pPr>
              <a:spcBef>
                <a:spcPts val="450"/>
              </a:spcBef>
              <a:buNone/>
            </a:pPr>
            <a:r>
              <a:rPr lang="en-US" altLang="en-US" sz="1800" b="1" dirty="0">
                <a:solidFill>
                  <a:srgbClr val="0000CC"/>
                </a:solidFill>
                <a:latin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 </a:t>
            </a:r>
            <a:r>
              <a:rPr lang="en-US" sz="1800" dirty="0">
                <a:ln w="15875">
                  <a:solidFill>
                    <a:schemeClr val="accent1"/>
                  </a:solidFill>
                </a:ln>
                <a:noFill/>
                <a:latin typeface="Times New Roman" panose="02020603050405020304" pitchFamily="18" charset="0"/>
                <a:ea typeface="Times New Roman" panose="02020603050405020304" pitchFamily="18" charset="0"/>
              </a:rPr>
              <a:t>- </a:t>
            </a:r>
            <a:r>
              <a:rPr lang="vi-VN" sz="18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8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800" b="1" dirty="0">
              <a:solidFill>
                <a:srgbClr val="0000CC"/>
              </a:solidFill>
              <a:latin typeface="Times New Roman" panose="02020603050405020304" pitchFamily="18" charset="0"/>
            </a:endParaRPr>
          </a:p>
        </p:txBody>
      </p:sp>
      <p:pic>
        <p:nvPicPr>
          <p:cNvPr id="3" name="Picture 2">
            <a:extLst>
              <a:ext uri="{FF2B5EF4-FFF2-40B4-BE49-F238E27FC236}">
                <a16:creationId xmlns:a16="http://schemas.microsoft.com/office/drawing/2014/main" id="{D5E9E747-C1EE-CAB8-10F2-3E05312BB0A6}"/>
              </a:ext>
            </a:extLst>
          </p:cNvPr>
          <p:cNvPicPr>
            <a:picLocks noChangeAspect="1"/>
          </p:cNvPicPr>
          <p:nvPr/>
        </p:nvPicPr>
        <p:blipFill>
          <a:blip r:embed="rId2"/>
          <a:stretch>
            <a:fillRect/>
          </a:stretch>
        </p:blipFill>
        <p:spPr>
          <a:xfrm>
            <a:off x="5040643" y="884569"/>
            <a:ext cx="3816424" cy="3779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down)">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2"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presetSubtype="0" fill="hold" grpId="3"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P spid="2" grpId="0" animBg="1"/>
      <p:bldP spid="2" grpId="1" animBg="1"/>
      <p:bldP spid="2" grpId="2" animBg="1" autoUpdateAnimBg="0"/>
      <p:bldP spid="2" grpId="3"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TextBox 1">
            <a:extLst>
              <a:ext uri="{FF2B5EF4-FFF2-40B4-BE49-F238E27FC236}">
                <a16:creationId xmlns:a16="http://schemas.microsoft.com/office/drawing/2014/main" id="{0966DDB1-B878-CC78-028C-24CF5F15EDA9}"/>
              </a:ext>
            </a:extLst>
          </p:cNvPr>
          <p:cNvSpPr txBox="1">
            <a:spLocks noChangeArrowheads="1"/>
          </p:cNvSpPr>
          <p:nvPr/>
        </p:nvSpPr>
        <p:spPr bwMode="auto">
          <a:xfrm>
            <a:off x="1263254" y="916781"/>
            <a:ext cx="24446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b="1" dirty="0">
                <a:solidFill>
                  <a:srgbClr val="C00000"/>
                </a:solidFill>
                <a:cs typeface="Arial" panose="020B0604020202020204" pitchFamily="34" charset="0"/>
              </a:rPr>
              <a:t>b</a:t>
            </a:r>
            <a:r>
              <a:rPr lang="en-US" altLang="en-US" sz="2200" b="1" dirty="0">
                <a:solidFill>
                  <a:srgbClr val="C00000"/>
                </a:solidFill>
                <a:cs typeface="Arial" panose="020B0604020202020204" pitchFamily="34" charset="0"/>
              </a:rPr>
              <a:t>. </a:t>
            </a:r>
            <a:r>
              <a:rPr lang="en-US" altLang="en-US" sz="2200" b="1" dirty="0" err="1">
                <a:solidFill>
                  <a:srgbClr val="C00000"/>
                </a:solidFill>
                <a:cs typeface="Arial" panose="020B0604020202020204" pitchFamily="34" charset="0"/>
              </a:rPr>
              <a:t>Tác</a:t>
            </a:r>
            <a:r>
              <a:rPr lang="en-US" altLang="en-US" sz="2200" b="1" dirty="0">
                <a:solidFill>
                  <a:srgbClr val="C00000"/>
                </a:solidFill>
                <a:cs typeface="Arial" panose="020B0604020202020204" pitchFamily="34" charset="0"/>
              </a:rPr>
              <a:t> </a:t>
            </a:r>
            <a:r>
              <a:rPr lang="en-US" altLang="en-US" sz="2200" b="1" dirty="0" err="1">
                <a:solidFill>
                  <a:srgbClr val="C00000"/>
                </a:solidFill>
                <a:cs typeface="Arial" panose="020B0604020202020204" pitchFamily="34" charset="0"/>
              </a:rPr>
              <a:t>phẩm</a:t>
            </a:r>
            <a:r>
              <a:rPr lang="en-US" altLang="en-US" sz="2200" b="1" dirty="0">
                <a:solidFill>
                  <a:srgbClr val="C00000"/>
                </a:solidFill>
                <a:cs typeface="Arial" panose="020B0604020202020204" pitchFamily="34" charset="0"/>
              </a:rPr>
              <a:t>: </a:t>
            </a:r>
          </a:p>
        </p:txBody>
      </p:sp>
      <p:sp>
        <p:nvSpPr>
          <p:cNvPr id="2053" name="Rectangle 5">
            <a:extLst>
              <a:ext uri="{FF2B5EF4-FFF2-40B4-BE49-F238E27FC236}">
                <a16:creationId xmlns:a16="http://schemas.microsoft.com/office/drawing/2014/main" id="{A08E931C-8F12-03F6-2A61-C79C06DA9ECD}"/>
              </a:ext>
            </a:extLst>
          </p:cNvPr>
          <p:cNvSpPr>
            <a:spLocks noChangeArrowheads="1"/>
          </p:cNvSpPr>
          <p:nvPr/>
        </p:nvSpPr>
        <p:spPr bwMode="auto">
          <a:xfrm>
            <a:off x="217889" y="1405424"/>
            <a:ext cx="45332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200" dirty="0" err="1">
                <a:solidFill>
                  <a:srgbClr val="0000FF"/>
                </a:solidFill>
                <a:cs typeface="Arial" panose="020B0604020202020204" pitchFamily="34" charset="0"/>
              </a:rPr>
              <a:t>Xuất</a:t>
            </a:r>
            <a:r>
              <a:rPr lang="en-US" altLang="en-US" sz="2200" dirty="0">
                <a:solidFill>
                  <a:srgbClr val="0000FF"/>
                </a:solidFill>
                <a:cs typeface="Arial" panose="020B0604020202020204" pitchFamily="34" charset="0"/>
              </a:rPr>
              <a:t> </a:t>
            </a:r>
            <a:r>
              <a:rPr lang="en-US" altLang="en-US" sz="2200" dirty="0" err="1">
                <a:solidFill>
                  <a:srgbClr val="0000FF"/>
                </a:solidFill>
                <a:cs typeface="Arial" panose="020B0604020202020204" pitchFamily="34" charset="0"/>
              </a:rPr>
              <a:t>xứ</a:t>
            </a:r>
            <a:r>
              <a:rPr lang="en-US" altLang="en-US" sz="2200" dirty="0">
                <a:solidFill>
                  <a:srgbClr val="0000FF"/>
                </a:solidFill>
                <a:cs typeface="Arial" panose="020B0604020202020204" pitchFamily="34" charset="0"/>
              </a:rPr>
              <a:t>: </a:t>
            </a:r>
            <a:r>
              <a:rPr lang="vi-VN" sz="2200" dirty="0">
                <a:solidFill>
                  <a:srgbClr val="0000FF"/>
                </a:solidFill>
                <a:ea typeface="MingLiU" panose="02020509000000000000" pitchFamily="49" charset="-120"/>
                <a:cs typeface="Arial" panose="020B0604020202020204" pitchFamily="34" charset="0"/>
              </a:rPr>
              <a:t>Trích tiểu thuyết </a:t>
            </a:r>
            <a:r>
              <a:rPr lang="vi-VN" sz="2200" i="1" dirty="0">
                <a:solidFill>
                  <a:srgbClr val="0000FF"/>
                </a:solidFill>
                <a:ea typeface="MingLiU" panose="02020509000000000000" pitchFamily="49" charset="-120"/>
                <a:cs typeface="Arial" panose="020B0604020202020204" pitchFamily="34" charset="0"/>
              </a:rPr>
              <a:t>“Người về từ Sao Hỏa”</a:t>
            </a:r>
          </a:p>
        </p:txBody>
      </p:sp>
      <p:sp>
        <p:nvSpPr>
          <p:cNvPr id="15365" name="Line 9">
            <a:extLst>
              <a:ext uri="{FF2B5EF4-FFF2-40B4-BE49-F238E27FC236}">
                <a16:creationId xmlns:a16="http://schemas.microsoft.com/office/drawing/2014/main" id="{2BE10A23-4664-0891-750A-A941B23CC19E}"/>
              </a:ext>
            </a:extLst>
          </p:cNvPr>
          <p:cNvSpPr>
            <a:spLocks noChangeShapeType="1"/>
          </p:cNvSpPr>
          <p:nvPr/>
        </p:nvSpPr>
        <p:spPr bwMode="auto">
          <a:xfrm>
            <a:off x="4992291" y="852488"/>
            <a:ext cx="36909"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366" name="Text Box 27">
            <a:extLst>
              <a:ext uri="{FF2B5EF4-FFF2-40B4-BE49-F238E27FC236}">
                <a16:creationId xmlns:a16="http://schemas.microsoft.com/office/drawing/2014/main" id="{294A6F86-ECA3-EFDA-74A4-153BD5EE607B}"/>
              </a:ext>
            </a:extLst>
          </p:cNvPr>
          <p:cNvSpPr txBox="1">
            <a:spLocks noChangeArrowheads="1"/>
          </p:cNvSpPr>
          <p:nvPr/>
        </p:nvSpPr>
        <p:spPr bwMode="auto">
          <a:xfrm>
            <a:off x="1143000" y="44054"/>
            <a:ext cx="7533456" cy="756617"/>
          </a:xfrm>
          <a:prstGeom prst="rect">
            <a:avLst/>
          </a:prstGeom>
          <a:solidFill>
            <a:srgbClr val="FFFFCC"/>
          </a:solidFill>
          <a:ln w="9525">
            <a:solidFill>
              <a:srgbClr val="FF006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500" b="1" i="1" dirty="0">
                <a:solidFill>
                  <a:srgbClr val="0000CC"/>
                </a:solidFill>
                <a:latin typeface="Times New Roman" panose="02020603050405020304" pitchFamily="18" charset="0"/>
              </a:rPr>
              <a:t>       </a:t>
            </a:r>
            <a:r>
              <a:rPr lang="en-US" altLang="en-US" sz="2100"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bản</a:t>
            </a:r>
            <a:r>
              <a:rPr lang="en-US" altLang="en-US" sz="2100" dirty="0">
                <a:solidFill>
                  <a:srgbClr val="0000CC"/>
                </a:solidFill>
                <a:latin typeface="Times New Roman" panose="02020603050405020304" pitchFamily="18" charset="0"/>
              </a:rPr>
              <a:t>     </a:t>
            </a:r>
            <a:r>
              <a:rPr lang="vi-VN" altLang="en-US" sz="2000" b="1" dirty="0">
                <a:solidFill>
                  <a:srgbClr val="0000CC"/>
                </a:solidFill>
                <a:latin typeface="Times New Roman" panose="02020603050405020304" pitchFamily="18" charset="0"/>
              </a:rPr>
              <a:t>NHẬT TRÌNH SOL 6</a:t>
            </a:r>
            <a:r>
              <a:rPr lang="en-US" altLang="en-US" sz="2000" b="1" dirty="0">
                <a:solidFill>
                  <a:srgbClr val="0000CC"/>
                </a:solidFill>
                <a:latin typeface="Times New Roman" panose="02020603050405020304" pitchFamily="18" charset="0"/>
              </a:rPr>
              <a:t>            </a:t>
            </a:r>
          </a:p>
          <a:p>
            <a:pPr>
              <a:spcBef>
                <a:spcPts val="450"/>
              </a:spcBef>
              <a:buNone/>
            </a:pPr>
            <a:r>
              <a:rPr lang="en-US" altLang="en-US" sz="1800" b="1" dirty="0">
                <a:solidFill>
                  <a:srgbClr val="0000CC"/>
                </a:solidFill>
                <a:latin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 </a:t>
            </a:r>
            <a:r>
              <a:rPr lang="en-US" sz="1800" dirty="0">
                <a:ln w="15875">
                  <a:solidFill>
                    <a:schemeClr val="accent1"/>
                  </a:solidFill>
                </a:ln>
                <a:noFill/>
                <a:latin typeface="Times New Roman" panose="02020603050405020304" pitchFamily="18" charset="0"/>
                <a:ea typeface="Times New Roman" panose="02020603050405020304" pitchFamily="18" charset="0"/>
              </a:rPr>
              <a:t>- </a:t>
            </a:r>
            <a:r>
              <a:rPr lang="vi-VN" sz="18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8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800" b="1" dirty="0">
              <a:solidFill>
                <a:srgbClr val="0000CC"/>
              </a:solidFill>
              <a:latin typeface="Times New Roman" panose="02020603050405020304" pitchFamily="18" charset="0"/>
            </a:endParaRPr>
          </a:p>
        </p:txBody>
      </p:sp>
      <p:pic>
        <p:nvPicPr>
          <p:cNvPr id="2" name="Picture 1">
            <a:extLst>
              <a:ext uri="{FF2B5EF4-FFF2-40B4-BE49-F238E27FC236}">
                <a16:creationId xmlns:a16="http://schemas.microsoft.com/office/drawing/2014/main" id="{5E5780AC-83C0-A68D-CF11-B1EAB5CB1F02}"/>
              </a:ext>
            </a:extLst>
          </p:cNvPr>
          <p:cNvPicPr>
            <a:picLocks noChangeAspect="1"/>
          </p:cNvPicPr>
          <p:nvPr/>
        </p:nvPicPr>
        <p:blipFill>
          <a:blip r:embed="rId2"/>
          <a:stretch>
            <a:fillRect/>
          </a:stretch>
        </p:blipFill>
        <p:spPr>
          <a:xfrm>
            <a:off x="5029200" y="869165"/>
            <a:ext cx="3816424" cy="3779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down)">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wipe(down)">
                                      <p:cBhvr>
                                        <p:cTn id="1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P spid="205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5317" y="797957"/>
            <a:ext cx="1936985" cy="415498"/>
          </a:xfrm>
          <a:prstGeom prst="rect">
            <a:avLst/>
          </a:prstGeom>
          <a:noFill/>
        </p:spPr>
        <p:txBody>
          <a:bodyPr wrap="square" rtlCol="0">
            <a:spAutoFit/>
          </a:bodyPr>
          <a:lstStyle/>
          <a:p>
            <a:pPr algn="just" defTabSz="685800"/>
            <a:r>
              <a:rPr lang="en-US" sz="2100" dirty="0">
                <a:solidFill>
                  <a:srgbClr val="0000FF"/>
                </a:solidFill>
                <a:latin typeface="Arial" panose="020B0604020202020204" pitchFamily="34" charset="0"/>
                <a:cs typeface="Arial" panose="020B0604020202020204" pitchFamily="34" charset="0"/>
              </a:rPr>
              <a:t>- </a:t>
            </a:r>
            <a:r>
              <a:rPr lang="vi-VN" sz="2100" dirty="0">
                <a:solidFill>
                  <a:srgbClr val="0000FF"/>
                </a:solidFill>
                <a:latin typeface="Arial" panose="020B0604020202020204" pitchFamily="34" charset="0"/>
                <a:cs typeface="Arial" panose="020B0604020202020204" pitchFamily="34" charset="0"/>
              </a:rPr>
              <a:t>Thể loại:</a:t>
            </a:r>
            <a:endParaRPr lang="en-US" sz="2100" dirty="0">
              <a:solidFill>
                <a:srgbClr val="0000FF"/>
              </a:solidFill>
              <a:latin typeface="Arial" panose="020B0604020202020204" pitchFamily="34" charset="0"/>
              <a:cs typeface="Arial" panose="020B0604020202020204" pitchFamily="34" charset="0"/>
            </a:endParaRPr>
          </a:p>
        </p:txBody>
      </p:sp>
      <p:sp>
        <p:nvSpPr>
          <p:cNvPr id="21" name="TextBox 20"/>
          <p:cNvSpPr txBox="1"/>
          <p:nvPr/>
        </p:nvSpPr>
        <p:spPr>
          <a:xfrm>
            <a:off x="1640878" y="809306"/>
            <a:ext cx="4176464" cy="415498"/>
          </a:xfrm>
          <a:prstGeom prst="rect">
            <a:avLst/>
          </a:prstGeom>
          <a:noFill/>
        </p:spPr>
        <p:txBody>
          <a:bodyPr wrap="square" rtlCol="0">
            <a:spAutoFit/>
          </a:bodyPr>
          <a:lstStyle/>
          <a:p>
            <a:pPr algn="just" defTabSz="685800"/>
            <a:r>
              <a:rPr lang="vi-VN" sz="2100" dirty="0">
                <a:solidFill>
                  <a:srgbClr val="0000FF"/>
                </a:solidFill>
                <a:latin typeface="Arial" panose="020B0604020202020204" pitchFamily="34" charset="0"/>
                <a:cs typeface="Arial" panose="020B0604020202020204" pitchFamily="34" charset="0"/>
              </a:rPr>
              <a:t>Truyện khoa học viễn tưởng</a:t>
            </a:r>
            <a:endParaRPr lang="en-US" sz="2100" i="1" dirty="0">
              <a:solidFill>
                <a:srgbClr val="0000FF"/>
              </a:solidFill>
              <a:latin typeface="Arial" panose="020B0604020202020204" pitchFamily="34" charset="0"/>
              <a:cs typeface="Arial" panose="020B0604020202020204" pitchFamily="34" charset="0"/>
            </a:endParaRPr>
          </a:p>
        </p:txBody>
      </p:sp>
      <p:sp>
        <p:nvSpPr>
          <p:cNvPr id="22" name="TextBox 21"/>
          <p:cNvSpPr txBox="1"/>
          <p:nvPr/>
        </p:nvSpPr>
        <p:spPr>
          <a:xfrm>
            <a:off x="142249" y="1228354"/>
            <a:ext cx="4795607" cy="415498"/>
          </a:xfrm>
          <a:prstGeom prst="rect">
            <a:avLst/>
          </a:prstGeom>
          <a:noFill/>
        </p:spPr>
        <p:txBody>
          <a:bodyPr wrap="square" rtlCol="0">
            <a:spAutoFit/>
          </a:bodyPr>
          <a:lstStyle/>
          <a:p>
            <a:pPr algn="just" defTabSz="685800"/>
            <a:r>
              <a:rPr lang="en-US" sz="2100" dirty="0">
                <a:solidFill>
                  <a:srgbClr val="0000FF"/>
                </a:solidFill>
                <a:latin typeface="Arial" panose="020B0604020202020204" pitchFamily="34" charset="0"/>
                <a:cs typeface="Arial" panose="020B0604020202020204" pitchFamily="34" charset="0"/>
              </a:rPr>
              <a:t>- </a:t>
            </a:r>
            <a:r>
              <a:rPr lang="vi-VN" sz="2100" dirty="0">
                <a:solidFill>
                  <a:srgbClr val="0000FF"/>
                </a:solidFill>
                <a:latin typeface="Arial" panose="020B0604020202020204" pitchFamily="34" charset="0"/>
                <a:cs typeface="Arial" panose="020B0604020202020204" pitchFamily="34" charset="0"/>
              </a:rPr>
              <a:t>P</a:t>
            </a:r>
            <a:r>
              <a:rPr lang="en-US" sz="2100" dirty="0" err="1">
                <a:solidFill>
                  <a:srgbClr val="0000FF"/>
                </a:solidFill>
                <a:latin typeface="Arial" panose="020B0604020202020204" pitchFamily="34" charset="0"/>
                <a:cs typeface="Arial" panose="020B0604020202020204" pitchFamily="34" charset="0"/>
              </a:rPr>
              <a:t>hương</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thức</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biểu</a:t>
            </a:r>
            <a:r>
              <a:rPr lang="en-US" sz="2100" dirty="0">
                <a:solidFill>
                  <a:srgbClr val="0000FF"/>
                </a:solidFill>
                <a:latin typeface="Arial" panose="020B0604020202020204" pitchFamily="34" charset="0"/>
                <a:cs typeface="Arial" panose="020B0604020202020204" pitchFamily="34" charset="0"/>
              </a:rPr>
              <a:t> </a:t>
            </a:r>
            <a:r>
              <a:rPr lang="vi-VN" sz="2100" dirty="0">
                <a:solidFill>
                  <a:srgbClr val="0000FF"/>
                </a:solidFill>
                <a:latin typeface="Arial" panose="020B0604020202020204" pitchFamily="34" charset="0"/>
                <a:cs typeface="Arial" panose="020B0604020202020204" pitchFamily="34" charset="0"/>
              </a:rPr>
              <a:t>đạt:</a:t>
            </a:r>
            <a:endParaRPr lang="en-US" sz="2100" dirty="0">
              <a:solidFill>
                <a:srgbClr val="0000FF"/>
              </a:solidFill>
              <a:latin typeface="Arial" panose="020B0604020202020204" pitchFamily="34" charset="0"/>
              <a:cs typeface="Arial" panose="020B0604020202020204" pitchFamily="34" charset="0"/>
            </a:endParaRPr>
          </a:p>
        </p:txBody>
      </p:sp>
      <p:sp>
        <p:nvSpPr>
          <p:cNvPr id="23" name="TextBox 22"/>
          <p:cNvSpPr txBox="1"/>
          <p:nvPr/>
        </p:nvSpPr>
        <p:spPr>
          <a:xfrm>
            <a:off x="3128218" y="1234588"/>
            <a:ext cx="4612134" cy="415498"/>
          </a:xfrm>
          <a:prstGeom prst="rect">
            <a:avLst/>
          </a:prstGeom>
          <a:noFill/>
        </p:spPr>
        <p:txBody>
          <a:bodyPr wrap="square" rtlCol="0">
            <a:spAutoFit/>
          </a:bodyPr>
          <a:lstStyle/>
          <a:p>
            <a:pPr algn="just" defTabSz="685800"/>
            <a:r>
              <a:rPr lang="en-US" sz="2100" dirty="0" err="1">
                <a:solidFill>
                  <a:srgbClr val="0000FF"/>
                </a:solidFill>
                <a:latin typeface="Arial" panose="020B0604020202020204" pitchFamily="34" charset="0"/>
                <a:cs typeface="Arial" panose="020B0604020202020204" pitchFamily="34" charset="0"/>
              </a:rPr>
              <a:t>tự</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sự</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kết</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hợp</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miêu</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tả</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và</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biểu</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cảm</a:t>
            </a:r>
            <a:r>
              <a:rPr lang="en-US" sz="2100" dirty="0">
                <a:solidFill>
                  <a:srgbClr val="0000FF"/>
                </a:solidFill>
                <a:latin typeface="Arial" panose="020B0604020202020204" pitchFamily="34" charset="0"/>
                <a:cs typeface="Arial" panose="020B0604020202020204" pitchFamily="34" charset="0"/>
              </a:rPr>
              <a:t>.</a:t>
            </a:r>
          </a:p>
        </p:txBody>
      </p:sp>
      <p:sp>
        <p:nvSpPr>
          <p:cNvPr id="24" name="TextBox 23"/>
          <p:cNvSpPr txBox="1"/>
          <p:nvPr/>
        </p:nvSpPr>
        <p:spPr>
          <a:xfrm>
            <a:off x="198485" y="1698337"/>
            <a:ext cx="4795607" cy="415498"/>
          </a:xfrm>
          <a:prstGeom prst="rect">
            <a:avLst/>
          </a:prstGeom>
          <a:noFill/>
        </p:spPr>
        <p:txBody>
          <a:bodyPr wrap="square" rtlCol="0">
            <a:spAutoFit/>
          </a:bodyPr>
          <a:lstStyle/>
          <a:p>
            <a:pPr algn="just" defTabSz="685800"/>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Ngôi</a:t>
            </a:r>
            <a:r>
              <a:rPr lang="en-US" sz="2100" dirty="0">
                <a:solidFill>
                  <a:srgbClr val="0000FF"/>
                </a:solidFill>
                <a:latin typeface="Arial" panose="020B0604020202020204" pitchFamily="34" charset="0"/>
                <a:cs typeface="Arial" panose="020B0604020202020204" pitchFamily="34" charset="0"/>
              </a:rPr>
              <a:t> </a:t>
            </a:r>
            <a:r>
              <a:rPr lang="vi-VN" sz="2100" dirty="0">
                <a:solidFill>
                  <a:srgbClr val="0000FF"/>
                </a:solidFill>
                <a:latin typeface="Arial" panose="020B0604020202020204" pitchFamily="34" charset="0"/>
                <a:cs typeface="Arial" panose="020B0604020202020204" pitchFamily="34" charset="0"/>
              </a:rPr>
              <a:t>kể:</a:t>
            </a:r>
            <a:endParaRPr lang="en-US" sz="2100" dirty="0">
              <a:solidFill>
                <a:srgbClr val="0000FF"/>
              </a:solidFill>
              <a:latin typeface="Arial" panose="020B0604020202020204" pitchFamily="34" charset="0"/>
              <a:cs typeface="Arial" panose="020B0604020202020204" pitchFamily="34" charset="0"/>
            </a:endParaRPr>
          </a:p>
        </p:txBody>
      </p:sp>
      <p:sp>
        <p:nvSpPr>
          <p:cNvPr id="25" name="TextBox 24"/>
          <p:cNvSpPr txBox="1"/>
          <p:nvPr/>
        </p:nvSpPr>
        <p:spPr>
          <a:xfrm>
            <a:off x="1486491" y="1704571"/>
            <a:ext cx="3263393" cy="415498"/>
          </a:xfrm>
          <a:prstGeom prst="rect">
            <a:avLst/>
          </a:prstGeom>
          <a:noFill/>
        </p:spPr>
        <p:txBody>
          <a:bodyPr wrap="square" rtlCol="0">
            <a:spAutoFit/>
          </a:bodyPr>
          <a:lstStyle/>
          <a:p>
            <a:pPr algn="just" defTabSz="685800"/>
            <a:r>
              <a:rPr lang="en-US" sz="2100" dirty="0" err="1">
                <a:solidFill>
                  <a:srgbClr val="0000FF"/>
                </a:solidFill>
                <a:latin typeface="Arial" panose="020B0604020202020204" pitchFamily="34" charset="0"/>
                <a:cs typeface="Arial" panose="020B0604020202020204" pitchFamily="34" charset="0"/>
              </a:rPr>
              <a:t>Ngôi</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thứ</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nhất</a:t>
            </a:r>
            <a:r>
              <a:rPr lang="en-US" sz="2100" dirty="0">
                <a:solidFill>
                  <a:srgbClr val="0000FF"/>
                </a:solidFill>
                <a:latin typeface="Arial" panose="020B0604020202020204" pitchFamily="34" charset="0"/>
                <a:cs typeface="Arial" panose="020B0604020202020204" pitchFamily="34" charset="0"/>
              </a:rPr>
              <a:t> (</a:t>
            </a:r>
            <a:r>
              <a:rPr lang="vi-VN" sz="2100" dirty="0">
                <a:solidFill>
                  <a:srgbClr val="0000FF"/>
                </a:solidFill>
                <a:latin typeface="Arial" panose="020B0604020202020204" pitchFamily="34" charset="0"/>
                <a:cs typeface="Arial" panose="020B0604020202020204" pitchFamily="34" charset="0"/>
              </a:rPr>
              <a:t>xưng tôi</a:t>
            </a:r>
            <a:r>
              <a:rPr lang="en-US" sz="2100" dirty="0">
                <a:solidFill>
                  <a:srgbClr val="0000FF"/>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E2CFEDD3-542C-0926-8BAA-FA5F6440B8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7778" l="9778" r="89778"/>
                    </a14:imgEffect>
                  </a14:imgLayer>
                </a14:imgProps>
              </a:ext>
            </a:extLst>
          </a:blip>
          <a:stretch>
            <a:fillRect/>
          </a:stretch>
        </p:blipFill>
        <p:spPr>
          <a:xfrm>
            <a:off x="6295362" y="123478"/>
            <a:ext cx="2885150" cy="4607731"/>
          </a:xfrm>
          <a:prstGeom prst="rect">
            <a:avLst/>
          </a:prstGeom>
        </p:spPr>
      </p:pic>
      <p:sp>
        <p:nvSpPr>
          <p:cNvPr id="11" name="TextBox 1">
            <a:extLst>
              <a:ext uri="{FF2B5EF4-FFF2-40B4-BE49-F238E27FC236}">
                <a16:creationId xmlns:a16="http://schemas.microsoft.com/office/drawing/2014/main" id="{8401DE3B-5AF3-0525-E4A4-DB71AB1E4AED}"/>
              </a:ext>
            </a:extLst>
          </p:cNvPr>
          <p:cNvSpPr txBox="1">
            <a:spLocks noChangeArrowheads="1"/>
          </p:cNvSpPr>
          <p:nvPr/>
        </p:nvSpPr>
        <p:spPr bwMode="auto">
          <a:xfrm>
            <a:off x="467544" y="336292"/>
            <a:ext cx="2444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dirty="0">
                <a:solidFill>
                  <a:srgbClr val="C00000"/>
                </a:solidFill>
                <a:cs typeface="Arial" panose="020B0604020202020204" pitchFamily="34" charset="0"/>
              </a:rPr>
              <a:t>b</a:t>
            </a:r>
            <a:r>
              <a:rPr lang="en-US" altLang="en-US" sz="2400" b="1" dirty="0">
                <a:solidFill>
                  <a:srgbClr val="C00000"/>
                </a:solidFill>
                <a:cs typeface="Arial" panose="020B0604020202020204" pitchFamily="34" charset="0"/>
              </a:rPr>
              <a:t>. </a:t>
            </a:r>
            <a:r>
              <a:rPr lang="en-US" altLang="en-US" sz="2400" b="1" dirty="0" err="1">
                <a:solidFill>
                  <a:srgbClr val="C00000"/>
                </a:solidFill>
                <a:cs typeface="Arial" panose="020B0604020202020204" pitchFamily="34" charset="0"/>
              </a:rPr>
              <a:t>Tác</a:t>
            </a:r>
            <a:r>
              <a:rPr lang="en-US" altLang="en-US" sz="2400" b="1" dirty="0">
                <a:solidFill>
                  <a:srgbClr val="C00000"/>
                </a:solidFill>
                <a:cs typeface="Arial" panose="020B0604020202020204" pitchFamily="34" charset="0"/>
              </a:rPr>
              <a:t> </a:t>
            </a:r>
            <a:r>
              <a:rPr lang="en-US" altLang="en-US" sz="2400" b="1" dirty="0" err="1">
                <a:solidFill>
                  <a:srgbClr val="C00000"/>
                </a:solidFill>
                <a:cs typeface="Arial" panose="020B0604020202020204" pitchFamily="34" charset="0"/>
              </a:rPr>
              <a:t>phẩm</a:t>
            </a:r>
            <a:r>
              <a:rPr lang="en-US" altLang="en-US" sz="2400" b="1" dirty="0">
                <a:solidFill>
                  <a:srgbClr val="C00000"/>
                </a:solidFill>
                <a:cs typeface="Arial" panose="020B0604020202020204" pitchFamily="34" charset="0"/>
              </a:rPr>
              <a:t>: </a:t>
            </a:r>
          </a:p>
        </p:txBody>
      </p:sp>
    </p:spTree>
    <p:extLst>
      <p:ext uri="{BB962C8B-B14F-4D97-AF65-F5344CB8AC3E}">
        <p14:creationId xmlns:p14="http://schemas.microsoft.com/office/powerpoint/2010/main" val="5623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a:extLst>
              <a:ext uri="{FF2B5EF4-FFF2-40B4-BE49-F238E27FC236}">
                <a16:creationId xmlns:a16="http://schemas.microsoft.com/office/drawing/2014/main" id="{BFC7B3FC-C35F-5FE5-3E27-B750CBB2854C}"/>
              </a:ext>
            </a:extLst>
          </p:cNvPr>
          <p:cNvSpPr>
            <a:spLocks noChangeArrowheads="1"/>
          </p:cNvSpPr>
          <p:nvPr/>
        </p:nvSpPr>
        <p:spPr bwMode="auto">
          <a:xfrm>
            <a:off x="1143001" y="902740"/>
            <a:ext cx="286107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1950" b="1" dirty="0">
                <a:solidFill>
                  <a:srgbClr val="C00000"/>
                </a:solidFill>
                <a:cs typeface="Arial" panose="020B0604020202020204" pitchFamily="34" charset="0"/>
              </a:rPr>
              <a:t> </a:t>
            </a:r>
            <a:r>
              <a:rPr lang="vi-VN" altLang="vi-VN" sz="1950" b="1" dirty="0">
                <a:solidFill>
                  <a:srgbClr val="C00000"/>
                </a:solidFill>
                <a:cs typeface="Arial" panose="020B0604020202020204" pitchFamily="34" charset="0"/>
              </a:rPr>
              <a:t>b</a:t>
            </a:r>
            <a:r>
              <a:rPr lang="en-US" altLang="vi-VN" sz="1950" b="1" dirty="0">
                <a:solidFill>
                  <a:srgbClr val="C00000"/>
                </a:solidFill>
                <a:cs typeface="Arial" panose="020B0604020202020204" pitchFamily="34" charset="0"/>
              </a:rPr>
              <a:t>. </a:t>
            </a:r>
            <a:r>
              <a:rPr lang="en-US" altLang="en-US" sz="1950" b="1" dirty="0" err="1">
                <a:solidFill>
                  <a:srgbClr val="C00000"/>
                </a:solidFill>
                <a:cs typeface="Arial" panose="020B0604020202020204" pitchFamily="34" charset="0"/>
              </a:rPr>
              <a:t>Tìm</a:t>
            </a:r>
            <a:r>
              <a:rPr lang="en-US" altLang="en-US" sz="1950" b="1" dirty="0">
                <a:solidFill>
                  <a:srgbClr val="C00000"/>
                </a:solidFill>
                <a:cs typeface="Arial" panose="020B0604020202020204" pitchFamily="34" charset="0"/>
              </a:rPr>
              <a:t> </a:t>
            </a:r>
            <a:r>
              <a:rPr lang="en-US" altLang="en-US" sz="1950" b="1" dirty="0" err="1">
                <a:solidFill>
                  <a:srgbClr val="C00000"/>
                </a:solidFill>
                <a:cs typeface="Arial" panose="020B0604020202020204" pitchFamily="34" charset="0"/>
              </a:rPr>
              <a:t>hiểu</a:t>
            </a:r>
            <a:r>
              <a:rPr lang="en-US" altLang="en-US" sz="1950" b="1" dirty="0">
                <a:solidFill>
                  <a:srgbClr val="C00000"/>
                </a:solidFill>
                <a:cs typeface="Arial" panose="020B0604020202020204" pitchFamily="34" charset="0"/>
              </a:rPr>
              <a:t> </a:t>
            </a:r>
            <a:r>
              <a:rPr lang="en-US" altLang="en-US" sz="1950" b="1" dirty="0" err="1">
                <a:solidFill>
                  <a:srgbClr val="C00000"/>
                </a:solidFill>
                <a:cs typeface="Arial" panose="020B0604020202020204" pitchFamily="34" charset="0"/>
              </a:rPr>
              <a:t>chung</a:t>
            </a:r>
            <a:r>
              <a:rPr lang="vi-VN" altLang="en-US" sz="1950" b="1" dirty="0">
                <a:solidFill>
                  <a:srgbClr val="C00000"/>
                </a:solidFill>
                <a:cs typeface="Arial" panose="020B0604020202020204" pitchFamily="34" charset="0"/>
              </a:rPr>
              <a:t>: </a:t>
            </a:r>
          </a:p>
        </p:txBody>
      </p:sp>
      <p:sp>
        <p:nvSpPr>
          <p:cNvPr id="9" name="Text Box 8">
            <a:extLst>
              <a:ext uri="{FF2B5EF4-FFF2-40B4-BE49-F238E27FC236}">
                <a16:creationId xmlns:a16="http://schemas.microsoft.com/office/drawing/2014/main" id="{C95A4B75-0FD9-7458-0851-63F9DC64AD2C}"/>
              </a:ext>
            </a:extLst>
          </p:cNvPr>
          <p:cNvSpPr txBox="1">
            <a:spLocks noChangeArrowheads="1"/>
          </p:cNvSpPr>
          <p:nvPr/>
        </p:nvSpPr>
        <p:spPr bwMode="auto">
          <a:xfrm>
            <a:off x="827584" y="1455312"/>
            <a:ext cx="13394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200" dirty="0">
                <a:solidFill>
                  <a:srgbClr val="0000FF"/>
                </a:solidFill>
                <a:cs typeface="Arial" panose="020B0604020202020204" pitchFamily="34" charset="0"/>
                <a:sym typeface="+mn-ea"/>
              </a:rPr>
              <a:t>- </a:t>
            </a:r>
            <a:r>
              <a:rPr lang="en-US" altLang="en-US" sz="2200" dirty="0" err="1">
                <a:solidFill>
                  <a:srgbClr val="0000FF"/>
                </a:solidFill>
                <a:cs typeface="Arial" panose="020B0604020202020204" pitchFamily="34" charset="0"/>
                <a:sym typeface="+mn-ea"/>
              </a:rPr>
              <a:t>Bố</a:t>
            </a:r>
            <a:r>
              <a:rPr lang="en-US" altLang="en-US" sz="2200" dirty="0">
                <a:solidFill>
                  <a:srgbClr val="0000FF"/>
                </a:solidFill>
                <a:cs typeface="Arial" panose="020B0604020202020204" pitchFamily="34" charset="0"/>
                <a:sym typeface="+mn-ea"/>
              </a:rPr>
              <a:t> </a:t>
            </a:r>
            <a:r>
              <a:rPr lang="en-US" altLang="en-US" sz="2200" dirty="0" err="1">
                <a:solidFill>
                  <a:srgbClr val="0000FF"/>
                </a:solidFill>
                <a:cs typeface="Arial" panose="020B0604020202020204" pitchFamily="34" charset="0"/>
                <a:sym typeface="+mn-ea"/>
              </a:rPr>
              <a:t>cục</a:t>
            </a:r>
            <a:r>
              <a:rPr lang="en-US" altLang="en-US" sz="2200" dirty="0">
                <a:solidFill>
                  <a:srgbClr val="0000FF"/>
                </a:solidFill>
                <a:cs typeface="Arial" panose="020B0604020202020204" pitchFamily="34" charset="0"/>
                <a:sym typeface="+mn-ea"/>
              </a:rPr>
              <a:t>:</a:t>
            </a:r>
          </a:p>
        </p:txBody>
      </p:sp>
      <p:sp>
        <p:nvSpPr>
          <p:cNvPr id="10" name="Text Box 9">
            <a:extLst>
              <a:ext uri="{FF2B5EF4-FFF2-40B4-BE49-F238E27FC236}">
                <a16:creationId xmlns:a16="http://schemas.microsoft.com/office/drawing/2014/main" id="{2D34A888-68C1-2EAA-6491-753768B6EFFE}"/>
              </a:ext>
            </a:extLst>
          </p:cNvPr>
          <p:cNvSpPr txBox="1">
            <a:spLocks noChangeArrowheads="1"/>
          </p:cNvSpPr>
          <p:nvPr/>
        </p:nvSpPr>
        <p:spPr bwMode="auto">
          <a:xfrm>
            <a:off x="2122931" y="1478891"/>
            <a:ext cx="2228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200" dirty="0">
                <a:solidFill>
                  <a:srgbClr val="0000FF"/>
                </a:solidFill>
                <a:cs typeface="Arial" panose="020B0604020202020204" pitchFamily="34" charset="0"/>
                <a:sym typeface="+mn-ea"/>
              </a:rPr>
              <a:t>2 phần</a:t>
            </a:r>
          </a:p>
        </p:txBody>
      </p:sp>
      <p:sp>
        <p:nvSpPr>
          <p:cNvPr id="17414" name="Line 9">
            <a:extLst>
              <a:ext uri="{FF2B5EF4-FFF2-40B4-BE49-F238E27FC236}">
                <a16:creationId xmlns:a16="http://schemas.microsoft.com/office/drawing/2014/main" id="{E5E6F659-9993-4B63-30F7-2250A333B93B}"/>
              </a:ext>
            </a:extLst>
          </p:cNvPr>
          <p:cNvSpPr>
            <a:spLocks noChangeShapeType="1"/>
          </p:cNvSpPr>
          <p:nvPr/>
        </p:nvSpPr>
        <p:spPr bwMode="auto">
          <a:xfrm>
            <a:off x="4992291" y="852488"/>
            <a:ext cx="36909"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7421" name="Rectangle 13">
            <a:extLst>
              <a:ext uri="{FF2B5EF4-FFF2-40B4-BE49-F238E27FC236}">
                <a16:creationId xmlns:a16="http://schemas.microsoft.com/office/drawing/2014/main" id="{4CFADCCE-2E44-391B-2E29-43ABB702F402}"/>
              </a:ext>
            </a:extLst>
          </p:cNvPr>
          <p:cNvSpPr>
            <a:spLocks noChangeArrowheads="1"/>
          </p:cNvSpPr>
          <p:nvPr/>
        </p:nvSpPr>
        <p:spPr bwMode="auto">
          <a:xfrm>
            <a:off x="5086350" y="1058823"/>
            <a:ext cx="3878138" cy="2585323"/>
          </a:xfrm>
          <a:prstGeom prst="rect">
            <a:avLst/>
          </a:prstGeom>
          <a:noFill/>
          <a:ln w="9525">
            <a:noFill/>
            <a:miter lim="800000"/>
            <a:headEnd/>
            <a:tailEnd/>
          </a:ln>
          <a:effectLst/>
        </p:spPr>
        <p:txBody>
          <a:bodyPr wrap="square" anchor="ctr">
            <a:spAutoFit/>
          </a:bodyPr>
          <a:lstStyle/>
          <a:p>
            <a:pPr algn="just" defTabSz="685800"/>
            <a:r>
              <a:rPr lang="vi-VN" altLang="zh-CN" dirty="0">
                <a:solidFill>
                  <a:srgbClr val="006600"/>
                </a:solidFill>
                <a:ea typeface="宋体" charset="-122"/>
              </a:rPr>
              <a:t>+  </a:t>
            </a:r>
            <a:r>
              <a:rPr lang="en-US" b="1" dirty="0" err="1">
                <a:solidFill>
                  <a:prstClr val="black"/>
                </a:solidFill>
                <a:latin typeface="Times New Roman" panose="02020603050405020304" pitchFamily="18" charset="0"/>
                <a:cs typeface="Times New Roman" panose="02020603050405020304" pitchFamily="18" charset="0"/>
              </a:rPr>
              <a:t>Phần</a:t>
            </a:r>
            <a:r>
              <a:rPr lang="en-US" b="1" dirty="0">
                <a:solidFill>
                  <a:prstClr val="black"/>
                </a:solidFill>
                <a:latin typeface="Times New Roman" panose="02020603050405020304" pitchFamily="18" charset="0"/>
                <a:cs typeface="Times New Roman" panose="02020603050405020304" pitchFamily="18" charset="0"/>
              </a:rPr>
              <a:t> 1: </a:t>
            </a:r>
            <a:r>
              <a:rPr lang="en-US" b="1" dirty="0" err="1">
                <a:solidFill>
                  <a:prstClr val="black"/>
                </a:solidFill>
                <a:latin typeface="Times New Roman" panose="02020603050405020304" pitchFamily="18" charset="0"/>
                <a:cs typeface="Times New Roman" panose="02020603050405020304" pitchFamily="18" charset="0"/>
              </a:rPr>
              <a:t>Từ</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đầu</a:t>
            </a:r>
            <a:r>
              <a:rPr lang="en-US" b="1" dirty="0">
                <a:solidFill>
                  <a:prstClr val="black"/>
                </a:solidFill>
                <a:latin typeface="Times New Roman" panose="02020603050405020304" pitchFamily="18" charset="0"/>
                <a:cs typeface="Times New Roman" panose="02020603050405020304" pitchFamily="18" charset="0"/>
              </a:rPr>
              <a:t> ... “</a:t>
            </a:r>
            <a:r>
              <a:rPr lang="en-US" b="1" dirty="0" err="1">
                <a:solidFill>
                  <a:prstClr val="black"/>
                </a:solidFill>
                <a:latin typeface="Times New Roman" panose="02020603050405020304" pitchFamily="18" charset="0"/>
                <a:cs typeface="Times New Roman" panose="02020603050405020304" pitchFamily="18" charset="0"/>
              </a:rPr>
              <a:t>tình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trạng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này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quá</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lâu</a:t>
            </a:r>
            <a:r>
              <a:rPr lang="en-US" b="1" dirty="0">
                <a:solidFill>
                  <a:prstClr val="black"/>
                </a:solidFill>
                <a:latin typeface="Times New Roman" panose="02020603050405020304" pitchFamily="18" charset="0"/>
                <a:cs typeface="Times New Roman" panose="02020603050405020304" pitchFamily="18" charset="0"/>
              </a:rPr>
              <a:t>” </a:t>
            </a:r>
          </a:p>
          <a:p>
            <a:pPr algn="just" defTabSz="685800"/>
            <a:r>
              <a:rPr lang="en-US"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Nguyên nhân và quá trình mắc cạn của tôi (</a:t>
            </a:r>
            <a:r>
              <a:rPr lang="en-US" dirty="0">
                <a:solidFill>
                  <a:srgbClr val="FF0000"/>
                </a:solidFill>
                <a:latin typeface="Times New Roman" panose="02020603050405020304" pitchFamily="18" charset="0"/>
                <a:cs typeface="Times New Roman" panose="02020603050405020304" pitchFamily="18" charset="0"/>
              </a:rPr>
              <a:t>phi </a:t>
            </a:r>
            <a:r>
              <a:rPr lang="en-US" dirty="0" err="1">
                <a:solidFill>
                  <a:srgbClr val="FF0000"/>
                </a:solidFill>
                <a:latin typeface="Times New Roman" panose="02020603050405020304" pitchFamily="18" charset="0"/>
                <a:cs typeface="Times New Roman" panose="02020603050405020304" pitchFamily="18" charset="0"/>
              </a:rPr>
              <a:t>hành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a:t>
            </a:r>
            <a:r>
              <a:rPr lang="en-US" dirty="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Mác Oát- ni)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gặp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chuyến</a:t>
            </a:r>
            <a:r>
              <a:rPr lang="en-US" dirty="0">
                <a:solidFill>
                  <a:srgbClr val="FF0000"/>
                </a:solidFill>
                <a:latin typeface="Times New Roman" panose="02020603050405020304" pitchFamily="18" charset="0"/>
                <a:cs typeface="Times New Roman" panose="02020603050405020304" pitchFamily="18" charset="0"/>
              </a:rPr>
              <a:t> du </a:t>
            </a:r>
            <a:r>
              <a:rPr lang="en-US" dirty="0" err="1">
                <a:solidFill>
                  <a:srgbClr val="FF0000"/>
                </a:solidFill>
                <a:latin typeface="Times New Roman" panose="02020603050405020304" pitchFamily="18" charset="0"/>
                <a:cs typeface="Times New Roman" panose="02020603050405020304" pitchFamily="18" charset="0"/>
              </a:rPr>
              <a:t>hành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lên</a:t>
            </a:r>
            <a:r>
              <a:rPr lang="en-US" dirty="0">
                <a:solidFill>
                  <a:srgbClr val="FF0000"/>
                </a:solidFill>
                <a:latin typeface="Times New Roman" panose="02020603050405020304" pitchFamily="18" charset="0"/>
                <a:cs typeface="Times New Roman" panose="02020603050405020304" pitchFamily="18" charset="0"/>
              </a:rPr>
              <a:t> Sao </a:t>
            </a:r>
            <a:r>
              <a:rPr lang="en-US" dirty="0" err="1">
                <a:solidFill>
                  <a:srgbClr val="FF0000"/>
                </a:solidFill>
                <a:latin typeface="Times New Roman" panose="02020603050405020304" pitchFamily="18" charset="0"/>
                <a:cs typeface="Times New Roman" panose="02020603050405020304" pitchFamily="18" charset="0"/>
              </a:rPr>
              <a:t>Hỏa</a:t>
            </a:r>
            <a:endParaRPr lang="en-US" b="1" dirty="0">
              <a:solidFill>
                <a:srgbClr val="FF0000"/>
              </a:solidFill>
              <a:latin typeface="Times New Roman" panose="02020603050405020304" pitchFamily="18" charset="0"/>
              <a:cs typeface="Times New Roman" panose="02020603050405020304" pitchFamily="18" charset="0"/>
            </a:endParaRPr>
          </a:p>
          <a:p>
            <a:pPr algn="just" defTabSz="685800"/>
            <a:r>
              <a:rPr lang="vi-VN" altLang="zh-CN" dirty="0">
                <a:solidFill>
                  <a:srgbClr val="006600"/>
                </a:solidFill>
                <a:ea typeface="宋体" charset="-122"/>
                <a:sym typeface="Wingdings" pitchFamily="2" charset="2"/>
              </a:rPr>
              <a:t>+ </a:t>
            </a:r>
            <a:r>
              <a:rPr lang="en-US" b="1" dirty="0" err="1">
                <a:solidFill>
                  <a:prstClr val="black"/>
                </a:solidFill>
                <a:latin typeface="Times New Roman" panose="02020603050405020304" pitchFamily="18" charset="0"/>
                <a:cs typeface="Times New Roman" panose="02020603050405020304" pitchFamily="18" charset="0"/>
              </a:rPr>
              <a:t>Phần</a:t>
            </a:r>
            <a:r>
              <a:rPr lang="en-US" b="1" dirty="0">
                <a:solidFill>
                  <a:prstClr val="black"/>
                </a:solidFill>
                <a:latin typeface="Times New Roman" panose="02020603050405020304" pitchFamily="18" charset="0"/>
                <a:cs typeface="Times New Roman" panose="02020603050405020304" pitchFamily="18" charset="0"/>
              </a:rPr>
              <a:t> 2: </a:t>
            </a:r>
            <a:r>
              <a:rPr lang="en-US" b="1" dirty="0" err="1">
                <a:solidFill>
                  <a:prstClr val="black"/>
                </a:solidFill>
                <a:latin typeface="Times New Roman" panose="02020603050405020304" pitchFamily="18" charset="0"/>
                <a:cs typeface="Times New Roman" panose="02020603050405020304" pitchFamily="18" charset="0"/>
              </a:rPr>
              <a:t>Còn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lại</a:t>
            </a:r>
            <a:endParaRPr lang="en-US" b="1" dirty="0">
              <a:solidFill>
                <a:prstClr val="black"/>
              </a:solidFill>
              <a:latin typeface="Times New Roman" panose="02020603050405020304" pitchFamily="18" charset="0"/>
              <a:cs typeface="Times New Roman" panose="02020603050405020304" pitchFamily="18" charset="0"/>
            </a:endParaRPr>
          </a:p>
          <a:p>
            <a:pPr algn="just" defTabSz="685800"/>
            <a:r>
              <a:rPr lang="en-US"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rPr>
              <a:t>Sự tuyệt vọng của tôi khi biết mình bị bỏ lại trên Sao Hỏa.</a:t>
            </a:r>
            <a:endParaRPr lang="en-US" dirty="0">
              <a:solidFill>
                <a:srgbClr val="FF0000"/>
              </a:solidFill>
              <a:latin typeface="Times New Roman" panose="02020603050405020304" pitchFamily="18" charset="0"/>
              <a:cs typeface="Times New Roman" panose="02020603050405020304" pitchFamily="18" charset="0"/>
            </a:endParaRPr>
          </a:p>
          <a:p>
            <a:pPr algn="just">
              <a:defRPr/>
            </a:pPr>
            <a:endParaRPr lang="nl-NL" altLang="zh-CN" dirty="0">
              <a:solidFill>
                <a:srgbClr val="006600"/>
              </a:solidFill>
              <a:ea typeface="宋体" charset="-122"/>
              <a:sym typeface="Wingdings" pitchFamily="2" charset="2"/>
            </a:endParaRPr>
          </a:p>
        </p:txBody>
      </p:sp>
      <p:sp>
        <p:nvSpPr>
          <p:cNvPr id="17417" name="Text Box 27">
            <a:extLst>
              <a:ext uri="{FF2B5EF4-FFF2-40B4-BE49-F238E27FC236}">
                <a16:creationId xmlns:a16="http://schemas.microsoft.com/office/drawing/2014/main" id="{3100BBAD-6A70-3573-944A-A65227D4F007}"/>
              </a:ext>
            </a:extLst>
          </p:cNvPr>
          <p:cNvSpPr txBox="1">
            <a:spLocks noChangeArrowheads="1"/>
          </p:cNvSpPr>
          <p:nvPr/>
        </p:nvSpPr>
        <p:spPr bwMode="auto">
          <a:xfrm>
            <a:off x="1143000" y="44054"/>
            <a:ext cx="6858000" cy="679673"/>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2000" dirty="0">
                <a:solidFill>
                  <a:srgbClr val="0000CC"/>
                </a:solidFill>
                <a:latin typeface="Times New Roman" panose="02020603050405020304" pitchFamily="18" charset="0"/>
              </a:rPr>
              <a:t> </a:t>
            </a:r>
            <a:r>
              <a:rPr lang="en-US" altLang="en-US" sz="1600" b="1" dirty="0" err="1">
                <a:solidFill>
                  <a:srgbClr val="0000CC"/>
                </a:solidFill>
                <a:latin typeface="Times New Roman" panose="02020603050405020304" pitchFamily="18" charset="0"/>
              </a:rPr>
              <a:t>Đọc</a:t>
            </a:r>
            <a:r>
              <a:rPr lang="en-US" altLang="en-US" sz="1600" b="1" dirty="0">
                <a:solidFill>
                  <a:srgbClr val="0000CC"/>
                </a:solidFill>
                <a:latin typeface="Times New Roman" panose="02020603050405020304" pitchFamily="18" charset="0"/>
              </a:rPr>
              <a:t> </a:t>
            </a:r>
            <a:r>
              <a:rPr lang="en-US" altLang="en-US" sz="1600" b="1" dirty="0" err="1">
                <a:solidFill>
                  <a:srgbClr val="0000CC"/>
                </a:solidFill>
                <a:latin typeface="Times New Roman" panose="02020603050405020304" pitchFamily="18" charset="0"/>
              </a:rPr>
              <a:t>hiểu</a:t>
            </a:r>
            <a:r>
              <a:rPr lang="en-US" altLang="en-US" sz="1600" b="1" dirty="0">
                <a:solidFill>
                  <a:srgbClr val="0000CC"/>
                </a:solidFill>
                <a:latin typeface="Times New Roman" panose="02020603050405020304" pitchFamily="18" charset="0"/>
              </a:rPr>
              <a:t> </a:t>
            </a:r>
            <a:r>
              <a:rPr lang="en-US" altLang="en-US" sz="1600" b="1" dirty="0" err="1">
                <a:solidFill>
                  <a:srgbClr val="0000CC"/>
                </a:solidFill>
                <a:latin typeface="Times New Roman" panose="02020603050405020304" pitchFamily="18" charset="0"/>
              </a:rPr>
              <a:t>văn</a:t>
            </a:r>
            <a:r>
              <a:rPr lang="en-US" altLang="en-US" sz="1600" b="1" dirty="0">
                <a:solidFill>
                  <a:srgbClr val="0000CC"/>
                </a:solidFill>
                <a:latin typeface="Times New Roman" panose="02020603050405020304" pitchFamily="18" charset="0"/>
              </a:rPr>
              <a:t> </a:t>
            </a:r>
            <a:r>
              <a:rPr lang="vi-VN" altLang="en-US" sz="1600" b="1" dirty="0">
                <a:solidFill>
                  <a:srgbClr val="0000CC"/>
                </a:solidFill>
                <a:latin typeface="Times New Roman" panose="02020603050405020304" pitchFamily="18" charset="0"/>
              </a:rPr>
              <a:t>bản:</a:t>
            </a:r>
            <a:r>
              <a:rPr lang="en-US" altLang="en-US" sz="2000" dirty="0">
                <a:solidFill>
                  <a:srgbClr val="0000CC"/>
                </a:solidFill>
                <a:latin typeface="Times New Roman" panose="02020603050405020304" pitchFamily="18" charset="0"/>
              </a:rPr>
              <a:t> </a:t>
            </a:r>
            <a:r>
              <a:rPr lang="vi-VN" altLang="en-US" sz="2000" dirty="0">
                <a:solidFill>
                  <a:srgbClr val="0000CC"/>
                </a:solidFill>
                <a:latin typeface="Times New Roman" panose="02020603050405020304" pitchFamily="18" charset="0"/>
              </a:rPr>
              <a:t> </a:t>
            </a:r>
            <a:r>
              <a:rPr lang="vi-VN" altLang="en-US" sz="1800" b="1" dirty="0">
                <a:solidFill>
                  <a:srgbClr val="0000CC"/>
                </a:solidFill>
                <a:latin typeface="Times New Roman" panose="02020603050405020304" pitchFamily="18" charset="0"/>
              </a:rPr>
              <a:t>NHẬT TRÌNH SOL 6</a:t>
            </a:r>
            <a:r>
              <a:rPr lang="en-US" altLang="en-US" sz="1800" b="1" dirty="0">
                <a:solidFill>
                  <a:srgbClr val="0000CC"/>
                </a:solidFill>
                <a:latin typeface="Times New Roman" panose="02020603050405020304" pitchFamily="18" charset="0"/>
              </a:rPr>
              <a:t>            </a:t>
            </a:r>
          </a:p>
          <a:p>
            <a:pPr>
              <a:spcBef>
                <a:spcPts val="450"/>
              </a:spcBef>
              <a:buNone/>
            </a:pPr>
            <a:r>
              <a:rPr lang="en-US" altLang="en-US" sz="1400" b="1" dirty="0">
                <a:solidFill>
                  <a:srgbClr val="0000CC"/>
                </a:solidFill>
                <a:latin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 </a:t>
            </a:r>
            <a:r>
              <a:rPr lang="en-US" sz="1400" dirty="0">
                <a:ln w="15875">
                  <a:solidFill>
                    <a:schemeClr val="accent1"/>
                  </a:solidFill>
                </a:ln>
                <a:noFill/>
                <a:latin typeface="Times New Roman" panose="02020603050405020304" pitchFamily="18" charset="0"/>
                <a:ea typeface="Times New Roman" panose="02020603050405020304" pitchFamily="18" charset="0"/>
              </a:rPr>
              <a:t>- </a:t>
            </a:r>
            <a:r>
              <a:rPr lang="vi-VN" sz="14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4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800" b="1" dirty="0">
              <a:solidFill>
                <a:srgbClr val="0000CC"/>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7421"/>
                                        </p:tgtEl>
                                        <p:attrNameLst>
                                          <p:attrName>style.visibility</p:attrName>
                                        </p:attrNameLst>
                                      </p:cBhvr>
                                      <p:to>
                                        <p:strVal val="visible"/>
                                      </p:to>
                                    </p:set>
                                    <p:animEffect transition="in" filter="diamond(in)">
                                      <p:cBhvr>
                                        <p:cTn id="19" dur="1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utoUpdateAnimBg="0"/>
      <p:bldP spid="9" grpId="0" autoUpdateAnimBg="0"/>
      <p:bldP spid="10" grpId="0" autoUpdateAnimBg="0"/>
      <p:bldP spid="174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29CF-1F0B-F482-5736-C5F1CA88A57B}"/>
            </a:ext>
          </a:extLst>
        </p:cNvPr>
        <p:cNvGrpSpPr/>
        <p:nvPr/>
      </p:nvGrpSpPr>
      <p:grpSpPr>
        <a:xfrm>
          <a:off x="0" y="0"/>
          <a:ext cx="0" cy="0"/>
          <a:chOff x="0" y="0"/>
          <a:chExt cx="0" cy="0"/>
        </a:xfrm>
      </p:grpSpPr>
      <p:sp>
        <p:nvSpPr>
          <p:cNvPr id="16387" name="Rectangle 5">
            <a:extLst>
              <a:ext uri="{FF2B5EF4-FFF2-40B4-BE49-F238E27FC236}">
                <a16:creationId xmlns:a16="http://schemas.microsoft.com/office/drawing/2014/main" id="{F599BB0C-65F4-3872-BA9E-906B30F2C332}"/>
              </a:ext>
            </a:extLst>
          </p:cNvPr>
          <p:cNvSpPr>
            <a:spLocks noChangeArrowheads="1"/>
          </p:cNvSpPr>
          <p:nvPr/>
        </p:nvSpPr>
        <p:spPr bwMode="auto">
          <a:xfrm>
            <a:off x="1170385" y="895332"/>
            <a:ext cx="3714750" cy="7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950" b="1" dirty="0">
              <a:solidFill>
                <a:srgbClr val="FF0000"/>
              </a:solidFill>
              <a:cs typeface="Arial" panose="020B0604020202020204" pitchFamily="34" charset="0"/>
            </a:endParaRPr>
          </a:p>
          <a:p>
            <a:pPr algn="just">
              <a:buNone/>
            </a:pPr>
            <a:endParaRPr lang="en-US" altLang="en-US" sz="1950" dirty="0">
              <a:solidFill>
                <a:srgbClr val="0000FF"/>
              </a:solidFill>
              <a:latin typeface="Times New Roman" panose="02020603050405020304" pitchFamily="18" charset="0"/>
              <a:cs typeface="Times New Roman" panose="02020603050405020304" pitchFamily="18" charset="0"/>
            </a:endParaRPr>
          </a:p>
        </p:txBody>
      </p:sp>
      <p:sp>
        <p:nvSpPr>
          <p:cNvPr id="11" name="Rectangle 7">
            <a:extLst>
              <a:ext uri="{FF2B5EF4-FFF2-40B4-BE49-F238E27FC236}">
                <a16:creationId xmlns:a16="http://schemas.microsoft.com/office/drawing/2014/main" id="{838E2384-8D6B-572E-95A0-4AEE37B22148}"/>
              </a:ext>
            </a:extLst>
          </p:cNvPr>
          <p:cNvSpPr>
            <a:spLocks noChangeArrowheads="1"/>
          </p:cNvSpPr>
          <p:nvPr/>
        </p:nvSpPr>
        <p:spPr bwMode="auto">
          <a:xfrm>
            <a:off x="323528" y="1203598"/>
            <a:ext cx="6624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2400" b="1" dirty="0">
                <a:solidFill>
                  <a:srgbClr val="C00000"/>
                </a:solidFill>
                <a:cs typeface="Arial" panose="020B0604020202020204" pitchFamily="34" charset="0"/>
              </a:rPr>
              <a:t>1</a:t>
            </a:r>
            <a:r>
              <a:rPr lang="en-US" altLang="en-US" sz="2400" b="1" dirty="0">
                <a:solidFill>
                  <a:srgbClr val="C00000"/>
                </a:solidFill>
                <a:cs typeface="Arial" panose="020B0604020202020204" pitchFamily="34" charset="0"/>
              </a:rPr>
              <a:t>. </a:t>
            </a:r>
            <a:r>
              <a:rPr lang="vi-VN" altLang="en-US" sz="2400" b="1" dirty="0">
                <a:solidFill>
                  <a:srgbClr val="C00000"/>
                </a:solidFill>
                <a:cs typeface="Arial" panose="020B0604020202020204" pitchFamily="34" charset="0"/>
              </a:rPr>
              <a:t>Nguyên nhân và quá trình mắc cạn của nhân vật tôi</a:t>
            </a:r>
            <a:r>
              <a:rPr lang="en-US" altLang="en-US" sz="2400" b="1" dirty="0">
                <a:solidFill>
                  <a:srgbClr val="C00000"/>
                </a:solidFill>
                <a:cs typeface="Arial" panose="020B0604020202020204" pitchFamily="34" charset="0"/>
              </a:rPr>
              <a:t>.</a:t>
            </a:r>
          </a:p>
        </p:txBody>
      </p:sp>
      <p:sp>
        <p:nvSpPr>
          <p:cNvPr id="16391" name="Text Box 27">
            <a:extLst>
              <a:ext uri="{FF2B5EF4-FFF2-40B4-BE49-F238E27FC236}">
                <a16:creationId xmlns:a16="http://schemas.microsoft.com/office/drawing/2014/main" id="{E5432292-012D-49EA-641B-9015D10A4C47}"/>
              </a:ext>
            </a:extLst>
          </p:cNvPr>
          <p:cNvSpPr txBox="1">
            <a:spLocks noChangeArrowheads="1"/>
          </p:cNvSpPr>
          <p:nvPr/>
        </p:nvSpPr>
        <p:spPr bwMode="auto">
          <a:xfrm>
            <a:off x="1143000" y="44054"/>
            <a:ext cx="6858000" cy="725840"/>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500" b="1" i="1" dirty="0">
                <a:solidFill>
                  <a:srgbClr val="0000CC"/>
                </a:solidFill>
                <a:latin typeface="Times New Roman" panose="02020603050405020304" pitchFamily="18" charset="0"/>
              </a:rPr>
              <a:t>       </a:t>
            </a:r>
            <a:r>
              <a:rPr lang="en-US" altLang="en-US" sz="2100"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vi-VN" altLang="en-US" sz="1800" b="1" dirty="0">
                <a:solidFill>
                  <a:srgbClr val="0000CC"/>
                </a:solidFill>
                <a:latin typeface="Times New Roman" panose="02020603050405020304" pitchFamily="18" charset="0"/>
              </a:rPr>
              <a:t>bản:</a:t>
            </a:r>
            <a:r>
              <a:rPr lang="en-US" altLang="en-US" sz="2100" dirty="0">
                <a:solidFill>
                  <a:srgbClr val="0000CC"/>
                </a:solidFill>
                <a:latin typeface="Times New Roman" panose="02020603050405020304" pitchFamily="18" charset="0"/>
              </a:rPr>
              <a:t> </a:t>
            </a:r>
            <a:r>
              <a:rPr lang="vi-VN" altLang="en-US" sz="1800" b="1" dirty="0">
                <a:solidFill>
                  <a:srgbClr val="0000CC"/>
                </a:solidFill>
                <a:latin typeface="Times New Roman" panose="02020603050405020304" pitchFamily="18" charset="0"/>
              </a:rPr>
              <a:t>NHẬT TRÌNH SOL 6</a:t>
            </a:r>
            <a:r>
              <a:rPr lang="en-US" altLang="en-US" sz="1800" b="1" dirty="0">
                <a:solidFill>
                  <a:srgbClr val="0000CC"/>
                </a:solidFill>
                <a:latin typeface="Times New Roman" panose="02020603050405020304" pitchFamily="18" charset="0"/>
              </a:rPr>
              <a:t>            </a:t>
            </a:r>
          </a:p>
          <a:p>
            <a:pPr>
              <a:spcBef>
                <a:spcPts val="450"/>
              </a:spcBef>
              <a:buNone/>
            </a:pPr>
            <a:r>
              <a:rPr lang="en-US" altLang="en-US" sz="1600" b="1" dirty="0">
                <a:solidFill>
                  <a:srgbClr val="0000CC"/>
                </a:solidFill>
                <a:latin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 </a:t>
            </a:r>
            <a:r>
              <a:rPr lang="en-US" sz="1600" dirty="0">
                <a:ln w="15875">
                  <a:solidFill>
                    <a:schemeClr val="accent1"/>
                  </a:solidFill>
                </a:ln>
                <a:noFill/>
                <a:latin typeface="Times New Roman" panose="02020603050405020304" pitchFamily="18" charset="0"/>
                <a:ea typeface="Times New Roman" panose="02020603050405020304" pitchFamily="18" charset="0"/>
              </a:rPr>
              <a:t>- </a:t>
            </a:r>
            <a:r>
              <a:rPr lang="vi-VN" sz="16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6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600" b="1" dirty="0">
              <a:solidFill>
                <a:srgbClr val="0000CC"/>
              </a:solidFill>
              <a:latin typeface="Times New Roman" panose="02020603050405020304" pitchFamily="18" charset="0"/>
            </a:endParaRPr>
          </a:p>
        </p:txBody>
      </p:sp>
      <p:sp>
        <p:nvSpPr>
          <p:cNvPr id="3" name="TextBox 2">
            <a:extLst>
              <a:ext uri="{FF2B5EF4-FFF2-40B4-BE49-F238E27FC236}">
                <a16:creationId xmlns:a16="http://schemas.microsoft.com/office/drawing/2014/main" id="{0E782B03-AB4B-DF61-8996-8EFF911B6442}"/>
              </a:ext>
            </a:extLst>
          </p:cNvPr>
          <p:cNvSpPr txBox="1"/>
          <p:nvPr/>
        </p:nvSpPr>
        <p:spPr>
          <a:xfrm>
            <a:off x="467544" y="839274"/>
            <a:ext cx="3343695" cy="369332"/>
          </a:xfrm>
          <a:prstGeom prst="rect">
            <a:avLst/>
          </a:prstGeom>
          <a:noFill/>
        </p:spPr>
        <p:txBody>
          <a:bodyPr wrap="square" rtlCol="0">
            <a:spAutoFit/>
          </a:bodyPr>
          <a:lstStyle/>
          <a:p>
            <a:pPr defTabSz="807402"/>
            <a:r>
              <a:rPr lang="vi-VN" b="1" dirty="0">
                <a:solidFill>
                  <a:srgbClr val="FF3300"/>
                </a:solidFill>
                <a:latin typeface="Tahoma" panose="020B0604030504040204" pitchFamily="34" charset="0"/>
                <a:cs typeface="Tahoma" panose="020B0604030504040204" pitchFamily="34" charset="0"/>
              </a:rPr>
              <a:t>II. </a:t>
            </a:r>
            <a:r>
              <a:rPr lang="en-US" b="1" dirty="0" err="1">
                <a:solidFill>
                  <a:srgbClr val="FF3300"/>
                </a:solidFill>
                <a:latin typeface="Tahoma" panose="020B0604030504040204" pitchFamily="34" charset="0"/>
                <a:cs typeface="Tahoma" panose="020B0604030504040204" pitchFamily="34" charset="0"/>
              </a:rPr>
              <a:t>ĐỌC</a:t>
            </a:r>
            <a:r>
              <a:rPr lang="vi-VN" b="1" dirty="0">
                <a:solidFill>
                  <a:srgbClr val="FF3300"/>
                </a:solidFill>
                <a:latin typeface="Tahoma" panose="020B0604030504040204" pitchFamily="34" charset="0"/>
                <a:cs typeface="Tahoma" panose="020B0604030504040204" pitchFamily="34" charset="0"/>
              </a:rPr>
              <a:t> -</a:t>
            </a:r>
            <a:r>
              <a:rPr lang="en-US" b="1" dirty="0">
                <a:solidFill>
                  <a:srgbClr val="FF3300"/>
                </a:solidFill>
                <a:latin typeface="Tahoma" panose="020B0604030504040204" pitchFamily="34" charset="0"/>
                <a:cs typeface="Tahoma" panose="020B0604030504040204" pitchFamily="34" charset="0"/>
              </a:rPr>
              <a:t> </a:t>
            </a:r>
            <a:r>
              <a:rPr lang="vi-VN" b="1" dirty="0">
                <a:solidFill>
                  <a:srgbClr val="FF3300"/>
                </a:solidFill>
                <a:latin typeface="Tahoma" panose="020B0604030504040204" pitchFamily="34" charset="0"/>
                <a:cs typeface="Tahoma" panose="020B0604030504040204" pitchFamily="34" charset="0"/>
              </a:rPr>
              <a:t>HIỂU VĂN BẢN</a:t>
            </a:r>
            <a:endParaRPr lang="en-US" b="1" dirty="0">
              <a:solidFill>
                <a:srgbClr val="FF33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5658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9">
            <a:extLst>
              <a:ext uri="{FF2B5EF4-FFF2-40B4-BE49-F238E27FC236}">
                <a16:creationId xmlns:a16="http://schemas.microsoft.com/office/drawing/2014/main" id="{2940BE58-CFE1-E181-6209-F56CFEB9D5F9}"/>
              </a:ext>
            </a:extLst>
          </p:cNvPr>
          <p:cNvSpPr>
            <a:spLocks noChangeShapeType="1"/>
          </p:cNvSpPr>
          <p:nvPr/>
        </p:nvSpPr>
        <p:spPr bwMode="auto">
          <a:xfrm>
            <a:off x="4801716" y="827484"/>
            <a:ext cx="36909"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 name="AutoShape 15">
            <a:extLst>
              <a:ext uri="{FF2B5EF4-FFF2-40B4-BE49-F238E27FC236}">
                <a16:creationId xmlns:a16="http://schemas.microsoft.com/office/drawing/2014/main" id="{C3846F5C-C2F2-4348-6D81-671C0943D882}"/>
              </a:ext>
            </a:extLst>
          </p:cNvPr>
          <p:cNvSpPr>
            <a:spLocks noChangeArrowheads="1"/>
          </p:cNvSpPr>
          <p:nvPr/>
        </p:nvSpPr>
        <p:spPr bwMode="auto">
          <a:xfrm>
            <a:off x="179513" y="1675031"/>
            <a:ext cx="4246040" cy="3344991"/>
          </a:xfrm>
          <a:prstGeom prst="cloudCallout">
            <a:avLst>
              <a:gd name="adj1" fmla="val -50426"/>
              <a:gd name="adj2" fmla="val -39113"/>
            </a:avLst>
          </a:prstGeom>
          <a:solidFill>
            <a:srgbClr val="FFFFCC"/>
          </a:solidFill>
          <a:ln w="9525">
            <a:solidFill>
              <a:srgbClr val="006600"/>
            </a:solidFill>
            <a:round/>
            <a:headEnd/>
            <a:tailEnd/>
          </a:ln>
        </p:spPr>
        <p:txBody>
          <a:bodyPr/>
          <a:lstStyle/>
          <a:p>
            <a:pPr algn="ctr" eaLnBrk="1" hangingPunct="1">
              <a:spcBef>
                <a:spcPct val="50000"/>
              </a:spcBef>
              <a:defRPr/>
            </a:pPr>
            <a:r>
              <a:rPr lang="en-US" altLang="en-US" sz="2200" b="1" dirty="0" err="1">
                <a:solidFill>
                  <a:srgbClr val="006600"/>
                </a:solidFill>
              </a:rPr>
              <a:t>Nhóm</a:t>
            </a:r>
            <a:r>
              <a:rPr lang="en-US" altLang="en-US" sz="2200" b="1" dirty="0">
                <a:solidFill>
                  <a:srgbClr val="006600"/>
                </a:solidFill>
              </a:rPr>
              <a:t> 1,2: </a:t>
            </a:r>
            <a:r>
              <a:rPr lang="vi-VN" altLang="en-US" sz="2200" dirty="0">
                <a:solidFill>
                  <a:srgbClr val="003300"/>
                </a:solidFill>
                <a:cs typeface="Times New Roman" pitchFamily="18" charset="0"/>
              </a:rPr>
              <a:t>Tìm những chi tiết nói  về nguyên nhân mắc cạn của tôi </a:t>
            </a:r>
            <a:r>
              <a:rPr lang="en-US" altLang="en-US" sz="2200" dirty="0">
                <a:solidFill>
                  <a:srgbClr val="003300"/>
                </a:solidFill>
                <a:cs typeface="Times New Roman" pitchFamily="18" charset="0"/>
              </a:rPr>
              <a:t>?</a:t>
            </a:r>
            <a:r>
              <a:rPr lang="vi-VN" altLang="en-US" sz="2200" dirty="0">
                <a:solidFill>
                  <a:srgbClr val="003300"/>
                </a:solidFill>
                <a:cs typeface="Times New Roman" pitchFamily="18" charset="0"/>
              </a:rPr>
              <a:t> Tại sao chiếc MAV được coi là quan trọng nhất?  </a:t>
            </a:r>
            <a:endParaRPr lang="en-US" altLang="en-US" sz="2200" dirty="0">
              <a:solidFill>
                <a:srgbClr val="003300"/>
              </a:solidFill>
              <a:cs typeface="Times New Roman" pitchFamily="18" charset="0"/>
            </a:endParaRPr>
          </a:p>
          <a:p>
            <a:pPr eaLnBrk="1" hangingPunct="1">
              <a:spcBef>
                <a:spcPct val="50000"/>
              </a:spcBef>
              <a:defRPr/>
            </a:pPr>
            <a:endParaRPr lang="en-US" altLang="en-US" sz="2400" dirty="0">
              <a:solidFill>
                <a:srgbClr val="003300"/>
              </a:solidFill>
              <a:latin typeface="Arial" pitchFamily="34" charset="0"/>
            </a:endParaRPr>
          </a:p>
        </p:txBody>
      </p:sp>
      <p:sp>
        <p:nvSpPr>
          <p:cNvPr id="5" name="TextBox 1">
            <a:extLst>
              <a:ext uri="{FF2B5EF4-FFF2-40B4-BE49-F238E27FC236}">
                <a16:creationId xmlns:a16="http://schemas.microsoft.com/office/drawing/2014/main" id="{2DCE8ACF-2D17-838F-D153-D8DBB3FF5458}"/>
              </a:ext>
            </a:extLst>
          </p:cNvPr>
          <p:cNvSpPr txBox="1">
            <a:spLocks noChangeArrowheads="1"/>
          </p:cNvSpPr>
          <p:nvPr/>
        </p:nvSpPr>
        <p:spPr bwMode="auto">
          <a:xfrm>
            <a:off x="179512" y="796529"/>
            <a:ext cx="4761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C00000"/>
                </a:solidFill>
                <a:cs typeface="Arial" panose="020B0604020202020204" pitchFamily="34" charset="0"/>
              </a:rPr>
              <a:t>1. </a:t>
            </a:r>
            <a:r>
              <a:rPr lang="vi-VN" altLang="en-US" sz="1800" b="1" dirty="0">
                <a:solidFill>
                  <a:srgbClr val="C00000"/>
                </a:solidFill>
                <a:cs typeface="Arial" panose="020B0604020202020204" pitchFamily="34" charset="0"/>
              </a:rPr>
              <a:t>Nguyên nhân và quá trình mắc cạn của nhân vật tôi</a:t>
            </a:r>
            <a:r>
              <a:rPr lang="en-US" altLang="en-US" sz="1800" b="1" dirty="0">
                <a:solidFill>
                  <a:srgbClr val="C00000"/>
                </a:solidFill>
                <a:cs typeface="Arial" panose="020B0604020202020204" pitchFamily="34" charset="0"/>
              </a:rPr>
              <a:t>.</a:t>
            </a:r>
          </a:p>
        </p:txBody>
      </p:sp>
      <p:sp>
        <p:nvSpPr>
          <p:cNvPr id="7" name="Text Box 10">
            <a:extLst>
              <a:ext uri="{FF2B5EF4-FFF2-40B4-BE49-F238E27FC236}">
                <a16:creationId xmlns:a16="http://schemas.microsoft.com/office/drawing/2014/main" id="{0EE81BF4-0C5C-5BA4-0907-F7331DC6C8BB}"/>
              </a:ext>
            </a:extLst>
          </p:cNvPr>
          <p:cNvSpPr txBox="1">
            <a:spLocks noChangeArrowheads="1"/>
          </p:cNvSpPr>
          <p:nvPr/>
        </p:nvSpPr>
        <p:spPr bwMode="auto">
          <a:xfrm>
            <a:off x="1257300" y="13573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dirty="0">
                <a:solidFill>
                  <a:srgbClr val="800000"/>
                </a:solidFill>
                <a:cs typeface="Arial" panose="020B0604020202020204" pitchFamily="34" charset="0"/>
              </a:rPr>
              <a:t>* </a:t>
            </a:r>
            <a:r>
              <a:rPr lang="vi-VN" altLang="en-US" sz="1800" b="1" i="1" dirty="0">
                <a:solidFill>
                  <a:srgbClr val="800000"/>
                </a:solidFill>
                <a:cs typeface="Arial" panose="020B0604020202020204" pitchFamily="34" charset="0"/>
              </a:rPr>
              <a:t>Nguyên nhân</a:t>
            </a:r>
            <a:r>
              <a:rPr lang="en-US" altLang="en-US" sz="1800" b="1" i="1" dirty="0">
                <a:solidFill>
                  <a:srgbClr val="800000"/>
                </a:solidFill>
                <a:cs typeface="Arial" panose="020B0604020202020204" pitchFamily="34" charset="0"/>
              </a:rPr>
              <a:t>:</a:t>
            </a:r>
          </a:p>
        </p:txBody>
      </p:sp>
      <p:sp>
        <p:nvSpPr>
          <p:cNvPr id="10" name="Text Box 10">
            <a:extLst>
              <a:ext uri="{FF2B5EF4-FFF2-40B4-BE49-F238E27FC236}">
                <a16:creationId xmlns:a16="http://schemas.microsoft.com/office/drawing/2014/main" id="{EFACA424-E6F5-8C3F-1972-90CD94B3C247}"/>
              </a:ext>
            </a:extLst>
          </p:cNvPr>
          <p:cNvSpPr txBox="1">
            <a:spLocks noChangeArrowheads="1"/>
          </p:cNvSpPr>
          <p:nvPr/>
        </p:nvSpPr>
        <p:spPr bwMode="auto">
          <a:xfrm>
            <a:off x="4748212" y="699542"/>
            <a:ext cx="43957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dirty="0">
                <a:solidFill>
                  <a:srgbClr val="800000"/>
                </a:solidFill>
                <a:cs typeface="Arial" panose="020B0604020202020204" pitchFamily="34" charset="0"/>
              </a:rPr>
              <a:t>* </a:t>
            </a:r>
            <a:r>
              <a:rPr lang="vi-VN" altLang="en-US" sz="1800" b="1" i="1" dirty="0">
                <a:solidFill>
                  <a:srgbClr val="800000"/>
                </a:solidFill>
                <a:cs typeface="Arial" panose="020B0604020202020204" pitchFamily="34" charset="0"/>
              </a:rPr>
              <a:t>Quá trình mắc cạn và vượt qua của tôi</a:t>
            </a:r>
            <a:r>
              <a:rPr lang="en-US" altLang="en-US" sz="1800" b="1" i="1" dirty="0">
                <a:solidFill>
                  <a:srgbClr val="800000"/>
                </a:solidFill>
                <a:cs typeface="Arial" panose="020B0604020202020204" pitchFamily="34" charset="0"/>
              </a:rPr>
              <a:t>:</a:t>
            </a:r>
          </a:p>
        </p:txBody>
      </p:sp>
      <p:sp>
        <p:nvSpPr>
          <p:cNvPr id="11" name="AutoShape 15">
            <a:extLst>
              <a:ext uri="{FF2B5EF4-FFF2-40B4-BE49-F238E27FC236}">
                <a16:creationId xmlns:a16="http://schemas.microsoft.com/office/drawing/2014/main" id="{397939F5-C0A4-4D4C-7297-21BD92C2D00E}"/>
              </a:ext>
            </a:extLst>
          </p:cNvPr>
          <p:cNvSpPr>
            <a:spLocks noChangeArrowheads="1"/>
          </p:cNvSpPr>
          <p:nvPr/>
        </p:nvSpPr>
        <p:spPr bwMode="auto">
          <a:xfrm>
            <a:off x="4717256" y="1275606"/>
            <a:ext cx="4391248" cy="3823840"/>
          </a:xfrm>
          <a:prstGeom prst="cloudCallout">
            <a:avLst>
              <a:gd name="adj1" fmla="val -37663"/>
              <a:gd name="adj2" fmla="val -42745"/>
            </a:avLst>
          </a:prstGeom>
          <a:solidFill>
            <a:srgbClr val="FFFFCC"/>
          </a:solidFill>
          <a:ln w="9525">
            <a:solidFill>
              <a:srgbClr val="006600"/>
            </a:solidFill>
            <a:round/>
            <a:headEnd/>
            <a:tailEnd/>
          </a:ln>
        </p:spPr>
        <p:txBody>
          <a:bodyPr/>
          <a:lstStyle/>
          <a:p>
            <a:pPr algn="just" eaLnBrk="1" hangingPunct="1">
              <a:spcBef>
                <a:spcPct val="50000"/>
              </a:spcBef>
              <a:defRPr/>
            </a:pPr>
            <a:r>
              <a:rPr lang="nl-NL" altLang="en-US" sz="2200" b="1" dirty="0">
                <a:solidFill>
                  <a:srgbClr val="006600"/>
                </a:solidFill>
                <a:latin typeface="Arial" panose="020B0604020202020204" pitchFamily="34" charset="0"/>
                <a:cs typeface="Arial" panose="020B0604020202020204" pitchFamily="34" charset="0"/>
              </a:rPr>
              <a:t>Nhóm 3,4:</a:t>
            </a:r>
            <a:r>
              <a:rPr lang="vi-VN" altLang="en-US" sz="2200" b="1" dirty="0">
                <a:solidFill>
                  <a:srgbClr val="006600"/>
                </a:solidFill>
                <a:latin typeface="Arial" panose="020B0604020202020204" pitchFamily="34" charset="0"/>
                <a:cs typeface="Arial" panose="020B0604020202020204" pitchFamily="34" charset="0"/>
              </a:rPr>
              <a:t> </a:t>
            </a:r>
            <a:r>
              <a:rPr lang="vi-VN" altLang="en-US" sz="2200" dirty="0">
                <a:solidFill>
                  <a:srgbClr val="003300"/>
                </a:solidFill>
                <a:latin typeface="Arial" panose="020B0604020202020204" pitchFamily="34" charset="0"/>
                <a:cs typeface="Arial" panose="020B0604020202020204" pitchFamily="34" charset="0"/>
              </a:rPr>
              <a:t>Tìm những chi tiết cho biết vì sao nhân vật tôi bị thương? Chi tiết miêu tả bộ đôg du hành và cách tôi khắc phục lỗi để tự cứu mình sau khi tỉnh     </a:t>
            </a:r>
          </a:p>
          <a:p>
            <a:pPr algn="just" eaLnBrk="1" hangingPunct="1">
              <a:spcBef>
                <a:spcPct val="50000"/>
              </a:spcBef>
              <a:defRPr/>
            </a:pPr>
            <a:r>
              <a:rPr lang="vi-VN" altLang="en-US" sz="2200" dirty="0">
                <a:solidFill>
                  <a:srgbClr val="003300"/>
                </a:solidFill>
                <a:latin typeface="Arial" panose="020B0604020202020204" pitchFamily="34" charset="0"/>
                <a:cs typeface="Arial" panose="020B0604020202020204" pitchFamily="34" charset="0"/>
              </a:rPr>
              <a:t>                 lại?</a:t>
            </a:r>
            <a:endParaRPr lang="en-US" altLang="en-US" sz="2200" dirty="0">
              <a:solidFill>
                <a:srgbClr val="003300"/>
              </a:solidFill>
              <a:latin typeface="Arial" panose="020B0604020202020204" pitchFamily="34" charset="0"/>
              <a:cs typeface="Arial" panose="020B0604020202020204" pitchFamily="34" charset="0"/>
            </a:endParaRPr>
          </a:p>
          <a:p>
            <a:pPr algn="ctr" eaLnBrk="1" hangingPunct="1">
              <a:spcBef>
                <a:spcPct val="50000"/>
              </a:spcBef>
              <a:defRPr/>
            </a:pPr>
            <a:endParaRPr lang="en-US" altLang="en-US" sz="2400" dirty="0">
              <a:latin typeface="Arial" panose="020B0604020202020204" pitchFamily="34" charset="0"/>
              <a:cs typeface="Arial" panose="020B0604020202020204" pitchFamily="34" charset="0"/>
            </a:endParaRPr>
          </a:p>
          <a:p>
            <a:pPr eaLnBrk="1" hangingPunct="1">
              <a:spcBef>
                <a:spcPct val="50000"/>
              </a:spcBef>
              <a:defRPr/>
            </a:pPr>
            <a:endParaRPr lang="en-US" altLang="en-US" sz="1500" dirty="0">
              <a:latin typeface="Arial" pitchFamily="34" charset="0"/>
            </a:endParaRPr>
          </a:p>
        </p:txBody>
      </p:sp>
      <p:sp>
        <p:nvSpPr>
          <p:cNvPr id="21513" name="Text Box 27">
            <a:extLst>
              <a:ext uri="{FF2B5EF4-FFF2-40B4-BE49-F238E27FC236}">
                <a16:creationId xmlns:a16="http://schemas.microsoft.com/office/drawing/2014/main" id="{D5E1CED8-F69D-E0CA-0B78-5909D7E17617}"/>
              </a:ext>
            </a:extLst>
          </p:cNvPr>
          <p:cNvSpPr txBox="1">
            <a:spLocks noChangeArrowheads="1"/>
          </p:cNvSpPr>
          <p:nvPr/>
        </p:nvSpPr>
        <p:spPr bwMode="auto">
          <a:xfrm>
            <a:off x="1143000" y="44054"/>
            <a:ext cx="7317432" cy="710451"/>
          </a:xfrm>
          <a:prstGeom prst="rect">
            <a:avLst/>
          </a:prstGeom>
          <a:solidFill>
            <a:srgbClr val="FFFFCC"/>
          </a:solidFill>
          <a:ln w="9525">
            <a:solidFill>
              <a:srgbClr val="FF006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bản</a:t>
            </a:r>
            <a:r>
              <a:rPr lang="en-US" altLang="en-US" sz="1800" dirty="0">
                <a:solidFill>
                  <a:srgbClr val="0000CC"/>
                </a:solidFill>
                <a:latin typeface="Times New Roman" panose="02020603050405020304" pitchFamily="18" charset="0"/>
              </a:rPr>
              <a:t>     </a:t>
            </a:r>
            <a:r>
              <a:rPr lang="vi-VN" altLang="en-US" sz="1800" b="1" dirty="0">
                <a:solidFill>
                  <a:srgbClr val="0000CC"/>
                </a:solidFill>
                <a:latin typeface="Times New Roman" panose="02020603050405020304" pitchFamily="18" charset="0"/>
              </a:rPr>
              <a:t>NHẬT TRÌNH SOL 6</a:t>
            </a:r>
            <a:r>
              <a:rPr lang="en-US" altLang="en-US" sz="1800" b="1" dirty="0">
                <a:solidFill>
                  <a:srgbClr val="0000CC"/>
                </a:solidFill>
                <a:latin typeface="Times New Roman" panose="02020603050405020304" pitchFamily="18" charset="0"/>
              </a:rPr>
              <a:t>            </a:t>
            </a:r>
          </a:p>
          <a:p>
            <a:pPr>
              <a:spcBef>
                <a:spcPts val="450"/>
              </a:spcBef>
              <a:buNone/>
            </a:pPr>
            <a:r>
              <a:rPr lang="en-US" altLang="en-US" sz="1800" b="1" dirty="0">
                <a:solidFill>
                  <a:srgbClr val="0000CC"/>
                </a:solidFill>
                <a:latin typeface="Times New Roman" panose="02020603050405020304" pitchFamily="18" charset="0"/>
              </a:rPr>
              <a:t>                                                               </a:t>
            </a:r>
            <a:r>
              <a:rPr lang="en-US" sz="1800" dirty="0">
                <a:ln w="15875">
                  <a:solidFill>
                    <a:schemeClr val="accent1"/>
                  </a:solidFill>
                </a:ln>
                <a:noFill/>
                <a:latin typeface="Times New Roman" panose="02020603050405020304" pitchFamily="18" charset="0"/>
                <a:ea typeface="Times New Roman" panose="02020603050405020304" pitchFamily="18" charset="0"/>
              </a:rPr>
              <a:t>- </a:t>
            </a:r>
            <a:r>
              <a:rPr lang="vi-VN" sz="18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8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800" b="1" dirty="0">
              <a:solidFill>
                <a:srgbClr val="0000CC"/>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p:bldP spid="10" grpId="0"/>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1470"/>
            <a:ext cx="9144000" cy="5092030"/>
          </a:xfrm>
          <a:prstGeom prst="rect">
            <a:avLst/>
          </a:prstGeom>
        </p:spPr>
      </p:pic>
      <p:sp>
        <p:nvSpPr>
          <p:cNvPr id="47" name="Rectangle 46"/>
          <p:cNvSpPr/>
          <p:nvPr/>
        </p:nvSpPr>
        <p:spPr>
          <a:xfrm>
            <a:off x="827584" y="411510"/>
            <a:ext cx="7488832" cy="1200329"/>
          </a:xfrm>
          <a:prstGeom prst="rect">
            <a:avLst/>
          </a:prstGeom>
          <a:solidFill>
            <a:srgbClr val="FFFFFF">
              <a:alpha val="96863"/>
            </a:srgbClr>
          </a:solidFill>
        </p:spPr>
        <p:txBody>
          <a:bodyPr wrap="square">
            <a:spAutoFit/>
          </a:bodyPr>
          <a:lstStyle/>
          <a:p>
            <a:pPr algn="just"/>
            <a:r>
              <a:rPr lang="vi-VN" sz="2400"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vi-VN" sz="2400" dirty="0">
                <a:solidFill>
                  <a:srgbClr val="FF0000"/>
                </a:solidFill>
                <a:latin typeface="Arial" panose="020B0604020202020204" pitchFamily="34" charset="0"/>
                <a:cs typeface="Arial" panose="020B0604020202020204" pitchFamily="34" charset="0"/>
              </a:rPr>
              <a:t> Một tình huống bất ngờ, nguy hiểm xảy ra với phi công vũ trụ Mác. Anh không may bị bỏ lại trên Sao Hỏa.</a:t>
            </a: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1">
            <a:extLst>
              <a:ext uri="{FF2B5EF4-FFF2-40B4-BE49-F238E27FC236}">
                <a16:creationId xmlns:a16="http://schemas.microsoft.com/office/drawing/2014/main" id="{D1E4FBDD-8CF0-DF0E-4598-D81FFCEBDBD9}"/>
              </a:ext>
            </a:extLst>
          </p:cNvPr>
          <p:cNvSpPr txBox="1">
            <a:spLocks noChangeArrowheads="1"/>
          </p:cNvSpPr>
          <p:nvPr/>
        </p:nvSpPr>
        <p:spPr bwMode="auto">
          <a:xfrm>
            <a:off x="-36512" y="732641"/>
            <a:ext cx="82089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b="1" dirty="0">
                <a:solidFill>
                  <a:srgbClr val="C00000"/>
                </a:solidFill>
                <a:cs typeface="Arial" panose="020B0604020202020204" pitchFamily="34" charset="0"/>
              </a:rPr>
              <a:t>1</a:t>
            </a:r>
            <a:r>
              <a:rPr lang="en-US" altLang="en-US" sz="2200" b="1" dirty="0">
                <a:solidFill>
                  <a:srgbClr val="C00000"/>
                </a:solidFill>
                <a:cs typeface="Arial" panose="020B0604020202020204" pitchFamily="34" charset="0"/>
              </a:rPr>
              <a:t>. </a:t>
            </a:r>
            <a:r>
              <a:rPr lang="vi-VN" altLang="en-US" sz="2200" b="1" dirty="0">
                <a:solidFill>
                  <a:srgbClr val="C00000"/>
                </a:solidFill>
                <a:cs typeface="Arial" panose="020B0604020202020204" pitchFamily="34" charset="0"/>
              </a:rPr>
              <a:t>Nguyên nhân và quá trình mắc cạn của nhân vật tôi</a:t>
            </a:r>
            <a:endParaRPr lang="en-US" altLang="en-US" sz="2200" b="1" dirty="0">
              <a:solidFill>
                <a:srgbClr val="C00000"/>
              </a:solidFill>
              <a:cs typeface="Arial" panose="020B0604020202020204" pitchFamily="34" charset="0"/>
            </a:endParaRPr>
          </a:p>
        </p:txBody>
      </p:sp>
      <p:sp>
        <p:nvSpPr>
          <p:cNvPr id="6" name="Text Box 10">
            <a:extLst>
              <a:ext uri="{FF2B5EF4-FFF2-40B4-BE49-F238E27FC236}">
                <a16:creationId xmlns:a16="http://schemas.microsoft.com/office/drawing/2014/main" id="{0E877992-5DB0-6E79-B845-F0659691DE3B}"/>
              </a:ext>
            </a:extLst>
          </p:cNvPr>
          <p:cNvSpPr txBox="1">
            <a:spLocks noChangeArrowheads="1"/>
          </p:cNvSpPr>
          <p:nvPr/>
        </p:nvSpPr>
        <p:spPr bwMode="auto">
          <a:xfrm>
            <a:off x="29792" y="1563638"/>
            <a:ext cx="9084416"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200" dirty="0">
                <a:solidFill>
                  <a:srgbClr val="0000FF"/>
                </a:solidFill>
              </a:rPr>
              <a:t>- Đoàn phi hành gia gặp phải trận bão cát trên Sao Hỏa.</a:t>
            </a:r>
          </a:p>
          <a:p>
            <a:pPr algn="just">
              <a:buNone/>
            </a:pPr>
            <a:r>
              <a:rPr lang="vi-VN" sz="2200" dirty="0">
                <a:solidFill>
                  <a:srgbClr val="0000FF"/>
                </a:solidFill>
              </a:rPr>
              <a:t>- Họ tưởng nhân vật tôi đã chết và buộc phải dừng nhiệm vụ và trở về Trái Đất.</a:t>
            </a:r>
          </a:p>
        </p:txBody>
      </p:sp>
      <p:sp>
        <p:nvSpPr>
          <p:cNvPr id="7" name="Text Box 10">
            <a:extLst>
              <a:ext uri="{FF2B5EF4-FFF2-40B4-BE49-F238E27FC236}">
                <a16:creationId xmlns:a16="http://schemas.microsoft.com/office/drawing/2014/main" id="{07F41968-51B0-AB41-D3B6-0AD744474D53}"/>
              </a:ext>
            </a:extLst>
          </p:cNvPr>
          <p:cNvSpPr txBox="1">
            <a:spLocks noChangeArrowheads="1"/>
          </p:cNvSpPr>
          <p:nvPr/>
        </p:nvSpPr>
        <p:spPr bwMode="auto">
          <a:xfrm>
            <a:off x="179512" y="1186497"/>
            <a:ext cx="3429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200" b="1" i="1" dirty="0">
                <a:solidFill>
                  <a:srgbClr val="C00000"/>
                </a:solidFill>
                <a:cs typeface="Arial" panose="020B0604020202020204" pitchFamily="34" charset="0"/>
              </a:rPr>
              <a:t>a. </a:t>
            </a:r>
            <a:r>
              <a:rPr lang="vi-VN" altLang="en-US" sz="2200" b="1" i="1" dirty="0">
                <a:solidFill>
                  <a:srgbClr val="C00000"/>
                </a:solidFill>
                <a:cs typeface="Arial" panose="020B0604020202020204" pitchFamily="34" charset="0"/>
              </a:rPr>
              <a:t>Nguyên nhân</a:t>
            </a:r>
            <a:r>
              <a:rPr lang="en-US" altLang="en-US" sz="2200" b="1" i="1" dirty="0">
                <a:solidFill>
                  <a:srgbClr val="C00000"/>
                </a:solidFill>
                <a:cs typeface="Arial" panose="020B0604020202020204" pitchFamily="34" charset="0"/>
              </a:rPr>
              <a:t>:</a:t>
            </a:r>
          </a:p>
        </p:txBody>
      </p:sp>
      <p:sp>
        <p:nvSpPr>
          <p:cNvPr id="23563" name="Text Box 27">
            <a:extLst>
              <a:ext uri="{FF2B5EF4-FFF2-40B4-BE49-F238E27FC236}">
                <a16:creationId xmlns:a16="http://schemas.microsoft.com/office/drawing/2014/main" id="{D33119DC-4089-BD8F-887B-E3D37118420D}"/>
              </a:ext>
            </a:extLst>
          </p:cNvPr>
          <p:cNvSpPr txBox="1">
            <a:spLocks noChangeArrowheads="1"/>
          </p:cNvSpPr>
          <p:nvPr/>
        </p:nvSpPr>
        <p:spPr bwMode="auto">
          <a:xfrm>
            <a:off x="1143000" y="61099"/>
            <a:ext cx="6858000" cy="710451"/>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800" b="1" dirty="0" err="1">
                <a:solidFill>
                  <a:srgbClr val="0000CC"/>
                </a:solidFill>
                <a:cs typeface="Arial" panose="020B0604020202020204" pitchFamily="34" charset="0"/>
              </a:rPr>
              <a:t>Đọc</a:t>
            </a:r>
            <a:r>
              <a:rPr lang="en-US" altLang="en-US" sz="1800" b="1" dirty="0">
                <a:solidFill>
                  <a:srgbClr val="0000CC"/>
                </a:solidFill>
                <a:cs typeface="Arial" panose="020B0604020202020204" pitchFamily="34" charset="0"/>
              </a:rPr>
              <a:t> </a:t>
            </a:r>
            <a:r>
              <a:rPr lang="en-US" altLang="en-US" sz="1800" b="1" dirty="0" err="1">
                <a:solidFill>
                  <a:srgbClr val="0000CC"/>
                </a:solidFill>
                <a:cs typeface="Arial" panose="020B0604020202020204" pitchFamily="34" charset="0"/>
              </a:rPr>
              <a:t>hiểu</a:t>
            </a:r>
            <a:r>
              <a:rPr lang="en-US" altLang="en-US" sz="1800" b="1" dirty="0">
                <a:solidFill>
                  <a:srgbClr val="0000CC"/>
                </a:solidFill>
                <a:cs typeface="Arial" panose="020B0604020202020204" pitchFamily="34" charset="0"/>
              </a:rPr>
              <a:t> </a:t>
            </a:r>
            <a:r>
              <a:rPr lang="en-US" altLang="en-US" sz="1800" b="1" dirty="0" err="1">
                <a:solidFill>
                  <a:srgbClr val="0000CC"/>
                </a:solidFill>
                <a:cs typeface="Arial" panose="020B0604020202020204" pitchFamily="34" charset="0"/>
              </a:rPr>
              <a:t>văn</a:t>
            </a:r>
            <a:r>
              <a:rPr lang="en-US" altLang="en-US" sz="1800" b="1" dirty="0">
                <a:solidFill>
                  <a:srgbClr val="0000CC"/>
                </a:solidFill>
                <a:cs typeface="Arial" panose="020B0604020202020204" pitchFamily="34" charset="0"/>
              </a:rPr>
              <a:t> </a:t>
            </a:r>
            <a:r>
              <a:rPr lang="en-US" altLang="en-US" sz="1800" b="1" dirty="0" err="1">
                <a:solidFill>
                  <a:srgbClr val="0000CC"/>
                </a:solidFill>
                <a:cs typeface="Arial" panose="020B0604020202020204" pitchFamily="34" charset="0"/>
              </a:rPr>
              <a:t>bản</a:t>
            </a:r>
            <a:r>
              <a:rPr lang="en-US" altLang="en-US" sz="1800" dirty="0">
                <a:solidFill>
                  <a:srgbClr val="0000CC"/>
                </a:solidFill>
                <a:cs typeface="Arial" panose="020B0604020202020204" pitchFamily="34" charset="0"/>
              </a:rPr>
              <a:t>     </a:t>
            </a:r>
            <a:r>
              <a:rPr lang="vi-VN" altLang="en-US" sz="1800" b="1" dirty="0">
                <a:solidFill>
                  <a:srgbClr val="0000CC"/>
                </a:solidFill>
                <a:cs typeface="Arial" panose="020B0604020202020204" pitchFamily="34" charset="0"/>
              </a:rPr>
              <a:t>NHẬT TRÌNH SOL 6</a:t>
            </a:r>
            <a:r>
              <a:rPr lang="en-US" altLang="en-US" sz="1800" b="1" dirty="0">
                <a:solidFill>
                  <a:srgbClr val="0000CC"/>
                </a:solidFill>
                <a:cs typeface="Arial" panose="020B0604020202020204" pitchFamily="34" charset="0"/>
              </a:rPr>
              <a:t>            </a:t>
            </a:r>
          </a:p>
          <a:p>
            <a:pPr>
              <a:spcBef>
                <a:spcPts val="450"/>
              </a:spcBef>
              <a:buNone/>
            </a:pPr>
            <a:r>
              <a:rPr lang="en-US" altLang="en-US" sz="1800" b="1" dirty="0">
                <a:solidFill>
                  <a:srgbClr val="0000CC"/>
                </a:solidFill>
                <a:cs typeface="Arial" panose="020B0604020202020204" pitchFamily="34" charset="0"/>
              </a:rPr>
              <a:t>                                                               </a:t>
            </a:r>
            <a:r>
              <a:rPr lang="en-US" sz="1800" dirty="0">
                <a:ln w="15875">
                  <a:solidFill>
                    <a:schemeClr val="accent1"/>
                  </a:solidFill>
                </a:ln>
                <a:noFill/>
                <a:ea typeface="Times New Roman" panose="02020603050405020304" pitchFamily="18" charset="0"/>
                <a:cs typeface="Arial" panose="020B0604020202020204" pitchFamily="34" charset="0"/>
              </a:rPr>
              <a:t>- </a:t>
            </a:r>
            <a:r>
              <a:rPr lang="vi-VN" sz="1800" dirty="0">
                <a:ln w="15875">
                  <a:solidFill>
                    <a:schemeClr val="accent1"/>
                  </a:solidFill>
                </a:ln>
                <a:noFill/>
                <a:ea typeface="Times New Roman" panose="02020603050405020304" pitchFamily="18" charset="0"/>
                <a:cs typeface="Arial" panose="020B0604020202020204" pitchFamily="34" charset="0"/>
              </a:rPr>
              <a:t>En - Đi Uya</a:t>
            </a:r>
            <a:r>
              <a:rPr lang="en-US" sz="1800" dirty="0">
                <a:ln w="15875">
                  <a:solidFill>
                    <a:schemeClr val="accent1"/>
                  </a:solidFill>
                </a:ln>
                <a:noFill/>
                <a:ea typeface="Times New Roman" panose="02020603050405020304" pitchFamily="18" charset="0"/>
                <a:cs typeface="Arial" panose="020B0604020202020204" pitchFamily="34" charset="0"/>
              </a:rPr>
              <a:t> -</a:t>
            </a:r>
            <a:endParaRPr lang="en-US" altLang="en-US" sz="1800" b="1" dirty="0">
              <a:solidFill>
                <a:srgbClr val="0000CC"/>
              </a:solidFill>
              <a:cs typeface="Arial" panose="020B0604020202020204" pitchFamily="34" charset="0"/>
            </a:endParaRPr>
          </a:p>
        </p:txBody>
      </p:sp>
      <p:sp>
        <p:nvSpPr>
          <p:cNvPr id="2" name="Text Box 10">
            <a:extLst>
              <a:ext uri="{FF2B5EF4-FFF2-40B4-BE49-F238E27FC236}">
                <a16:creationId xmlns:a16="http://schemas.microsoft.com/office/drawing/2014/main" id="{A2390BC8-64A6-9FE7-CE67-B5D025CE4EC6}"/>
              </a:ext>
            </a:extLst>
          </p:cNvPr>
          <p:cNvSpPr txBox="1">
            <a:spLocks noChangeArrowheads="1"/>
          </p:cNvSpPr>
          <p:nvPr/>
        </p:nvSpPr>
        <p:spPr bwMode="auto">
          <a:xfrm>
            <a:off x="29792" y="2640856"/>
            <a:ext cx="67049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200" b="1" i="1" dirty="0">
                <a:solidFill>
                  <a:srgbClr val="C00000"/>
                </a:solidFill>
                <a:cs typeface="Arial" panose="020B0604020202020204" pitchFamily="34" charset="0"/>
              </a:rPr>
              <a:t>b. </a:t>
            </a:r>
            <a:r>
              <a:rPr lang="vi-VN" altLang="en-US" sz="2200" b="1" i="1" dirty="0">
                <a:solidFill>
                  <a:srgbClr val="C00000"/>
                </a:solidFill>
                <a:cs typeface="Arial" panose="020B0604020202020204" pitchFamily="34" charset="0"/>
              </a:rPr>
              <a:t>Quá trình mắc cạn và vượt qua của tôi</a:t>
            </a:r>
            <a:r>
              <a:rPr lang="en-US" altLang="en-US" sz="2200" b="1" i="1" dirty="0">
                <a:solidFill>
                  <a:srgbClr val="C00000"/>
                </a:solidFill>
                <a:cs typeface="Arial" panose="020B0604020202020204" pitchFamily="34" charset="0"/>
              </a:rPr>
              <a:t>:</a:t>
            </a:r>
          </a:p>
        </p:txBody>
      </p:sp>
      <p:sp>
        <p:nvSpPr>
          <p:cNvPr id="3" name="Text Box 10">
            <a:extLst>
              <a:ext uri="{FF2B5EF4-FFF2-40B4-BE49-F238E27FC236}">
                <a16:creationId xmlns:a16="http://schemas.microsoft.com/office/drawing/2014/main" id="{293749AA-83FF-ECB2-6BFA-3F16AC60DE75}"/>
              </a:ext>
            </a:extLst>
          </p:cNvPr>
          <p:cNvSpPr txBox="1">
            <a:spLocks noChangeArrowheads="1"/>
          </p:cNvSpPr>
          <p:nvPr/>
        </p:nvSpPr>
        <p:spPr bwMode="auto">
          <a:xfrm>
            <a:off x="35496" y="3003798"/>
            <a:ext cx="864096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altLang="en-US" sz="2200" dirty="0">
                <a:solidFill>
                  <a:srgbClr val="0000FF"/>
                </a:solidFill>
                <a:cs typeface="Arial" panose="020B0604020202020204" pitchFamily="34" charset="0"/>
              </a:rPr>
              <a:t>- Nhân vật tôi bị thương vì bị một trong những chiếc ăng- ten dài mỏng bay thẳng đâm vào người</a:t>
            </a:r>
            <a:r>
              <a:rPr lang="en-US" altLang="en-US" sz="2200" dirty="0">
                <a:solidFill>
                  <a:srgbClr val="0000FF"/>
                </a:solidFill>
                <a:cs typeface="Arial" panose="020B0604020202020204" pitchFamily="34" charset="0"/>
              </a:rPr>
              <a:t>.</a:t>
            </a:r>
            <a:r>
              <a:rPr lang="vi-VN" altLang="en-US" sz="2200" dirty="0">
                <a:solidFill>
                  <a:srgbClr val="0000FF"/>
                </a:solidFill>
                <a:cs typeface="Arial" panose="020B0604020202020204" pitchFamily="34" charset="0"/>
              </a:rPr>
              <a:t>... -&gt; Tôi cảm nhận được cơn đau đớn nhất cuộc đời, xé toạc một bên người</a:t>
            </a:r>
          </a:p>
        </p:txBody>
      </p:sp>
      <p:sp>
        <p:nvSpPr>
          <p:cNvPr id="5" name="TextBox 4">
            <a:extLst>
              <a:ext uri="{FF2B5EF4-FFF2-40B4-BE49-F238E27FC236}">
                <a16:creationId xmlns:a16="http://schemas.microsoft.com/office/drawing/2014/main" id="{319B3828-D4FF-8D37-05D8-7B3755E04355}"/>
              </a:ext>
            </a:extLst>
          </p:cNvPr>
          <p:cNvSpPr txBox="1"/>
          <p:nvPr/>
        </p:nvSpPr>
        <p:spPr>
          <a:xfrm>
            <a:off x="29792" y="4013651"/>
            <a:ext cx="9006704" cy="769441"/>
          </a:xfrm>
          <a:prstGeom prst="rect">
            <a:avLst/>
          </a:prstGeom>
          <a:noFill/>
        </p:spPr>
        <p:txBody>
          <a:bodyPr wrap="square">
            <a:spAutoFit/>
          </a:bodyPr>
          <a:lstStyle/>
          <a:p>
            <a:r>
              <a:rPr lang="vi-VN" altLang="en-US" sz="2200" dirty="0">
                <a:solidFill>
                  <a:srgbClr val="0000FF"/>
                </a:solidFill>
                <a:latin typeface="Arial" panose="020B0604020202020204" pitchFamily="34" charset="0"/>
                <a:cs typeface="Arial" panose="020B0604020202020204" pitchFamily="34" charset="0"/>
              </a:rPr>
              <a:t>- Bằng kiến thức và sự dũng cảm nhân vật tôi vượt qua được nguy hiểm  . </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9">
            <a:extLst>
              <a:ext uri="{FF2B5EF4-FFF2-40B4-BE49-F238E27FC236}">
                <a16:creationId xmlns:a16="http://schemas.microsoft.com/office/drawing/2014/main" id="{3A2240AB-F661-3558-9E2B-529B84C9F787}"/>
              </a:ext>
            </a:extLst>
          </p:cNvPr>
          <p:cNvSpPr>
            <a:spLocks noChangeShapeType="1"/>
          </p:cNvSpPr>
          <p:nvPr/>
        </p:nvSpPr>
        <p:spPr bwMode="auto">
          <a:xfrm>
            <a:off x="4576499" y="833999"/>
            <a:ext cx="36909"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 name="AutoShape 15">
            <a:extLst>
              <a:ext uri="{FF2B5EF4-FFF2-40B4-BE49-F238E27FC236}">
                <a16:creationId xmlns:a16="http://schemas.microsoft.com/office/drawing/2014/main" id="{AEC4A36A-172A-91CA-5FDA-00146A7C8611}"/>
              </a:ext>
            </a:extLst>
          </p:cNvPr>
          <p:cNvSpPr>
            <a:spLocks noChangeArrowheads="1"/>
          </p:cNvSpPr>
          <p:nvPr/>
        </p:nvSpPr>
        <p:spPr bwMode="auto">
          <a:xfrm>
            <a:off x="5011341" y="1085850"/>
            <a:ext cx="2989659" cy="2228850"/>
          </a:xfrm>
          <a:prstGeom prst="cloudCallout">
            <a:avLst>
              <a:gd name="adj1" fmla="val -44620"/>
              <a:gd name="adj2" fmla="val 55185"/>
            </a:avLst>
          </a:prstGeom>
          <a:solidFill>
            <a:srgbClr val="FFFFCC"/>
          </a:solidFill>
          <a:ln w="9525">
            <a:solidFill>
              <a:srgbClr val="FF33C9"/>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altLang="en-US" sz="1350" dirty="0">
                <a:solidFill>
                  <a:srgbClr val="FF0000"/>
                </a:solidFill>
              </a:rPr>
              <a:t> </a:t>
            </a:r>
            <a:r>
              <a:rPr lang="nl-NL" altLang="en-US" sz="2100" dirty="0">
                <a:solidFill>
                  <a:srgbClr val="FF0000"/>
                </a:solidFill>
                <a:latin typeface="Times New Roman" panose="02020603050405020304" pitchFamily="18" charset="0"/>
              </a:rPr>
              <a:t>?</a:t>
            </a:r>
            <a:r>
              <a:rPr lang="vi-VN" altLang="en-US" sz="2100" b="1" dirty="0">
                <a:solidFill>
                  <a:srgbClr val="FF0000"/>
                </a:solidFill>
                <a:latin typeface="Times New Roman" panose="02020603050405020304" pitchFamily="18" charset="0"/>
                <a:cs typeface="Times New Roman" panose="02020603050405020304" pitchFamily="18" charset="0"/>
              </a:rPr>
              <a:t> </a:t>
            </a:r>
            <a:r>
              <a:rPr lang="vi-VN" altLang="en-US" sz="2100" dirty="0">
                <a:solidFill>
                  <a:srgbClr val="FF0000"/>
                </a:solidFill>
                <a:latin typeface="Times New Roman" panose="02020603050405020304" pitchFamily="18" charset="0"/>
                <a:cs typeface="Times New Roman" panose="02020603050405020304" pitchFamily="18" charset="0"/>
              </a:rPr>
              <a:t>Dụng cụ nào đã giúp cho nhân vật tôi  vượt qua được tai nạn</a:t>
            </a:r>
            <a:r>
              <a:rPr lang="nl-NL" altLang="en-US" sz="2100" dirty="0">
                <a:solidFill>
                  <a:srgbClr val="FF0000"/>
                </a:solidFill>
                <a:latin typeface="Times New Roman" panose="02020603050405020304" pitchFamily="18" charset="0"/>
                <a:cs typeface="Times New Roman" panose="02020603050405020304" pitchFamily="18" charset="0"/>
              </a:rPr>
              <a:t>?</a:t>
            </a:r>
            <a:endParaRPr lang="en-US" altLang="en-US"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1500" dirty="0">
              <a:solidFill>
                <a:srgbClr val="FF0000"/>
              </a:solidFill>
            </a:endParaRPr>
          </a:p>
        </p:txBody>
      </p:sp>
      <p:sp>
        <p:nvSpPr>
          <p:cNvPr id="3" name="AutoShape 15">
            <a:extLst>
              <a:ext uri="{FF2B5EF4-FFF2-40B4-BE49-F238E27FC236}">
                <a16:creationId xmlns:a16="http://schemas.microsoft.com/office/drawing/2014/main" id="{448E5926-DA69-E0BE-4CCA-4E9232D6F82D}"/>
              </a:ext>
            </a:extLst>
          </p:cNvPr>
          <p:cNvSpPr>
            <a:spLocks noChangeArrowheads="1"/>
          </p:cNvSpPr>
          <p:nvPr/>
        </p:nvSpPr>
        <p:spPr bwMode="auto">
          <a:xfrm>
            <a:off x="4932040" y="1000708"/>
            <a:ext cx="3879329" cy="3142084"/>
          </a:xfrm>
          <a:prstGeom prst="cloudCallout">
            <a:avLst>
              <a:gd name="adj1" fmla="val -44620"/>
              <a:gd name="adj2" fmla="val 55185"/>
            </a:avLst>
          </a:prstGeom>
          <a:solidFill>
            <a:srgbClr val="FFFFCC"/>
          </a:solidFill>
          <a:ln w="9525">
            <a:solidFill>
              <a:srgbClr val="FF33C9"/>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nl-NL" altLang="en-US" sz="1350" dirty="0">
                <a:solidFill>
                  <a:srgbClr val="FF0000"/>
                </a:solidFill>
              </a:rPr>
              <a:t> </a:t>
            </a:r>
            <a:r>
              <a:rPr lang="nl-NL" altLang="en-US" sz="2100" dirty="0">
                <a:solidFill>
                  <a:srgbClr val="FF0000"/>
                </a:solidFill>
                <a:latin typeface="Times New Roman" panose="02020603050405020304" pitchFamily="18" charset="0"/>
              </a:rPr>
              <a:t>?</a:t>
            </a:r>
            <a:r>
              <a:rPr lang="vi-VN" altLang="en-US" sz="2100" dirty="0">
                <a:solidFill>
                  <a:srgbClr val="FF0000"/>
                </a:solidFill>
                <a:latin typeface="Times New Roman" panose="02020603050405020304" pitchFamily="18" charset="0"/>
                <a:cs typeface="Times New Roman" panose="02020603050405020304" pitchFamily="18" charset="0"/>
              </a:rPr>
              <a:t>Nhận xét của em về nhân vật tôi trong đoạn trích</a:t>
            </a:r>
            <a:r>
              <a:rPr lang="nl-NL" altLang="en-US" sz="2100" dirty="0">
                <a:solidFill>
                  <a:srgbClr val="FF0000"/>
                </a:solidFill>
                <a:latin typeface="Times New Roman" panose="02020603050405020304" pitchFamily="18" charset="0"/>
                <a:cs typeface="Times New Roman" panose="02020603050405020304" pitchFamily="18" charset="0"/>
              </a:rPr>
              <a:t>?</a:t>
            </a:r>
            <a:r>
              <a:rPr lang="vi-VN" altLang="en-US" sz="2100" dirty="0">
                <a:solidFill>
                  <a:srgbClr val="FF0000"/>
                </a:solidFill>
                <a:latin typeface="Times New Roman" panose="02020603050405020304" pitchFamily="18" charset="0"/>
                <a:cs typeface="Times New Roman" panose="02020603050405020304" pitchFamily="18" charset="0"/>
              </a:rPr>
              <a:t> Em học được gì ở nhân vật tôi nếu chẳng may em bị lạc trong rừng sâu chưa tìm được lối ra? </a:t>
            </a:r>
            <a:endParaRPr lang="en-US" altLang="en-US"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1500" dirty="0">
              <a:solidFill>
                <a:srgbClr val="FF0000"/>
              </a:solidFill>
            </a:endParaRPr>
          </a:p>
        </p:txBody>
      </p:sp>
      <p:sp>
        <p:nvSpPr>
          <p:cNvPr id="18438" name="Text Box 27">
            <a:extLst>
              <a:ext uri="{FF2B5EF4-FFF2-40B4-BE49-F238E27FC236}">
                <a16:creationId xmlns:a16="http://schemas.microsoft.com/office/drawing/2014/main" id="{8A2B5348-0078-5A49-2F77-9F92E60C5D92}"/>
              </a:ext>
            </a:extLst>
          </p:cNvPr>
          <p:cNvSpPr txBox="1">
            <a:spLocks noChangeArrowheads="1"/>
          </p:cNvSpPr>
          <p:nvPr/>
        </p:nvSpPr>
        <p:spPr bwMode="auto">
          <a:xfrm>
            <a:off x="1143000" y="44054"/>
            <a:ext cx="6858000" cy="848950"/>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500" b="1" i="1" dirty="0">
                <a:solidFill>
                  <a:srgbClr val="0000CC"/>
                </a:solidFill>
                <a:latin typeface="Times New Roman" panose="02020603050405020304" pitchFamily="18" charset="0"/>
              </a:rPr>
              <a:t>       </a:t>
            </a:r>
            <a:r>
              <a:rPr lang="en-US" altLang="en-US" sz="2100"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bản</a:t>
            </a:r>
            <a:r>
              <a:rPr lang="en-US" altLang="en-US" sz="2100" dirty="0">
                <a:solidFill>
                  <a:srgbClr val="0000CC"/>
                </a:solidFill>
                <a:latin typeface="Times New Roman" panose="02020603050405020304" pitchFamily="18" charset="0"/>
              </a:rPr>
              <a:t>     </a:t>
            </a:r>
            <a:r>
              <a:rPr lang="vi-VN" altLang="en-US" sz="2000" b="1" dirty="0">
                <a:solidFill>
                  <a:srgbClr val="0000CC"/>
                </a:solidFill>
                <a:latin typeface="Times New Roman" panose="02020603050405020304" pitchFamily="18" charset="0"/>
              </a:rPr>
              <a:t>NHẬT TRÌNH SOL 6</a:t>
            </a:r>
            <a:r>
              <a:rPr lang="en-US" altLang="en-US" sz="2000" b="1" dirty="0">
                <a:solidFill>
                  <a:srgbClr val="0000CC"/>
                </a:solidFill>
                <a:latin typeface="Times New Roman" panose="02020603050405020304" pitchFamily="18" charset="0"/>
              </a:rPr>
              <a:t>            </a:t>
            </a:r>
          </a:p>
          <a:p>
            <a:pPr>
              <a:spcBef>
                <a:spcPts val="450"/>
              </a:spcBef>
              <a:buNone/>
            </a:pPr>
            <a:r>
              <a:rPr lang="en-US" altLang="en-US" sz="2400" b="1" dirty="0">
                <a:solidFill>
                  <a:srgbClr val="0000CC"/>
                </a:solidFill>
                <a:latin typeface="Times New Roman" panose="02020603050405020304" pitchFamily="18" charset="0"/>
              </a:rPr>
              <a:t>                                                               </a:t>
            </a:r>
            <a:r>
              <a:rPr lang="en-US" sz="1600" dirty="0">
                <a:ln w="15875">
                  <a:solidFill>
                    <a:schemeClr val="accent1"/>
                  </a:solidFill>
                </a:ln>
                <a:noFill/>
                <a:latin typeface="Times New Roman" panose="02020603050405020304" pitchFamily="18" charset="0"/>
                <a:ea typeface="Times New Roman" panose="02020603050405020304" pitchFamily="18" charset="0"/>
              </a:rPr>
              <a:t>- </a:t>
            </a:r>
            <a:r>
              <a:rPr lang="vi-VN" sz="16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6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600" b="1" dirty="0">
              <a:solidFill>
                <a:srgbClr val="0000CC"/>
              </a:solidFill>
              <a:latin typeface="Times New Roman" panose="02020603050405020304" pitchFamily="18" charset="0"/>
            </a:endParaRPr>
          </a:p>
        </p:txBody>
      </p:sp>
      <p:pic>
        <p:nvPicPr>
          <p:cNvPr id="4" name="Picture 3">
            <a:extLst>
              <a:ext uri="{FF2B5EF4-FFF2-40B4-BE49-F238E27FC236}">
                <a16:creationId xmlns:a16="http://schemas.microsoft.com/office/drawing/2014/main" id="{AEADD4B5-2F22-D4FD-1C9E-DD1B5E4E63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75625" y1="26667" x2="81250" y2="72083"/>
                        <a14:backgroundMark x1="60156" y1="66250" x2="72813" y2="82917"/>
                      </a14:backgroundRemoval>
                    </a14:imgEffect>
                  </a14:imgLayer>
                </a14:imgProps>
              </a:ext>
            </a:extLst>
          </a:blip>
          <a:stretch>
            <a:fillRect/>
          </a:stretch>
        </p:blipFill>
        <p:spPr>
          <a:xfrm>
            <a:off x="251520" y="1205548"/>
            <a:ext cx="3870151" cy="3572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14"/>
                                        </p:tgtEl>
                                        <p:attrNameLst>
                                          <p:attrName>ppt_x</p:attrName>
                                        </p:attrNameLst>
                                      </p:cBhvr>
                                      <p:tavLst>
                                        <p:tav tm="0">
                                          <p:val>
                                            <p:strVal val="ppt_x"/>
                                          </p:val>
                                        </p:tav>
                                        <p:tav tm="100000">
                                          <p:val>
                                            <p:strVal val="ppt_x"/>
                                          </p:val>
                                        </p:tav>
                                      </p:tavLst>
                                    </p:anim>
                                    <p:anim calcmode="lin" valueType="num">
                                      <p:cBhvr additive="base">
                                        <p:cTn id="12" dur="500"/>
                                        <p:tgtEl>
                                          <p:spTgt spid="14"/>
                                        </p:tgtEl>
                                        <p:attrNameLst>
                                          <p:attrName>ppt_y</p:attrName>
                                        </p:attrNameLst>
                                      </p:cBhvr>
                                      <p:tavLst>
                                        <p:tav tm="0">
                                          <p:val>
                                            <p:strVal val="ppt_y"/>
                                          </p:val>
                                        </p:tav>
                                        <p:tav tm="100000">
                                          <p:val>
                                            <p:strVal val="1+ppt_h/2"/>
                                          </p:val>
                                        </p:tav>
                                      </p:tavLst>
                                    </p:anim>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236"/>
            <a:ext cx="9144001" cy="5156735"/>
          </a:xfrm>
        </p:spPr>
      </p:pic>
      <p:sp>
        <p:nvSpPr>
          <p:cNvPr id="4" name="Rectangle 3"/>
          <p:cNvSpPr/>
          <p:nvPr/>
        </p:nvSpPr>
        <p:spPr>
          <a:xfrm>
            <a:off x="-1" y="1953063"/>
            <a:ext cx="9144000" cy="1224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lĩnh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81537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9">
            <a:extLst>
              <a:ext uri="{FF2B5EF4-FFF2-40B4-BE49-F238E27FC236}">
                <a16:creationId xmlns:a16="http://schemas.microsoft.com/office/drawing/2014/main" id="{F6E40C2A-63FC-C90E-358F-FEFC452F279B}"/>
              </a:ext>
            </a:extLst>
          </p:cNvPr>
          <p:cNvSpPr>
            <a:spLocks noChangeShapeType="1"/>
          </p:cNvSpPr>
          <p:nvPr/>
        </p:nvSpPr>
        <p:spPr bwMode="auto">
          <a:xfrm>
            <a:off x="4343400" y="827485"/>
            <a:ext cx="36910" cy="431601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 name="Text Box 10">
            <a:extLst>
              <a:ext uri="{FF2B5EF4-FFF2-40B4-BE49-F238E27FC236}">
                <a16:creationId xmlns:a16="http://schemas.microsoft.com/office/drawing/2014/main" id="{A041D85D-656C-2EB7-A5F2-CA4091FA1312}"/>
              </a:ext>
            </a:extLst>
          </p:cNvPr>
          <p:cNvSpPr txBox="1">
            <a:spLocks noChangeArrowheads="1"/>
          </p:cNvSpPr>
          <p:nvPr/>
        </p:nvSpPr>
        <p:spPr bwMode="auto">
          <a:xfrm>
            <a:off x="4494610" y="1183481"/>
            <a:ext cx="4288952" cy="120032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defRPr/>
            </a:pPr>
            <a:r>
              <a:rPr lang="en-US" altLang="en-US" sz="1800" dirty="0">
                <a:solidFill>
                  <a:srgbClr val="0000FF"/>
                </a:solidFill>
                <a:latin typeface="Times New Roman" panose="02020603050405020304" pitchFamily="18" charset="0"/>
              </a:rPr>
              <a:t> </a:t>
            </a:r>
            <a:r>
              <a:rPr lang="en-US" altLang="en-US" sz="1800" b="1" dirty="0">
                <a:latin typeface="Times New Roman" panose="02020603050405020304" pitchFamily="18" charset="0"/>
              </a:rPr>
              <a:t>* </a:t>
            </a:r>
            <a:r>
              <a:rPr lang="vi-VN" altLang="en-US" sz="1800" b="1" dirty="0">
                <a:latin typeface="Times New Roman" panose="02020603050405020304" pitchFamily="18" charset="0"/>
              </a:rPr>
              <a:t>Dụng cụ giúp nhân vật tôi vượt qua được tai nạn chính là bộ đồ du hành, khi áp suất giảm nó liên tục tự làm đầy bằng khí lấy từ bình nito để cân bằng</a:t>
            </a:r>
            <a:endParaRPr lang="en-US" sz="1800" kern="100" dirty="0">
              <a:solidFill>
                <a:srgbClr val="0000FF"/>
              </a:solidFill>
              <a:latin typeface="Times New Roman" panose="02020603050405020304" pitchFamily="18" charset="0"/>
              <a:ea typeface="SimSun" panose="02010600030101010101" pitchFamily="2" charset="-122"/>
            </a:endParaRPr>
          </a:p>
        </p:txBody>
      </p:sp>
      <p:sp>
        <p:nvSpPr>
          <p:cNvPr id="4" name="Text Box 10">
            <a:extLst>
              <a:ext uri="{FF2B5EF4-FFF2-40B4-BE49-F238E27FC236}">
                <a16:creationId xmlns:a16="http://schemas.microsoft.com/office/drawing/2014/main" id="{0ACA3EA2-8319-72F2-2E71-B43AAD9914AE}"/>
              </a:ext>
            </a:extLst>
          </p:cNvPr>
          <p:cNvSpPr txBox="1">
            <a:spLocks noChangeArrowheads="1"/>
          </p:cNvSpPr>
          <p:nvPr/>
        </p:nvSpPr>
        <p:spPr bwMode="auto">
          <a:xfrm>
            <a:off x="4343400" y="3092054"/>
            <a:ext cx="45490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sz="1800" dirty="0">
                <a:solidFill>
                  <a:srgbClr val="0000FF"/>
                </a:solidFill>
                <a:latin typeface="Times New Roman" panose="02020603050405020304" pitchFamily="18" charset="0"/>
                <a:cs typeface="Times New Roman" panose="02020603050405020304" pitchFamily="18" charset="0"/>
              </a:rPr>
              <a:t>-&gt; </a:t>
            </a:r>
            <a:r>
              <a:rPr lang="vi-VN" altLang="en-US" sz="1800" b="1" i="1" dirty="0">
                <a:solidFill>
                  <a:srgbClr val="0000FF"/>
                </a:solidFill>
                <a:latin typeface="Times New Roman" panose="02020603050405020304" pitchFamily="18" charset="0"/>
                <a:cs typeface="Times New Roman" panose="02020603050405020304" pitchFamily="18" charset="0"/>
              </a:rPr>
              <a:t>Nhân vật tôi là một nhân vật có ý chí sống cao, dù trong hoàn cảnh éo le, dù tuyệt vọng nhưng vẫn cố gắng tìm cách để giúp bản thân vượt qua</a:t>
            </a:r>
            <a:r>
              <a:rPr lang="nl-NL" altLang="en-US" sz="1800" b="1" i="1" dirty="0">
                <a:solidFill>
                  <a:srgbClr val="0000FF"/>
                </a:solidFill>
                <a:latin typeface="Times New Roman" panose="02020603050405020304" pitchFamily="18" charset="0"/>
                <a:cs typeface="Times New Roman" panose="02020603050405020304" pitchFamily="18" charset="0"/>
              </a:rPr>
              <a:t>.</a:t>
            </a:r>
            <a:r>
              <a:rPr lang="en-US" altLang="en-US" sz="1800" b="1" i="1" dirty="0">
                <a:solidFill>
                  <a:srgbClr val="0000FF"/>
                </a:solidFill>
              </a:rPr>
              <a:t> </a:t>
            </a:r>
          </a:p>
        </p:txBody>
      </p:sp>
      <p:sp>
        <p:nvSpPr>
          <p:cNvPr id="19462" name="Text Box 27">
            <a:extLst>
              <a:ext uri="{FF2B5EF4-FFF2-40B4-BE49-F238E27FC236}">
                <a16:creationId xmlns:a16="http://schemas.microsoft.com/office/drawing/2014/main" id="{79AB66C2-AC6D-498D-3A63-A29F71C1335E}"/>
              </a:ext>
            </a:extLst>
          </p:cNvPr>
          <p:cNvSpPr txBox="1">
            <a:spLocks noChangeArrowheads="1"/>
          </p:cNvSpPr>
          <p:nvPr/>
        </p:nvSpPr>
        <p:spPr bwMode="auto">
          <a:xfrm>
            <a:off x="1143000" y="44054"/>
            <a:ext cx="6858000" cy="710451"/>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800" b="1" i="1" dirty="0">
                <a:solidFill>
                  <a:srgbClr val="0000CC"/>
                </a:solidFill>
                <a:latin typeface="Times New Roman" panose="02020603050405020304" pitchFamily="18" charset="0"/>
              </a:rPr>
              <a:t>       </a:t>
            </a:r>
            <a:r>
              <a:rPr lang="en-US" altLang="en-US" sz="1800"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Đọc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hiểu</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văn</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bản</a:t>
            </a:r>
            <a:r>
              <a:rPr lang="en-US" altLang="en-US" sz="1800" dirty="0">
                <a:solidFill>
                  <a:srgbClr val="0000CC"/>
                </a:solidFill>
                <a:latin typeface="Times New Roman" panose="02020603050405020304" pitchFamily="18" charset="0"/>
              </a:rPr>
              <a:t>     </a:t>
            </a:r>
            <a:r>
              <a:rPr lang="vi-VN" altLang="en-US" sz="1800" b="1" dirty="0">
                <a:solidFill>
                  <a:srgbClr val="0000CC"/>
                </a:solidFill>
                <a:latin typeface="Times New Roman" panose="02020603050405020304" pitchFamily="18" charset="0"/>
              </a:rPr>
              <a:t>NHẬT TRÌNH SOL 6</a:t>
            </a:r>
            <a:r>
              <a:rPr lang="en-US" altLang="en-US" sz="1800" b="1" dirty="0">
                <a:solidFill>
                  <a:srgbClr val="0000CC"/>
                </a:solidFill>
                <a:latin typeface="Times New Roman" panose="02020603050405020304" pitchFamily="18" charset="0"/>
              </a:rPr>
              <a:t>            </a:t>
            </a:r>
          </a:p>
          <a:p>
            <a:pPr>
              <a:spcBef>
                <a:spcPts val="450"/>
              </a:spcBef>
              <a:buNone/>
            </a:pPr>
            <a:r>
              <a:rPr lang="en-US" altLang="en-US" sz="1800" b="1" dirty="0">
                <a:solidFill>
                  <a:srgbClr val="0000CC"/>
                </a:solidFill>
                <a:latin typeface="Times New Roman" panose="02020603050405020304" pitchFamily="18" charset="0"/>
              </a:rPr>
              <a:t>                                                               </a:t>
            </a:r>
            <a:r>
              <a:rPr lang="en-US" sz="1800" dirty="0">
                <a:ln w="15875">
                  <a:solidFill>
                    <a:schemeClr val="accent1"/>
                  </a:solidFill>
                </a:ln>
                <a:noFill/>
                <a:latin typeface="Times New Roman" panose="02020603050405020304" pitchFamily="18" charset="0"/>
                <a:ea typeface="Times New Roman" panose="02020603050405020304" pitchFamily="18" charset="0"/>
              </a:rPr>
              <a:t>- </a:t>
            </a:r>
            <a:r>
              <a:rPr lang="vi-VN" sz="18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8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800" b="1" dirty="0">
              <a:solidFill>
                <a:srgbClr val="0000CC"/>
              </a:solidFill>
              <a:latin typeface="Times New Roman" panose="02020603050405020304" pitchFamily="18" charset="0"/>
            </a:endParaRPr>
          </a:p>
        </p:txBody>
      </p:sp>
      <p:pic>
        <p:nvPicPr>
          <p:cNvPr id="3" name="Picture 2">
            <a:extLst>
              <a:ext uri="{FF2B5EF4-FFF2-40B4-BE49-F238E27FC236}">
                <a16:creationId xmlns:a16="http://schemas.microsoft.com/office/drawing/2014/main" id="{A1781897-30AE-32D8-29C2-B604E5102AD8}"/>
              </a:ext>
            </a:extLst>
          </p:cNvPr>
          <p:cNvPicPr>
            <a:picLocks noChangeAspect="1"/>
          </p:cNvPicPr>
          <p:nvPr/>
        </p:nvPicPr>
        <p:blipFill>
          <a:blip r:embed="rId3"/>
          <a:stretch>
            <a:fillRect/>
          </a:stretch>
        </p:blipFill>
        <p:spPr>
          <a:xfrm>
            <a:off x="251520" y="1196653"/>
            <a:ext cx="4018061" cy="3779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nodeType="afterGroup">
                            <p:stCondLst>
                              <p:cond delay="500"/>
                            </p:stCondLst>
                            <p:childTnLst>
                              <p:par>
                                <p:cTn id="14" presetID="8"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6"/>
          <a:stretch>
            <a:fillRect/>
          </a:stretch>
        </p:blipFill>
        <p:spPr>
          <a:xfrm>
            <a:off x="0" y="0"/>
            <a:ext cx="9144000" cy="5143500"/>
          </a:xfrm>
          <a:prstGeom prst="rect">
            <a:avLst/>
          </a:prstGeom>
        </p:spPr>
      </p:pic>
      <p:sp>
        <p:nvSpPr>
          <p:cNvPr id="7" name="Snip Diagonal Corner Rectangle 3">
            <a:extLst>
              <a:ext uri="{FF2B5EF4-FFF2-40B4-BE49-F238E27FC236}">
                <a16:creationId xmlns:a16="http://schemas.microsoft.com/office/drawing/2014/main" id="{4F50FC35-01AB-44D9-B56D-D5D9247D5363}"/>
              </a:ext>
            </a:extLst>
          </p:cNvPr>
          <p:cNvSpPr/>
          <p:nvPr/>
        </p:nvSpPr>
        <p:spPr>
          <a:xfrm>
            <a:off x="833842" y="555526"/>
            <a:ext cx="7519376" cy="114335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algn="ctr" defTabSz="685372"/>
            <a:r>
              <a:rPr lang="vi-VN" sz="3200" dirty="0">
                <a:solidFill>
                  <a:srgbClr val="FF0000"/>
                </a:solidFill>
                <a:latin typeface="+mj-lt"/>
              </a:rPr>
              <a:t>Truyện được kể bằng ngôi thứ mấy?</a:t>
            </a:r>
            <a:endParaRPr lang="en-US" sz="2800" b="1" dirty="0">
              <a:solidFill>
                <a:srgbClr val="FF0000"/>
              </a:solidFill>
              <a:latin typeface="+mj-lt"/>
              <a:cs typeface="Times New Roman" panose="02020603050405020304" pitchFamily="18" charset="0"/>
            </a:endParaRPr>
          </a:p>
        </p:txBody>
      </p:sp>
      <p:sp>
        <p:nvSpPr>
          <p:cNvPr id="8" name="Rectangle 7">
            <a:extLst>
              <a:ext uri="{FF2B5EF4-FFF2-40B4-BE49-F238E27FC236}">
                <a16:creationId xmlns:a16="http://schemas.microsoft.com/office/drawing/2014/main" id="{14A26756-2362-4CD2-AA38-CD31E7A0194A}"/>
              </a:ext>
            </a:extLst>
          </p:cNvPr>
          <p:cNvSpPr/>
          <p:nvPr/>
        </p:nvSpPr>
        <p:spPr>
          <a:xfrm>
            <a:off x="833842" y="2106938"/>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A. </a:t>
            </a:r>
            <a:r>
              <a:rPr lang="en-US" sz="2399" dirty="0" err="1">
                <a:solidFill>
                  <a:prstClr val="black"/>
                </a:solidFill>
                <a:latin typeface="Times New Roman"/>
              </a:rPr>
              <a:t>Ngôi</a:t>
            </a:r>
            <a:r>
              <a:rPr lang="en-US" sz="2399" dirty="0">
                <a:solidFill>
                  <a:prstClr val="black"/>
                </a:solidFill>
                <a:latin typeface="Times New Roman"/>
              </a:rPr>
              <a:t> </a:t>
            </a:r>
            <a:r>
              <a:rPr lang="en-US" sz="2399" dirty="0" err="1">
                <a:solidFill>
                  <a:prstClr val="black"/>
                </a:solidFill>
                <a:latin typeface="Times New Roman"/>
              </a:rPr>
              <a:t>thứ</a:t>
            </a:r>
            <a:r>
              <a:rPr lang="en-US" sz="2399" dirty="0">
                <a:solidFill>
                  <a:prstClr val="black"/>
                </a:solidFill>
                <a:latin typeface="Times New Roman"/>
              </a:rPr>
              <a:t> </a:t>
            </a:r>
            <a:r>
              <a:rPr lang="en-US" sz="2399" dirty="0" err="1">
                <a:solidFill>
                  <a:prstClr val="black"/>
                </a:solidFill>
                <a:latin typeface="Times New Roman"/>
              </a:rPr>
              <a:t>nhất</a:t>
            </a:r>
            <a:endParaRPr lang="vi-VN" sz="2399" dirty="0">
              <a:solidFill>
                <a:prstClr val="black"/>
              </a:solidFill>
              <a:latin typeface="Times New Roman"/>
            </a:endParaRPr>
          </a:p>
        </p:txBody>
      </p:sp>
      <p:sp>
        <p:nvSpPr>
          <p:cNvPr id="9" name="Rectangle 8">
            <a:extLst>
              <a:ext uri="{FF2B5EF4-FFF2-40B4-BE49-F238E27FC236}">
                <a16:creationId xmlns:a16="http://schemas.microsoft.com/office/drawing/2014/main" id="{8E441581-9835-4724-9736-1A541455E81D}"/>
              </a:ext>
            </a:extLst>
          </p:cNvPr>
          <p:cNvSpPr/>
          <p:nvPr/>
        </p:nvSpPr>
        <p:spPr>
          <a:xfrm>
            <a:off x="4597976" y="2110078"/>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B. </a:t>
            </a:r>
            <a:r>
              <a:rPr lang="en-US" sz="2399" dirty="0" err="1">
                <a:solidFill>
                  <a:prstClr val="black"/>
                </a:solidFill>
                <a:latin typeface="Times New Roman"/>
              </a:rPr>
              <a:t>Ngôi</a:t>
            </a:r>
            <a:r>
              <a:rPr lang="en-US" sz="2399" dirty="0">
                <a:solidFill>
                  <a:prstClr val="black"/>
                </a:solidFill>
                <a:latin typeface="Times New Roman"/>
              </a:rPr>
              <a:t> </a:t>
            </a:r>
            <a:r>
              <a:rPr lang="en-US" sz="2399" dirty="0" err="1">
                <a:solidFill>
                  <a:prstClr val="black"/>
                </a:solidFill>
                <a:latin typeface="Times New Roman"/>
              </a:rPr>
              <a:t>thứ</a:t>
            </a:r>
            <a:r>
              <a:rPr lang="en-US" sz="2399" dirty="0">
                <a:solidFill>
                  <a:prstClr val="black"/>
                </a:solidFill>
                <a:latin typeface="Times New Roman"/>
              </a:rPr>
              <a:t> 2</a:t>
            </a:r>
            <a:endParaRPr lang="vi-VN" sz="2399" dirty="0">
              <a:solidFill>
                <a:prstClr val="black"/>
              </a:solidFill>
              <a:latin typeface="Times New Roman"/>
            </a:endParaRPr>
          </a:p>
        </p:txBody>
      </p:sp>
      <p:sp>
        <p:nvSpPr>
          <p:cNvPr id="10" name="Rectangle 9">
            <a:extLst>
              <a:ext uri="{FF2B5EF4-FFF2-40B4-BE49-F238E27FC236}">
                <a16:creationId xmlns:a16="http://schemas.microsoft.com/office/drawing/2014/main" id="{526EFB43-979F-4033-AC46-1321A4EBEDA4}"/>
              </a:ext>
            </a:extLst>
          </p:cNvPr>
          <p:cNvSpPr/>
          <p:nvPr/>
        </p:nvSpPr>
        <p:spPr>
          <a:xfrm>
            <a:off x="833842" y="3310654"/>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C. </a:t>
            </a:r>
            <a:r>
              <a:rPr lang="en-US" sz="2399" dirty="0" err="1">
                <a:solidFill>
                  <a:prstClr val="black"/>
                </a:solidFill>
                <a:latin typeface="Times New Roman"/>
              </a:rPr>
              <a:t>Ngôi</a:t>
            </a:r>
            <a:r>
              <a:rPr lang="en-US" sz="2399" dirty="0">
                <a:solidFill>
                  <a:prstClr val="black"/>
                </a:solidFill>
                <a:latin typeface="Times New Roman"/>
              </a:rPr>
              <a:t> </a:t>
            </a:r>
            <a:r>
              <a:rPr lang="en-US" sz="2399" dirty="0" err="1">
                <a:solidFill>
                  <a:prstClr val="black"/>
                </a:solidFill>
                <a:latin typeface="Times New Roman"/>
              </a:rPr>
              <a:t>thứ</a:t>
            </a:r>
            <a:r>
              <a:rPr lang="en-US" sz="2399" dirty="0">
                <a:solidFill>
                  <a:prstClr val="black"/>
                </a:solidFill>
                <a:latin typeface="Times New Roman"/>
              </a:rPr>
              <a:t> </a:t>
            </a:r>
            <a:r>
              <a:rPr lang="en-US" sz="2399" dirty="0" err="1">
                <a:solidFill>
                  <a:prstClr val="black"/>
                </a:solidFill>
                <a:latin typeface="Times New Roman"/>
              </a:rPr>
              <a:t>ba</a:t>
            </a:r>
            <a:endParaRPr lang="vi-VN" sz="2399" dirty="0">
              <a:solidFill>
                <a:prstClr val="black"/>
              </a:solidFill>
              <a:latin typeface="Times New Roman"/>
            </a:endParaRPr>
          </a:p>
        </p:txBody>
      </p:sp>
      <p:sp>
        <p:nvSpPr>
          <p:cNvPr id="11" name="Rectangle 10">
            <a:extLst>
              <a:ext uri="{FF2B5EF4-FFF2-40B4-BE49-F238E27FC236}">
                <a16:creationId xmlns:a16="http://schemas.microsoft.com/office/drawing/2014/main" id="{715C44AA-C566-4283-BA0D-C1882099F39F}"/>
              </a:ext>
            </a:extLst>
          </p:cNvPr>
          <p:cNvSpPr/>
          <p:nvPr/>
        </p:nvSpPr>
        <p:spPr>
          <a:xfrm>
            <a:off x="4597976" y="3313795"/>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D. </a:t>
            </a:r>
            <a:r>
              <a:rPr lang="vi-VN" sz="2399" dirty="0">
                <a:solidFill>
                  <a:prstClr val="black"/>
                </a:solidFill>
                <a:latin typeface="Times New Roman"/>
              </a:rPr>
              <a:t>K</a:t>
            </a:r>
            <a:r>
              <a:rPr lang="en-US" sz="2399" dirty="0" err="1">
                <a:solidFill>
                  <a:prstClr val="black"/>
                </a:solidFill>
                <a:latin typeface="Times New Roman"/>
              </a:rPr>
              <a:t>ết</a:t>
            </a:r>
            <a:r>
              <a:rPr lang="en-US" sz="2399" dirty="0">
                <a:solidFill>
                  <a:prstClr val="black"/>
                </a:solidFill>
                <a:latin typeface="Times New Roman"/>
              </a:rPr>
              <a:t> </a:t>
            </a:r>
            <a:r>
              <a:rPr lang="en-US" sz="2399" dirty="0" err="1">
                <a:solidFill>
                  <a:prstClr val="black"/>
                </a:solidFill>
                <a:latin typeface="Times New Roman"/>
              </a:rPr>
              <a:t>hợp</a:t>
            </a:r>
            <a:r>
              <a:rPr lang="en-US" sz="2399" dirty="0">
                <a:solidFill>
                  <a:prstClr val="black"/>
                </a:solidFill>
                <a:latin typeface="Times New Roman"/>
              </a:rPr>
              <a:t> </a:t>
            </a:r>
            <a:r>
              <a:rPr lang="en-US" sz="2399" dirty="0" err="1">
                <a:solidFill>
                  <a:prstClr val="black"/>
                </a:solidFill>
                <a:latin typeface="Times New Roman"/>
              </a:rPr>
              <a:t>ngôi</a:t>
            </a:r>
            <a:r>
              <a:rPr lang="en-US" sz="2399" dirty="0">
                <a:solidFill>
                  <a:prstClr val="black"/>
                </a:solidFill>
                <a:latin typeface="Times New Roman"/>
              </a:rPr>
              <a:t> </a:t>
            </a:r>
            <a:r>
              <a:rPr lang="en-US" sz="2399" dirty="0" err="1">
                <a:solidFill>
                  <a:prstClr val="black"/>
                </a:solidFill>
                <a:latin typeface="Times New Roman"/>
              </a:rPr>
              <a:t>thứ</a:t>
            </a:r>
            <a:r>
              <a:rPr lang="en-US" sz="2399" dirty="0">
                <a:solidFill>
                  <a:prstClr val="black"/>
                </a:solidFill>
                <a:latin typeface="Times New Roman"/>
              </a:rPr>
              <a:t> </a:t>
            </a:r>
            <a:r>
              <a:rPr lang="en-US" sz="2399" dirty="0" err="1">
                <a:solidFill>
                  <a:prstClr val="black"/>
                </a:solidFill>
                <a:latin typeface="Times New Roman"/>
              </a:rPr>
              <a:t>nhất</a:t>
            </a:r>
            <a:r>
              <a:rPr lang="en-US" sz="2399" dirty="0">
                <a:solidFill>
                  <a:prstClr val="black"/>
                </a:solidFill>
                <a:latin typeface="Times New Roman"/>
              </a:rPr>
              <a:t> </a:t>
            </a:r>
            <a:r>
              <a:rPr lang="en-US" sz="2399" dirty="0" err="1">
                <a:solidFill>
                  <a:prstClr val="black"/>
                </a:solidFill>
                <a:latin typeface="Times New Roman"/>
              </a:rPr>
              <a:t>và</a:t>
            </a:r>
            <a:r>
              <a:rPr lang="en-US" sz="2399" dirty="0">
                <a:solidFill>
                  <a:prstClr val="black"/>
                </a:solidFill>
                <a:latin typeface="Times New Roman"/>
              </a:rPr>
              <a:t> </a:t>
            </a:r>
            <a:r>
              <a:rPr lang="en-US" sz="2399" dirty="0" err="1">
                <a:solidFill>
                  <a:prstClr val="black"/>
                </a:solidFill>
                <a:latin typeface="Times New Roman"/>
              </a:rPr>
              <a:t>thứ</a:t>
            </a:r>
            <a:r>
              <a:rPr lang="en-US" sz="2399" dirty="0">
                <a:solidFill>
                  <a:prstClr val="black"/>
                </a:solidFill>
                <a:latin typeface="Times New Roman"/>
              </a:rPr>
              <a:t> 3</a:t>
            </a:r>
            <a:endParaRPr lang="vi-VN" sz="2399" dirty="0">
              <a:solidFill>
                <a:prstClr val="black"/>
              </a:solidFill>
              <a:latin typeface="Times New Roman"/>
            </a:endParaRPr>
          </a:p>
        </p:txBody>
      </p:sp>
      <p:pic>
        <p:nvPicPr>
          <p:cNvPr id="12" name="Picture 11">
            <a:extLst>
              <a:ext uri="{FF2B5EF4-FFF2-40B4-BE49-F238E27FC236}">
                <a16:creationId xmlns:a16="http://schemas.microsoft.com/office/drawing/2014/main"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9158" y="2216969"/>
            <a:ext cx="663648" cy="530880"/>
          </a:xfrm>
          <a:prstGeom prst="rect">
            <a:avLst/>
          </a:prstGeom>
        </p:spPr>
      </p:pic>
      <p:pic>
        <p:nvPicPr>
          <p:cNvPr id="13" name="Picture 12">
            <a:extLst>
              <a:ext uri="{FF2B5EF4-FFF2-40B4-BE49-F238E27FC236}">
                <a16:creationId xmlns:a16="http://schemas.microsoft.com/office/drawing/2014/main"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566" y="3490161"/>
            <a:ext cx="603216" cy="527903"/>
          </a:xfrm>
          <a:prstGeom prst="rect">
            <a:avLst/>
          </a:prstGeom>
        </p:spPr>
      </p:pic>
      <p:pic>
        <p:nvPicPr>
          <p:cNvPr id="14" name="Picture 13">
            <a:extLst>
              <a:ext uri="{FF2B5EF4-FFF2-40B4-BE49-F238E27FC236}">
                <a16:creationId xmlns:a16="http://schemas.microsoft.com/office/drawing/2014/main"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3569" y="3487832"/>
            <a:ext cx="603371" cy="530234"/>
          </a:xfrm>
          <a:prstGeom prst="rect">
            <a:avLst/>
          </a:prstGeom>
        </p:spPr>
      </p:pic>
      <p:pic>
        <p:nvPicPr>
          <p:cNvPr id="15" name="Picture 14">
            <a:extLst>
              <a:ext uri="{FF2B5EF4-FFF2-40B4-BE49-F238E27FC236}">
                <a16:creationId xmlns:a16="http://schemas.microsoft.com/office/drawing/2014/main"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3569" y="2335018"/>
            <a:ext cx="603371" cy="530234"/>
          </a:xfrm>
          <a:prstGeom prst="rect">
            <a:avLst/>
          </a:prstGeom>
        </p:spPr>
      </p:pic>
    </p:spTree>
    <p:extLst>
      <p:ext uri="{BB962C8B-B14F-4D97-AF65-F5344CB8AC3E}">
        <p14:creationId xmlns:p14="http://schemas.microsoft.com/office/powerpoint/2010/main" val="20429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sự</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gì</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err="1">
                <a:solidFill>
                  <a:srgbClr val="002060"/>
                </a:solidFill>
                <a:latin typeface="Times New Roman" panose="02020603050405020304" pitchFamily="18" charset="0"/>
                <a:cs typeface="Times New Roman" panose="02020603050405020304" pitchFamily="18" charset="0"/>
              </a:rPr>
              <a:t>Bị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sp>
        <p:nvSpPr>
          <p:cNvPr id="9" name="Pentagon 8">
            <a:hlinkClick r:id="rId4"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liệt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kê</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những</a:t>
            </a:r>
            <a:r>
              <a:rPr lang="en-US" sz="2400" b="1" dirty="0">
                <a:solidFill>
                  <a:prstClr val="black"/>
                </a:solidFill>
                <a:latin typeface="Times New Roman" panose="02020603050405020304" pitchFamily="18" charset="0"/>
                <a:cs typeface="Times New Roman" panose="02020603050405020304" pitchFamily="18" charset="0"/>
              </a:rPr>
              <a:t> con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xuất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b="1" dirty="0" err="1">
                <a:solidFill>
                  <a:prstClr val="black"/>
                </a:solidFill>
                <a:latin typeface="Times New Roman" panose="02020603050405020304" pitchFamily="18" charset="0"/>
                <a:cs typeface="Times New Roman" panose="02020603050405020304" pitchFamily="18" charset="0"/>
              </a:rPr>
              <a:t>theo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dụng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gì</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29670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Times New Roman" panose="02020603050405020304" pitchFamily="18" charset="0"/>
                <a:cs typeface="Times New Roman" panose="02020603050405020304" pitchFamily="18" charset="0"/>
              </a:rPr>
              <a:t>85%, 21%, 150km/h, 175km/h…</a:t>
            </a:r>
          </a:p>
          <a:p>
            <a:pPr algn="ctr" defTabSz="685800"/>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cứu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ứng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7980" y="123478"/>
            <a:ext cx="6734393" cy="1245610"/>
          </a:xfrm>
          <a:prstGeom prst="rect">
            <a:avLst/>
          </a:prstGeom>
        </p:spPr>
      </p:pic>
      <p:sp>
        <p:nvSpPr>
          <p:cNvPr id="6" name="TextBox 5"/>
          <p:cNvSpPr txBox="1"/>
          <p:nvPr/>
        </p:nvSpPr>
        <p:spPr>
          <a:xfrm>
            <a:off x="1445189" y="1068067"/>
            <a:ext cx="7013907" cy="738664"/>
          </a:xfrm>
          <a:prstGeom prst="rect">
            <a:avLst/>
          </a:prstGeom>
          <a:solidFill>
            <a:srgbClr val="EDF6F9"/>
          </a:solidFill>
        </p:spPr>
        <p:txBody>
          <a:bodyPr wrap="square" rtlCol="0">
            <a:spAutoFit/>
          </a:bodyPr>
          <a:lstStyle/>
          <a:p>
            <a:pPr lvl="0" algn="just" defTabSz="914400" eaLnBrk="0" fontAlgn="base" hangingPunct="0">
              <a:spcBef>
                <a:spcPct val="0"/>
              </a:spcBef>
              <a:spcAft>
                <a:spcPct val="0"/>
              </a:spcAft>
            </a:pP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cơn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bão</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cát</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phi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đoàn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di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căn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Háp</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MAV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1409551" y="2572698"/>
            <a:ext cx="7050881" cy="769441"/>
          </a:xfrm>
          <a:prstGeom prst="rect">
            <a:avLst/>
          </a:prstGeom>
          <a:solidFill>
            <a:schemeClr val="accent4">
              <a:lumMod val="20000"/>
              <a:lumOff val="80000"/>
            </a:schemeClr>
          </a:solidFill>
        </p:spPr>
        <p:txBody>
          <a:bodyPr wrap="square" rtlCol="0">
            <a:spAutoFit/>
          </a:bodyPr>
          <a:lstStyle/>
          <a:p>
            <a:pPr lvl="0" algn="just" defTabSz="914400" eaLnBrk="0" fontAlgn="base" hangingPunct="0">
              <a:spcBef>
                <a:spcPct val="0"/>
              </a:spcBef>
              <a:spcAft>
                <a:spcPct val="0"/>
              </a:spcAft>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dậy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cơn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đớn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lỗ</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lỗ</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du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429646" y="3564708"/>
            <a:ext cx="7050881" cy="430887"/>
          </a:xfrm>
          <a:prstGeom prst="rect">
            <a:avLst/>
          </a:prstGeom>
          <a:solidFill>
            <a:schemeClr val="accent3">
              <a:lumMod val="20000"/>
              <a:lumOff val="80000"/>
            </a:schemeClr>
          </a:solidFill>
        </p:spPr>
        <p:txBody>
          <a:bodyPr wrap="square" rtlCol="0">
            <a:spAutoFit/>
          </a:bodyPr>
          <a:lstStyle/>
          <a:p>
            <a:pPr lvl="0" algn="just" defTabSz="914400" eaLnBrk="0" fontAlgn="base" hangingPunct="0">
              <a:spcBef>
                <a:spcPct val="0"/>
              </a:spcBef>
              <a:spcAft>
                <a:spcPct val="0"/>
              </a:spcAft>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ăng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-ten bay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429646" y="4140798"/>
            <a:ext cx="7050881" cy="769441"/>
          </a:xfrm>
          <a:prstGeom prst="rect">
            <a:avLst/>
          </a:prstGeom>
          <a:solidFill>
            <a:schemeClr val="accent5">
              <a:lumMod val="75000"/>
            </a:schemeClr>
          </a:solidFill>
        </p:spPr>
        <p:txBody>
          <a:bodyPr wrap="square" rtlCol="0">
            <a:spAutoFit/>
          </a:bodyPr>
          <a:lstStyle/>
          <a:p>
            <a:pPr lvl="0" algn="just" defTabSz="914400" eaLnBrk="0" fontAlgn="base" hangingPunct="0">
              <a:spcBef>
                <a:spcPct val="0"/>
              </a:spcBef>
              <a:spcAft>
                <a:spcPct val="0"/>
              </a:spcAft>
            </a:pPr>
            <a:r>
              <a:rPr lang="en-US" sz="2200" dirty="0" err="1">
                <a:solidFill>
                  <a:schemeClr val="bg1"/>
                </a:solidFill>
                <a:latin typeface="Times New Roman" panose="02020603050405020304" pitchFamily="18" charset="0"/>
                <a:cs typeface="Times New Roman" panose="02020603050405020304" pitchFamily="18" charset="0"/>
              </a:rPr>
              <a:t>Mác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trở</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về</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căn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Háp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thương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cách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liên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với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Hơ-mét</a:t>
            </a:r>
            <a:r>
              <a:rPr lang="en-US" sz="2200" dirty="0">
                <a:solidFill>
                  <a:schemeClr val="bg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1408215" y="1975148"/>
            <a:ext cx="7050881" cy="430887"/>
          </a:xfrm>
          <a:prstGeom prst="rect">
            <a:avLst/>
          </a:prstGeom>
          <a:solidFill>
            <a:schemeClr val="accent6">
              <a:lumMod val="20000"/>
              <a:lumOff val="80000"/>
            </a:schemeClr>
          </a:solidFill>
        </p:spPr>
        <p:txBody>
          <a:bodyPr wrap="square" rtlCol="0">
            <a:spAutoFit/>
          </a:bodyPr>
          <a:lstStyle/>
          <a:p>
            <a:pPr lvl="0" defTabSz="914400" eaLnBrk="0" fontAlgn="base" hangingPunct="0">
              <a:spcBef>
                <a:spcPct val="0"/>
              </a:spcBef>
              <a:spcAft>
                <a:spcPct val="0"/>
              </a:spcAft>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đồi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MAV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rời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 name="Rounded Rectangle 1"/>
          <p:cNvSpPr/>
          <p:nvPr/>
        </p:nvSpPr>
        <p:spPr>
          <a:xfrm>
            <a:off x="717942" y="1068240"/>
            <a:ext cx="385763" cy="71142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1</a:t>
            </a:r>
          </a:p>
        </p:txBody>
      </p:sp>
      <p:sp>
        <p:nvSpPr>
          <p:cNvPr id="12" name="Rounded Rectangle 11"/>
          <p:cNvSpPr/>
          <p:nvPr/>
        </p:nvSpPr>
        <p:spPr>
          <a:xfrm>
            <a:off x="717942" y="1932803"/>
            <a:ext cx="385763" cy="47323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4</a:t>
            </a:r>
          </a:p>
        </p:txBody>
      </p:sp>
      <p:sp>
        <p:nvSpPr>
          <p:cNvPr id="13" name="Rounded Rectangle 12"/>
          <p:cNvSpPr/>
          <p:nvPr/>
        </p:nvSpPr>
        <p:spPr>
          <a:xfrm>
            <a:off x="717942" y="2619923"/>
            <a:ext cx="385763" cy="72221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3</a:t>
            </a:r>
          </a:p>
        </p:txBody>
      </p:sp>
      <p:sp>
        <p:nvSpPr>
          <p:cNvPr id="14" name="Rounded Rectangle 13"/>
          <p:cNvSpPr/>
          <p:nvPr/>
        </p:nvSpPr>
        <p:spPr>
          <a:xfrm>
            <a:off x="717942" y="3556027"/>
            <a:ext cx="385763" cy="39241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2</a:t>
            </a:r>
          </a:p>
        </p:txBody>
      </p:sp>
      <p:sp>
        <p:nvSpPr>
          <p:cNvPr id="15" name="Rounded Rectangle 14"/>
          <p:cNvSpPr/>
          <p:nvPr/>
        </p:nvSpPr>
        <p:spPr>
          <a:xfrm>
            <a:off x="717942" y="4164410"/>
            <a:ext cx="385763" cy="722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black"/>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3543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 calcmode="lin" valueType="num">
                                      <p:cBhvr additive="base">
                                        <p:cTn id="89" dur="500" fill="hold"/>
                                        <p:tgtEl>
                                          <p:spTgt spid="2"/>
                                        </p:tgtEl>
                                        <p:attrNameLst>
                                          <p:attrName>ppt_x</p:attrName>
                                        </p:attrNameLst>
                                      </p:cBhvr>
                                      <p:tavLst>
                                        <p:tav tm="0">
                                          <p:val>
                                            <p:strVal val="#ppt_x"/>
                                          </p:val>
                                        </p:tav>
                                        <p:tav tm="100000">
                                          <p:val>
                                            <p:strVal val="#ppt_x"/>
                                          </p:val>
                                        </p:tav>
                                      </p:tavLst>
                                    </p:anim>
                                    <p:anim calcmode="lin" valueType="num">
                                      <p:cBhvr additive="base">
                                        <p:cTn id="9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down)">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circle(in)">
                                      <p:cBhvr>
                                        <p:cTn id="1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F79646">
                      <a:lumMod val="75000"/>
                    </a:srgbClr>
                  </a:solidFill>
                  <a:latin typeface="Tahoma" panose="020B0604030504040204" pitchFamily="34" charset="0"/>
                  <a:cs typeface="Tahoma" panose="020B0604030504040204" pitchFamily="34" charset="0"/>
                </a:rPr>
                <a:t>TÌM HIỂU </a:t>
              </a:r>
              <a:r>
                <a:rPr lang="en-US" b="1" dirty="0">
                  <a:solidFill>
                    <a:srgbClr val="F79646">
                      <a:lumMod val="75000"/>
                    </a:srgbClr>
                  </a:solidFill>
                  <a:latin typeface="Tahoma" panose="020B0604030504040204" pitchFamily="34" charset="0"/>
                  <a:cs typeface="Tahoma" panose="020B0604030504040204" pitchFamily="34" charset="0"/>
                </a:rPr>
                <a:t>CHI TIẾT</a:t>
              </a: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đối</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diện</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khó</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khăn</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Mác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8" name="Picture 47"/>
          <p:cNvPicPr>
            <a:picLocks noChangeAspect="1"/>
          </p:cNvPicPr>
          <p:nvPr/>
        </p:nvPicPr>
        <p:blipFill>
          <a:blip r:embed="rId3"/>
          <a:stretch>
            <a:fillRect/>
          </a:stretch>
        </p:blipFill>
        <p:spPr>
          <a:xfrm>
            <a:off x="958001" y="1522136"/>
            <a:ext cx="5807475" cy="1152128"/>
          </a:xfrm>
          <a:prstGeom prst="rect">
            <a:avLst/>
          </a:prstGeom>
        </p:spPr>
      </p:pic>
      <p:sp>
        <p:nvSpPr>
          <p:cNvPr id="49" name="TextBox 48"/>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r>
              <a:rPr lang="en-US" sz="2100" dirty="0" err="1">
                <a:solidFill>
                  <a:prstClr val="black"/>
                </a:solidFill>
                <a:latin typeface="Times New Roman" pitchFamily="18" charset="0"/>
                <a:cs typeface="Times New Roman" pitchFamily="18" charset="0"/>
              </a:rPr>
              <a:t>Sau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bị</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bỏ</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trên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sao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Hỏa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điều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đã</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thức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tỉnh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vực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dậy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thần</a:t>
            </a:r>
            <a:r>
              <a:rPr lang="en-US" sz="2100" dirty="0">
                <a:solidFill>
                  <a:prstClr val="black"/>
                </a:solidFill>
                <a:latin typeface="Times New Roman" pitchFamily="18" charset="0"/>
                <a:cs typeface="Times New Roman" pitchFamily="18" charset="0"/>
              </a:rPr>
              <a:t>?</a:t>
            </a:r>
          </a:p>
        </p:txBody>
      </p:sp>
      <p:sp>
        <p:nvSpPr>
          <p:cNvPr id="50" name="TextBox 49"/>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en-US" sz="2100" dirty="0" err="1">
                <a:solidFill>
                  <a:prstClr val="black"/>
                </a:solidFill>
                <a:latin typeface="Times New Roman" pitchFamily="18" charset="0"/>
                <a:cs typeface="Times New Roman" pitchFamily="18" charset="0"/>
              </a:rPr>
              <a:t>Sau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những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sự</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cố</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gắng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đó</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vẫn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phải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đối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mặt</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với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điều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Hậu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quả</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việc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bị</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bỏ</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trên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sao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Hỏa</a:t>
            </a:r>
            <a:r>
              <a:rPr lang="en-US" sz="2100" dirty="0">
                <a:solidFill>
                  <a:prstClr val="black"/>
                </a:solidFill>
                <a:latin typeface="Times New Roman" pitchFamily="18" charset="0"/>
                <a:cs typeface="Times New Roman" pitchFamily="18" charset="0"/>
              </a:rPr>
              <a:t>)</a:t>
            </a:r>
          </a:p>
        </p:txBody>
      </p:sp>
      <p:sp>
        <p:nvSpPr>
          <p:cNvPr id="51" name="TextBox 5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en-US" sz="2100" dirty="0" err="1">
                <a:solidFill>
                  <a:prstClr val="black"/>
                </a:solidFill>
                <a:latin typeface="Times New Roman" pitchFamily="18" charset="0"/>
                <a:cs typeface="Times New Roman" pitchFamily="18" charset="0"/>
              </a:rPr>
              <a:t>Khi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thức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tỉnh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đã</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làm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những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công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việc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để</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vực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dậy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thần</a:t>
            </a:r>
            <a:r>
              <a:rPr lang="en-US" sz="2100" dirty="0">
                <a:solidFill>
                  <a:prstClr val="black"/>
                </a:solidFill>
                <a:latin typeface="Times New Roman" pitchFamily="18" charset="0"/>
                <a:cs typeface="Times New Roman" pitchFamily="18" charset="0"/>
              </a:rPr>
              <a:t>?</a:t>
            </a:r>
          </a:p>
          <a:p>
            <a:pPr algn="just" defTabSz="342900"/>
            <a:endParaRPr lang="en-US" sz="21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8000" b="91556" l="9778" r="89778"/>
                    </a14:imgEffect>
                  </a14:imgLayer>
                </a14:imgProps>
              </a:ext>
            </a:extLst>
          </a:blip>
          <a:stretch>
            <a:fillRect/>
          </a:stretch>
        </p:blipFill>
        <p:spPr>
          <a:xfrm>
            <a:off x="6214001" y="-147920"/>
            <a:ext cx="2740798" cy="2740798"/>
          </a:xfrm>
          <a:prstGeom prst="rect">
            <a:avLst/>
          </a:prstGeom>
        </p:spPr>
      </p:pic>
    </p:spTree>
    <p:extLst>
      <p:ext uri="{BB962C8B-B14F-4D97-AF65-F5344CB8AC3E}">
        <p14:creationId xmlns:p14="http://schemas.microsoft.com/office/powerpoint/2010/main" val="28373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strips(down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strips(downLeft)">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8720" y="0"/>
            <a:ext cx="6768752" cy="5143500"/>
          </a:xfrm>
          <a:prstGeom prst="rect">
            <a:avLst/>
          </a:prstGeom>
        </p:spPr>
      </p:pic>
      <p:sp>
        <p:nvSpPr>
          <p:cNvPr id="21" name="Oval 20"/>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3995936" y="411510"/>
            <a:ext cx="4896544" cy="4154984"/>
          </a:xfrm>
          <a:prstGeom prst="rect">
            <a:avLst/>
          </a:prstGeom>
        </p:spPr>
        <p:txBody>
          <a:bodyPr wrap="square">
            <a:spAutoFit/>
          </a:bodyPr>
          <a:lstStyle/>
          <a:p>
            <a:pPr algn="just">
              <a:lnSpc>
                <a:spcPct val="150000"/>
              </a:lnSpc>
            </a:pPr>
            <a:r>
              <a:rPr lang="en-US" sz="2200" b="1" dirty="0">
                <a:latin typeface="Times New Roman" panose="02020603050405020304" pitchFamily="18" charset="0"/>
                <a:cs typeface="Times New Roman" panose="02020603050405020304" pitchFamily="18" charset="0"/>
              </a:rPr>
              <a:t>-</a:t>
            </a:r>
            <a:r>
              <a:rPr lang="en-US" sz="2200" b="1" dirty="0" err="1">
                <a:latin typeface="Times New Roman" panose="02020603050405020304" pitchFamily="18" charset="0"/>
                <a:cs typeface="Times New Roman" panose="02020603050405020304" pitchFamily="18" charset="0"/>
              </a:rPr>
              <a:t>Tình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tại</a:t>
            </a:r>
            <a:r>
              <a:rPr lang="en-US"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Mác suýt mất mạng vì cơn bão cát và tỉnh dậy vì </a:t>
            </a:r>
            <a:r>
              <a:rPr lang="vi-VN" sz="2200" b="1" dirty="0">
                <a:latin typeface="Times New Roman" panose="02020603050405020304" pitchFamily="18" charset="0"/>
                <a:cs typeface="Times New Roman" panose="02020603050405020304" pitchFamily="18" charset="0"/>
              </a:rPr>
              <a:t>tiếng báo động oxi của bộ đồ</a:t>
            </a:r>
            <a:r>
              <a:rPr lang="vi-VN" sz="2200" dirty="0">
                <a:latin typeface="Times New Roman" panose="02020603050405020304" pitchFamily="18" charset="0"/>
                <a:cs typeface="Times New Roman" panose="02020603050405020304" pitchFamily="18" charset="0"/>
              </a:rPr>
              <a:t>: </a:t>
            </a:r>
            <a:r>
              <a:rPr lang="vi-VN" sz="2200" i="1" dirty="0">
                <a:latin typeface="Times New Roman" panose="02020603050405020304" pitchFamily="18" charset="0"/>
                <a:cs typeface="Times New Roman" panose="02020603050405020304" pitchFamily="18" charset="0"/>
              </a:rPr>
              <a:t>"Tiếng bíp bíp </a:t>
            </a:r>
            <a:r>
              <a:rPr lang="en-US" sz="2200" i="1" dirty="0">
                <a:latin typeface="Times New Roman" panose="02020603050405020304" pitchFamily="18" charset="0"/>
                <a:cs typeface="Times New Roman" panose="02020603050405020304" pitchFamily="18" charset="0"/>
              </a:rPr>
              <a:t>….</a:t>
            </a:r>
            <a:r>
              <a:rPr lang="vi-VN" sz="2200" i="1" dirty="0">
                <a:latin typeface="Times New Roman" panose="02020603050405020304" pitchFamily="18" charset="0"/>
                <a:cs typeface="Times New Roman" panose="02020603050405020304" pitchFamily="18" charset="0"/>
              </a:rPr>
              <a:t>chết mãi đi cho rồi”</a:t>
            </a:r>
            <a:r>
              <a:rPr lang="vi-VN" sz="2200" dirty="0">
                <a:latin typeface="Times New Roman" panose="02020603050405020304" pitchFamily="18" charset="0"/>
                <a:cs typeface="Times New Roman" panose="02020603050405020304" pitchFamily="18" charset="0"/>
              </a:rPr>
              <a:t>. </a:t>
            </a:r>
          </a:p>
          <a:p>
            <a:pPr algn="just">
              <a:lnSpc>
                <a:spcPct val="150000"/>
              </a:lnSpc>
            </a:pPr>
            <a:r>
              <a:rPr lang="vi-VN"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rPr>
              <a:t> Nhờ có bộ đồ du hành, Mác đã được cứu sống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rPr>
              <a:t>anh phần nào nhận ra được tình trạng hiện tại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rPr>
              <a:t>anh đã rơi vào tuyệt vọng và mong muốn được chết đi.</a:t>
            </a:r>
            <a:endParaRPr lang="vi-VN" sz="22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3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23119" y="3031728"/>
            <a:ext cx="2498030" cy="2442518"/>
          </a:xfrm>
          <a:prstGeom prst="rect">
            <a:avLst/>
          </a:prstGeom>
        </p:spPr>
      </p:pic>
      <p:sp>
        <p:nvSpPr>
          <p:cNvPr id="3" name="Rectangle 2"/>
          <p:cNvSpPr/>
          <p:nvPr/>
        </p:nvSpPr>
        <p:spPr>
          <a:xfrm>
            <a:off x="1500249" y="279380"/>
            <a:ext cx="5910592" cy="584775"/>
          </a:xfrm>
          <a:prstGeom prst="rect">
            <a:avLst/>
          </a:prstGeom>
          <a:solidFill>
            <a:schemeClr val="accent6">
              <a:lumMod val="75000"/>
            </a:schemeClr>
          </a:solidFill>
        </p:spPr>
        <p:txBody>
          <a:bodyPr wrap="none">
            <a:spAutoFit/>
          </a:bodyPr>
          <a:lstStyle/>
          <a:p>
            <a:pPr algn="just"/>
            <a:r>
              <a:rPr lang="vi-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đó</a:t>
            </a:r>
            <a:endParaRPr lang="vi-VN" sz="3200" dirty="0">
              <a:solidFill>
                <a:schemeClr val="bg1"/>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884411" y="2105704"/>
            <a:ext cx="476007" cy="91440"/>
            <a:chOff x="2206694" y="1072183"/>
            <a:chExt cx="476007" cy="91440"/>
          </a:xfrm>
        </p:grpSpPr>
        <p:sp>
          <p:nvSpPr>
            <p:cNvPr id="44"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45"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9" name="Group 18"/>
          <p:cNvGrpSpPr/>
          <p:nvPr/>
        </p:nvGrpSpPr>
        <p:grpSpPr>
          <a:xfrm>
            <a:off x="323528" y="1131591"/>
            <a:ext cx="2562683" cy="1680626"/>
            <a:chOff x="5851" y="457110"/>
            <a:chExt cx="2202643" cy="1321585"/>
          </a:xfrm>
        </p:grpSpPr>
        <p:sp>
          <p:nvSpPr>
            <p:cNvPr id="42" name="Rectangle 41"/>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Rectangle 42"/>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1" name="Group 20"/>
          <p:cNvGrpSpPr/>
          <p:nvPr/>
        </p:nvGrpSpPr>
        <p:grpSpPr>
          <a:xfrm>
            <a:off x="5796136" y="2105704"/>
            <a:ext cx="476007" cy="91440"/>
            <a:chOff x="4915945" y="1072183"/>
            <a:chExt cx="476007" cy="91440"/>
          </a:xfrm>
        </p:grpSpPr>
        <p:sp>
          <p:nvSpPr>
            <p:cNvPr id="40"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sp>
          <p:nvSpPr>
            <p:cNvPr id="41"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2" name="Group 21"/>
          <p:cNvGrpSpPr/>
          <p:nvPr/>
        </p:nvGrpSpPr>
        <p:grpSpPr>
          <a:xfrm>
            <a:off x="3392819" y="1131591"/>
            <a:ext cx="2619587" cy="1680626"/>
            <a:chOff x="2715102" y="457110"/>
            <a:chExt cx="2202643" cy="1321585"/>
          </a:xfrm>
        </p:grpSpPr>
        <p:sp>
          <p:nvSpPr>
            <p:cNvPr id="38" name="Rectangle 37"/>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39" name="Rectangle 38"/>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3" name="Group 22"/>
          <p:cNvGrpSpPr/>
          <p:nvPr/>
        </p:nvGrpSpPr>
        <p:grpSpPr>
          <a:xfrm>
            <a:off x="1784889" y="2810417"/>
            <a:ext cx="5418502" cy="476007"/>
            <a:chOff x="1107172" y="1776896"/>
            <a:chExt cx="5418502" cy="476007"/>
          </a:xfrm>
        </p:grpSpPr>
        <p:sp>
          <p:nvSpPr>
            <p:cNvPr id="36"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sp>
          <p:nvSpPr>
            <p:cNvPr id="37"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nvGrpSpPr>
        <p:grpSpPr>
          <a:xfrm>
            <a:off x="6304544" y="1131591"/>
            <a:ext cx="2515928" cy="1680626"/>
            <a:chOff x="5424353" y="457110"/>
            <a:chExt cx="2202643" cy="1321585"/>
          </a:xfrm>
        </p:grpSpPr>
        <p:sp>
          <p:nvSpPr>
            <p:cNvPr id="34" name="Rectangle 33"/>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5" name="Rectangle 34"/>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25" name="Group 24"/>
          <p:cNvGrpSpPr/>
          <p:nvPr/>
        </p:nvGrpSpPr>
        <p:grpSpPr>
          <a:xfrm>
            <a:off x="2884411" y="3933897"/>
            <a:ext cx="476007" cy="91440"/>
            <a:chOff x="2206694" y="2900376"/>
            <a:chExt cx="476007" cy="91440"/>
          </a:xfrm>
        </p:grpSpPr>
        <p:sp>
          <p:nvSpPr>
            <p:cNvPr id="32"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33"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6" name="Group 25"/>
          <p:cNvGrpSpPr/>
          <p:nvPr/>
        </p:nvGrpSpPr>
        <p:grpSpPr>
          <a:xfrm>
            <a:off x="323528" y="3318824"/>
            <a:ext cx="2562683" cy="1585720"/>
            <a:chOff x="5851" y="2285303"/>
            <a:chExt cx="2202643" cy="1321585"/>
          </a:xfrm>
        </p:grpSpPr>
        <p:sp>
          <p:nvSpPr>
            <p:cNvPr id="30" name="Rectangle 29"/>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Rectangle 30"/>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7" name="Group 26"/>
          <p:cNvGrpSpPr/>
          <p:nvPr/>
        </p:nvGrpSpPr>
        <p:grpSpPr>
          <a:xfrm>
            <a:off x="3392820" y="3318824"/>
            <a:ext cx="2653986" cy="1585720"/>
            <a:chOff x="2715102" y="2285303"/>
            <a:chExt cx="2202643" cy="1321585"/>
          </a:xfrm>
        </p:grpSpPr>
        <p:sp>
          <p:nvSpPr>
            <p:cNvPr id="28" name="Rectangle 27"/>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9" name="Rectangle 28"/>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7" name="Rectangle 6"/>
          <p:cNvSpPr/>
          <p:nvPr/>
        </p:nvSpPr>
        <p:spPr>
          <a:xfrm>
            <a:off x="380710" y="1223342"/>
            <a:ext cx="2494165" cy="1323439"/>
          </a:xfrm>
          <a:prstGeom prst="rect">
            <a:avLst/>
          </a:prstGeom>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V</a:t>
            </a:r>
            <a:r>
              <a:rPr lang="vi-VN" sz="2000" dirty="0">
                <a:solidFill>
                  <a:schemeClr val="bg1"/>
                </a:solidFill>
                <a:latin typeface="Times New Roman" panose="02020603050405020304" pitchFamily="18" charset="0"/>
                <a:cs typeface="Times New Roman" panose="02020603050405020304" pitchFamily="18" charset="0"/>
              </a:rPr>
              <a:t>ận dụng những kiến thức trong những buổi huấn luyện</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để tìm cách tự cứu bản thân.</a:t>
            </a:r>
          </a:p>
        </p:txBody>
      </p:sp>
      <p:sp>
        <p:nvSpPr>
          <p:cNvPr id="8" name="Rectangle 7"/>
          <p:cNvSpPr/>
          <p:nvPr/>
        </p:nvSpPr>
        <p:spPr>
          <a:xfrm>
            <a:off x="3445518" y="1258513"/>
            <a:ext cx="2373483" cy="769441"/>
          </a:xfrm>
          <a:prstGeom prst="rect">
            <a:avLst/>
          </a:prstGeom>
        </p:spPr>
        <p:txBody>
          <a:bodyPr wrap="square">
            <a:spAutoFit/>
          </a:bodyPr>
          <a:lstStyle/>
          <a:p>
            <a:r>
              <a:rPr lang="vi-VN" sz="2200" dirty="0">
                <a:solidFill>
                  <a:schemeClr val="bg1"/>
                </a:solidFill>
                <a:latin typeface="Times New Roman" panose="02020603050405020304" pitchFamily="18" charset="0"/>
                <a:cs typeface="Times New Roman" panose="02020603050405020304" pitchFamily="18" charset="0"/>
              </a:rPr>
              <a:t>Anh chữa lại bộ đồ du hành</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81212" y="1203598"/>
            <a:ext cx="2539260" cy="1631216"/>
          </a:xfrm>
          <a:prstGeom prst="rect">
            <a:avLst/>
          </a:prstGeom>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T</a:t>
            </a:r>
            <a:r>
              <a:rPr lang="vi-VN" sz="2000" dirty="0">
                <a:solidFill>
                  <a:schemeClr val="bg1"/>
                </a:solidFill>
                <a:latin typeface="Times New Roman" panose="02020603050405020304" pitchFamily="18" charset="0"/>
                <a:cs typeface="Times New Roman" panose="02020603050405020304" pitchFamily="18" charset="0"/>
              </a:rPr>
              <a:t>ìm cách trở về căn Háp và phát hiện chiếc MAV đã rời đi - Điều này làm Mác "</a:t>
            </a:r>
            <a:r>
              <a:rPr lang="vi-VN" sz="2000" i="1" dirty="0">
                <a:solidFill>
                  <a:schemeClr val="bg1"/>
                </a:solidFill>
                <a:latin typeface="Times New Roman" panose="02020603050405020304" pitchFamily="18" charset="0"/>
                <a:cs typeface="Times New Roman" panose="02020603050405020304" pitchFamily="18" charset="0"/>
              </a:rPr>
              <a:t>buồn da diết"</a:t>
            </a:r>
            <a:r>
              <a:rPr lang="vi-VN" sz="2000" dirty="0">
                <a:solidFill>
                  <a:schemeClr val="bg1"/>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88382" y="3423078"/>
            <a:ext cx="2270691" cy="1107996"/>
          </a:xfrm>
          <a:prstGeom prst="rect">
            <a:avLst/>
          </a:prstGeom>
        </p:spPr>
        <p:txBody>
          <a:bodyPr wrap="square">
            <a:spAutoFit/>
          </a:bodyPr>
          <a:lstStyle/>
          <a:p>
            <a:pPr algn="just"/>
            <a:r>
              <a:rPr lang="vi-VN" sz="2200" dirty="0">
                <a:solidFill>
                  <a:schemeClr val="bg1"/>
                </a:solidFill>
                <a:latin typeface="Times New Roman" panose="02020603050405020304" pitchFamily="18" charset="0"/>
                <a:cs typeface="Times New Roman" panose="02020603050405020304" pitchFamily="18" charset="0"/>
              </a:rPr>
              <a:t>Anh vào căn Háp xử lí vết thương của mình</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435549" y="3291830"/>
            <a:ext cx="2585925" cy="1631216"/>
          </a:xfrm>
          <a:prstGeom prst="rect">
            <a:avLst/>
          </a:prstGeom>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K</a:t>
            </a:r>
            <a:r>
              <a:rPr lang="vi-VN" sz="2000" dirty="0">
                <a:solidFill>
                  <a:schemeClr val="bg1"/>
                </a:solidFill>
                <a:latin typeface="Times New Roman" panose="02020603050405020304" pitchFamily="18" charset="0"/>
                <a:cs typeface="Times New Roman" panose="02020603050405020304" pitchFamily="18" charset="0"/>
              </a:rPr>
              <a:t>hởi động lại thiết bị liên lạc nhưng không được vì không có tín hiệu, chiếc MAV cũng đã rời đi.</a:t>
            </a:r>
          </a:p>
        </p:txBody>
      </p:sp>
    </p:spTree>
    <p:extLst>
      <p:ext uri="{BB962C8B-B14F-4D97-AF65-F5344CB8AC3E}">
        <p14:creationId xmlns:p14="http://schemas.microsoft.com/office/powerpoint/2010/main" val="261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2"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7944" y="3590"/>
            <a:ext cx="5076056" cy="5589240"/>
          </a:xfrm>
          <a:prstGeom prst="rect">
            <a:avLst/>
          </a:prstGeom>
        </p:spPr>
      </p:pic>
      <p:sp>
        <p:nvSpPr>
          <p:cNvPr id="4" name="Rectangle 3"/>
          <p:cNvSpPr/>
          <p:nvPr/>
        </p:nvSpPr>
        <p:spPr>
          <a:xfrm>
            <a:off x="251520" y="771550"/>
            <a:ext cx="3600400" cy="3416320"/>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Hậu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Mác đã bị mắc kẹt trên Sao Hỏa.</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Anh phải đối diện với rất nhiều khó khăn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 thể mất mạng bất cứ lúc nào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40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5143500"/>
          </a:xfrm>
          <a:prstGeom prst="rect">
            <a:avLst/>
          </a:prstGeom>
        </p:spPr>
      </p:pic>
      <p:sp>
        <p:nvSpPr>
          <p:cNvPr id="4" name="Rectangle 3"/>
          <p:cNvSpPr/>
          <p:nvPr/>
        </p:nvSpPr>
        <p:spPr>
          <a:xfrm>
            <a:off x="683568" y="313017"/>
            <a:ext cx="7776864" cy="1569660"/>
          </a:xfrm>
          <a:prstGeom prst="rect">
            <a:avLst/>
          </a:prstGeom>
          <a:solidFill>
            <a:srgbClr val="FFFFFF">
              <a:alpha val="96863"/>
            </a:srgbClr>
          </a:solid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400" dirty="0">
                <a:latin typeface="Times New Roman" panose="02020603050405020304" pitchFamily="18" charset="0"/>
                <a:cs typeface="Times New Roman" panose="02020603050405020304" pitchFamily="18" charset="0"/>
                <a:sym typeface="Wingdings" panose="05000000000000000000" pitchFamily="2" charset="2"/>
              </a:rPr>
              <a:t> ô xi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ngộp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lọc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khát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Háp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thủng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lỗ</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tung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vi-VN" sz="2400" dirty="0">
              <a:latin typeface="Times New Roman" panose="02020603050405020304" pitchFamily="18" charset="0"/>
              <a:cs typeface="Times New Roman" panose="02020603050405020304" pitchFamily="18" charset="0"/>
            </a:endParaRPr>
          </a:p>
        </p:txBody>
      </p:sp>
      <p:pic>
        <p:nvPicPr>
          <p:cNvPr id="5" name="Picture 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670644" y="2135265"/>
            <a:ext cx="1049079" cy="803649"/>
          </a:xfrm>
          <a:prstGeom prst="rect">
            <a:avLst/>
          </a:prstGeom>
          <a:effectLst>
            <a:softEdge rad="127000"/>
          </a:effectLst>
        </p:spPr>
      </p:pic>
      <p:sp>
        <p:nvSpPr>
          <p:cNvPr id="6" name="Rectangle 5"/>
          <p:cNvSpPr/>
          <p:nvPr/>
        </p:nvSpPr>
        <p:spPr>
          <a:xfrm>
            <a:off x="1853466" y="2258511"/>
            <a:ext cx="5958894" cy="1569660"/>
          </a:xfrm>
          <a:prstGeom prst="rect">
            <a:avLst/>
          </a:prstGeom>
          <a:solidFill>
            <a:srgbClr val="FFFFFF">
              <a:alpha val="96863"/>
            </a:srgbClr>
          </a:solidFill>
        </p:spPr>
        <p:txBody>
          <a:bodyPr wrap="square">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endPar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09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59"/>
            <a:ext cx="9144001" cy="5144159"/>
          </a:xfrm>
        </p:spPr>
      </p:pic>
    </p:spTree>
    <p:extLst>
      <p:ext uri="{BB962C8B-B14F-4D97-AF65-F5344CB8AC3E}">
        <p14:creationId xmlns:p14="http://schemas.microsoft.com/office/powerpoint/2010/main" val="279802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8720" y="0"/>
            <a:ext cx="6768752" cy="5143500"/>
          </a:xfrm>
          <a:prstGeom prst="rect">
            <a:avLst/>
          </a:prstGeom>
        </p:spPr>
      </p:pic>
      <p:sp>
        <p:nvSpPr>
          <p:cNvPr id="21" name="Oval 20"/>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Google Shape;2696;p65"/>
          <p:cNvCxnSpPr/>
          <p:nvPr/>
        </p:nvCxnSpPr>
        <p:spPr>
          <a:xfrm flipV="1">
            <a:off x="3851920" y="699542"/>
            <a:ext cx="875822" cy="331310"/>
          </a:xfrm>
          <a:prstGeom prst="straightConnector1">
            <a:avLst/>
          </a:prstGeom>
          <a:noFill/>
          <a:ln w="28575" cap="flat" cmpd="sng">
            <a:solidFill>
              <a:srgbClr val="7ABEAE"/>
            </a:solidFill>
            <a:prstDash val="dash"/>
            <a:round/>
            <a:headEnd type="oval" w="med" len="med"/>
            <a:tailEnd type="oval" w="med" len="med"/>
          </a:ln>
        </p:spPr>
      </p:cxnSp>
      <p:pic>
        <p:nvPicPr>
          <p:cNvPr id="2" name="Picture 1"/>
          <p:cNvPicPr>
            <a:picLocks noChangeAspect="1"/>
          </p:cNvPicPr>
          <p:nvPr/>
        </p:nvPicPr>
        <p:blipFill>
          <a:blip r:embed="rId4"/>
          <a:stretch>
            <a:fillRect/>
          </a:stretch>
        </p:blipFill>
        <p:spPr>
          <a:xfrm>
            <a:off x="4427984" y="411510"/>
            <a:ext cx="3779848" cy="749873"/>
          </a:xfrm>
          <a:prstGeom prst="rect">
            <a:avLst/>
          </a:prstGeom>
        </p:spPr>
      </p:pic>
      <p:sp>
        <p:nvSpPr>
          <p:cNvPr id="4" name="Rectangle 3"/>
          <p:cNvSpPr/>
          <p:nvPr/>
        </p:nvSpPr>
        <p:spPr>
          <a:xfrm>
            <a:off x="4031908" y="1193708"/>
            <a:ext cx="4572000" cy="3357137"/>
          </a:xfrm>
          <a:prstGeom prst="rect">
            <a:avLst/>
          </a:prstGeom>
        </p:spPr>
        <p:txBody>
          <a:bodyPr>
            <a:spAutoFit/>
          </a:bodyPr>
          <a:lstStyle/>
          <a:p>
            <a:pPr algn="just">
              <a:lnSpc>
                <a:spcPct val="150000"/>
              </a:lnSpc>
            </a:pPr>
            <a:r>
              <a:rPr lang="vi-VN" sz="2400" dirty="0">
                <a:latin typeface="+mj-lt"/>
              </a:rPr>
              <a:t>NHẬN XÉT: Trước những khó khăn, nguy hiểm, Mác vẫn luôn cố gắng tìm kiếm sự sống cho bản thân. Tuy nhiên, anh cũng rất lo lắng, có phần bất lực trước hoàn cảnh.</a:t>
            </a:r>
            <a:endParaRPr lang="en-US" sz="2400" dirty="0">
              <a:latin typeface="+mj-lt"/>
            </a:endParaRPr>
          </a:p>
        </p:txBody>
      </p:sp>
    </p:spTree>
    <p:extLst>
      <p:ext uri="{BB962C8B-B14F-4D97-AF65-F5344CB8AC3E}">
        <p14:creationId xmlns:p14="http://schemas.microsoft.com/office/powerpoint/2010/main" val="17897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F79646">
                      <a:lumMod val="75000"/>
                    </a:srgbClr>
                  </a:solidFill>
                  <a:latin typeface="Tahoma" panose="020B0604030504040204" pitchFamily="34" charset="0"/>
                  <a:cs typeface="Tahoma" panose="020B0604030504040204" pitchFamily="34" charset="0"/>
                </a:rPr>
                <a:t>TÌM HIỂU </a:t>
              </a:r>
              <a:r>
                <a:rPr lang="en-US" b="1" dirty="0">
                  <a:solidFill>
                    <a:srgbClr val="F79646">
                      <a:lumMod val="75000"/>
                    </a:srgbClr>
                  </a:solidFill>
                  <a:latin typeface="Tahoma" panose="020B0604030504040204" pitchFamily="34" charset="0"/>
                  <a:cs typeface="Tahoma" panose="020B0604030504040204" pitchFamily="34" charset="0"/>
                </a:rPr>
                <a:t>CHI TIẾT</a:t>
              </a: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chi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tiết</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sắc</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5625" y1="26667" x2="81250" y2="72083"/>
                        <a14:backgroundMark x1="60156" y1="66250" x2="72813" y2="82917"/>
                      </a14:backgroundRemoval>
                    </a14:imgEffect>
                  </a14:imgLayer>
                </a14:imgProps>
              </a:ext>
            </a:extLst>
          </a:blip>
          <a:stretch>
            <a:fillRect/>
          </a:stretch>
        </p:blipFill>
        <p:spPr>
          <a:xfrm>
            <a:off x="5940152" y="47726"/>
            <a:ext cx="4499992" cy="4954937"/>
          </a:xfrm>
          <a:prstGeom prst="rect">
            <a:avLst/>
          </a:prstGeom>
        </p:spPr>
      </p:pic>
      <p:sp>
        <p:nvSpPr>
          <p:cNvPr id="4" name="Rectangle 3"/>
          <p:cNvSpPr/>
          <p:nvPr/>
        </p:nvSpPr>
        <p:spPr>
          <a:xfrm>
            <a:off x="323528" y="1131590"/>
            <a:ext cx="6264696" cy="830997"/>
          </a:xfrm>
          <a:prstGeom prst="rect">
            <a:avLst/>
          </a:prstGeom>
        </p:spPr>
        <p:txBody>
          <a:bodyPr wrap="square">
            <a:spAutoFit/>
          </a:bodyPr>
          <a:lstStyle/>
          <a:p>
            <a:pPr algn="just"/>
            <a:r>
              <a:rPr lang="en-US" sz="2400" dirty="0">
                <a:solidFill>
                  <a:srgbClr val="FF0000"/>
                </a:solidFill>
                <a:latin typeface="+mj-lt"/>
              </a:rPr>
              <a:t>* </a:t>
            </a:r>
            <a:r>
              <a:rPr lang="vi-VN" sz="2400" dirty="0">
                <a:solidFill>
                  <a:srgbClr val="FF0000"/>
                </a:solidFill>
                <a:latin typeface="+mj-lt"/>
              </a:rPr>
              <a:t>Những chi tiết cho thấy tác giả dựa vào thành tựu, hiểu biết của khoa học kĩ thuật:</a:t>
            </a:r>
          </a:p>
        </p:txBody>
      </p:sp>
      <p:sp>
        <p:nvSpPr>
          <p:cNvPr id="5" name="Rectangle 4"/>
          <p:cNvSpPr/>
          <p:nvPr/>
        </p:nvSpPr>
        <p:spPr>
          <a:xfrm>
            <a:off x="558874" y="2026768"/>
            <a:ext cx="6832533" cy="2800767"/>
          </a:xfrm>
          <a:prstGeom prst="rect">
            <a:avLst/>
          </a:prstGeom>
        </p:spPr>
        <p:txBody>
          <a:bodyPr wrap="square">
            <a:spAutoFit/>
          </a:bodyPr>
          <a:lstStyle/>
          <a:p>
            <a:pPr algn="just"/>
            <a:r>
              <a:rPr lang="en-US" sz="2200" dirty="0">
                <a:latin typeface="+mj-lt"/>
              </a:rPr>
              <a:t>- </a:t>
            </a:r>
            <a:r>
              <a:rPr lang="vi-VN" sz="2200" dirty="0">
                <a:latin typeface="+mj-lt"/>
              </a:rPr>
              <a:t>Sự hiểu biết của tác giả về ngành khoa học vũ trụ.</a:t>
            </a:r>
          </a:p>
          <a:p>
            <a:pPr algn="just"/>
            <a:r>
              <a:rPr lang="en-US" sz="2200" dirty="0">
                <a:latin typeface="+mj-lt"/>
              </a:rPr>
              <a:t>- </a:t>
            </a:r>
            <a:r>
              <a:rPr lang="vi-VN" sz="2200" dirty="0">
                <a:latin typeface="+mj-lt"/>
              </a:rPr>
              <a:t>Con người có thể di chuyển trên bề mặt của những hành tinh khác nhờ bộ đồ của phi hành gia.</a:t>
            </a:r>
          </a:p>
          <a:p>
            <a:pPr algn="just"/>
            <a:r>
              <a:rPr lang="en-US" sz="2200" dirty="0">
                <a:latin typeface="+mj-lt"/>
              </a:rPr>
              <a:t>- </a:t>
            </a:r>
            <a:r>
              <a:rPr lang="vi-VN" sz="2200" dirty="0">
                <a:latin typeface="+mj-lt"/>
              </a:rPr>
              <a:t>Sự ra đời của những con tàu vũ trụ đưa con người khám phá những hành tinh khác.</a:t>
            </a:r>
          </a:p>
          <a:p>
            <a:pPr algn="just"/>
            <a:r>
              <a:rPr lang="en-US" sz="2200" dirty="0">
                <a:latin typeface="+mj-lt"/>
              </a:rPr>
              <a:t>- </a:t>
            </a:r>
            <a:r>
              <a:rPr lang="vi-VN" sz="2200" dirty="0">
                <a:latin typeface="+mj-lt"/>
              </a:rPr>
              <a:t>Những hiểu biết của con người về bề mặt Sao Hỏa: </a:t>
            </a:r>
            <a:r>
              <a:rPr lang="vi-VN" sz="2200" i="1" dirty="0">
                <a:latin typeface="+mj-lt"/>
              </a:rPr>
              <a:t>lượng nước bốc hơi do dòng khí lưu thông và áp suất thấp</a:t>
            </a:r>
            <a:r>
              <a:rPr lang="vi-VN" sz="2200" dirty="0">
                <a:latin typeface="+mj-lt"/>
              </a:rPr>
              <a:t>.</a:t>
            </a:r>
          </a:p>
          <a:p>
            <a:pPr algn="just"/>
            <a:r>
              <a:rPr lang="en-US" sz="2200" dirty="0">
                <a:latin typeface="+mj-lt"/>
              </a:rPr>
              <a:t>- </a:t>
            </a:r>
            <a:r>
              <a:rPr lang="vi-VN" sz="2200" dirty="0">
                <a:latin typeface="+mj-lt"/>
              </a:rPr>
              <a:t>Hiểu biết về vũ trụ: </a:t>
            </a:r>
            <a:r>
              <a:rPr lang="vi-VN" sz="2200" i="1" dirty="0">
                <a:latin typeface="+mj-lt"/>
              </a:rPr>
              <a:t>khí quyển Trái Đất khoảng 21%, ...</a:t>
            </a:r>
            <a:r>
              <a:rPr lang="vi-VN" sz="2200" dirty="0">
                <a:latin typeface="+mj-lt"/>
              </a:rPr>
              <a:t> </a:t>
            </a:r>
          </a:p>
        </p:txBody>
      </p:sp>
    </p:spTree>
    <p:extLst>
      <p:ext uri="{BB962C8B-B14F-4D97-AF65-F5344CB8AC3E}">
        <p14:creationId xmlns:p14="http://schemas.microsoft.com/office/powerpoint/2010/main" val="39440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down)">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down)">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circle(in)">
                                      <p:cBhvr>
                                        <p:cTn id="43" dur="20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barn(inVertical)">
                                      <p:cBhvr>
                                        <p:cTn id="4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50692" y="741221"/>
            <a:ext cx="5616624" cy="584775"/>
          </a:xfrm>
          <a:prstGeom prst="rect">
            <a:avLst/>
          </a:prstGeom>
          <a:solidFill>
            <a:schemeClr val="accent6">
              <a:lumMod val="75000"/>
            </a:schemeClr>
          </a:solidFill>
        </p:spPr>
        <p:txBody>
          <a:bodyPr wrap="square">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187624" y="771550"/>
            <a:ext cx="6742760" cy="749873"/>
          </a:xfrm>
          <a:prstGeom prst="rect">
            <a:avLst/>
          </a:prstGeom>
        </p:spPr>
      </p:pic>
      <p:sp>
        <p:nvSpPr>
          <p:cNvPr id="19" name="TextBox 18"/>
          <p:cNvSpPr txBox="1"/>
          <p:nvPr/>
        </p:nvSpPr>
        <p:spPr>
          <a:xfrm>
            <a:off x="385633" y="1713858"/>
            <a:ext cx="2424290" cy="2308324"/>
          </a:xfrm>
          <a:prstGeom prst="rect">
            <a:avLst/>
          </a:prstGeom>
          <a:solidFill>
            <a:schemeClr val="accent6">
              <a:lumMod val="20000"/>
              <a:lumOff val="80000"/>
            </a:schemeClr>
          </a:solidFill>
        </p:spPr>
        <p:txBody>
          <a:bodyPr wrap="square" rtlCol="0">
            <a:spAutoFit/>
          </a:bodyPr>
          <a:lstStyle/>
          <a:p>
            <a:pPr algn="just"/>
            <a:r>
              <a:rPr lang="vi-VN" sz="2400" dirty="0">
                <a:latin typeface="+mj-lt"/>
              </a:rPr>
              <a:t>Mác bị thương trong trận bão cát và suýt mất mạng. Anh được cứu sống nhờ bộ đồ du hành</a:t>
            </a:r>
            <a:endParaRPr lang="en-US" sz="2400" dirty="0">
              <a:latin typeface="+mj-lt"/>
            </a:endParaRPr>
          </a:p>
        </p:txBody>
      </p:sp>
      <p:sp>
        <p:nvSpPr>
          <p:cNvPr id="29" name="TextBox 28"/>
          <p:cNvSpPr txBox="1"/>
          <p:nvPr/>
        </p:nvSpPr>
        <p:spPr>
          <a:xfrm>
            <a:off x="6228184" y="1707654"/>
            <a:ext cx="2596094" cy="830997"/>
          </a:xfrm>
          <a:prstGeom prst="rect">
            <a:avLst/>
          </a:prstGeom>
          <a:solidFill>
            <a:schemeClr val="accent3">
              <a:lumMod val="20000"/>
              <a:lumOff val="80000"/>
            </a:schemeClr>
          </a:solidFill>
        </p:spPr>
        <p:txBody>
          <a:bodyPr wrap="square" rtlCol="0">
            <a:spAutoFit/>
          </a:bodyPr>
          <a:lstStyle/>
          <a:p>
            <a:pPr algn="just"/>
            <a:r>
              <a:rPr lang="vi-VN" sz="2400" dirty="0">
                <a:latin typeface="+mj-lt"/>
              </a:rPr>
              <a:t>Bộ đồ du hành tự làm đầy khí....</a:t>
            </a:r>
          </a:p>
        </p:txBody>
      </p:sp>
      <p:sp>
        <p:nvSpPr>
          <p:cNvPr id="30" name="TextBox 29"/>
          <p:cNvSpPr txBox="1"/>
          <p:nvPr/>
        </p:nvSpPr>
        <p:spPr>
          <a:xfrm>
            <a:off x="3241971" y="1713858"/>
            <a:ext cx="2596094" cy="1523494"/>
          </a:xfrm>
          <a:prstGeom prst="rect">
            <a:avLst/>
          </a:prstGeom>
          <a:solidFill>
            <a:schemeClr val="accent5">
              <a:lumMod val="20000"/>
              <a:lumOff val="80000"/>
            </a:schemeClr>
          </a:solidFill>
        </p:spPr>
        <p:txBody>
          <a:bodyPr wrap="square" rtlCol="0">
            <a:spAutoFit/>
          </a:bodyPr>
          <a:lstStyle/>
          <a:p>
            <a:pPr algn="just"/>
            <a:r>
              <a:rPr lang="vi-VN" sz="2400" dirty="0">
                <a:latin typeface="+mj-lt"/>
              </a:rPr>
              <a:t>Con tàu du hành không gian hiện đại.</a:t>
            </a:r>
          </a:p>
          <a:p>
            <a:pPr algn="just" defTabSz="342900"/>
            <a:endParaRPr lang="en-US" sz="2100" dirty="0">
              <a:latin typeface="+mj-lt"/>
              <a:cs typeface="Times New Roman" pitchFamily="18"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8000" b="91556" l="9778" r="89778"/>
                    </a14:imgEffect>
                  </a14:imgLayer>
                </a14:imgProps>
              </a:ext>
            </a:extLst>
          </a:blip>
          <a:stretch>
            <a:fillRect/>
          </a:stretch>
        </p:blipFill>
        <p:spPr>
          <a:xfrm>
            <a:off x="6270113" y="2485975"/>
            <a:ext cx="2740798" cy="2740798"/>
          </a:xfrm>
          <a:prstGeom prst="rect">
            <a:avLst/>
          </a:prstGeom>
        </p:spPr>
      </p:pic>
    </p:spTree>
    <p:extLst>
      <p:ext uri="{BB962C8B-B14F-4D97-AF65-F5344CB8AC3E}">
        <p14:creationId xmlns:p14="http://schemas.microsoft.com/office/powerpoint/2010/main" val="204357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Left)">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a:off x="1332747" y="818163"/>
            <a:ext cx="7830818" cy="4110404"/>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2" name="Rectangle 1"/>
          <p:cNvSpPr/>
          <p:nvPr/>
        </p:nvSpPr>
        <p:spPr>
          <a:xfrm>
            <a:off x="2199799" y="1293617"/>
            <a:ext cx="6608553" cy="2862322"/>
          </a:xfrm>
          <a:prstGeom prst="rect">
            <a:avLst/>
          </a:prstGeom>
        </p:spPr>
        <p:txBody>
          <a:bodyPr wrap="square">
            <a:spAutoFit/>
          </a:bodyPr>
          <a:lstStyle/>
          <a:p>
            <a:pPr algn="just">
              <a:lnSpc>
                <a:spcPct val="150000"/>
              </a:lnSpc>
            </a:pPr>
            <a:r>
              <a:rPr lang="en-US" sz="2400" dirty="0">
                <a:latin typeface="+mj-lt"/>
                <a:sym typeface="Wingdings" panose="05000000000000000000" pitchFamily="2" charset="2"/>
              </a:rPr>
              <a:t> </a:t>
            </a:r>
            <a:r>
              <a:rPr lang="vi-VN" sz="2400" dirty="0">
                <a:latin typeface="+mj-lt"/>
              </a:rPr>
              <a:t>Bằng những hiểu biết về khoa học vũ trụ, tác giả đã mở ra một câu chuyện hấp dẫn về một phi hành gia bị mắc kẹt trên Sao Hỏa. Qua đó, người đọc có thêm hiểu biết về khoa học và thấy được bản lĩnh của con người trong hoàn cảnh khắc nghiệt. </a:t>
            </a: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75625" y1="26667" x2="81250" y2="72083"/>
                        <a14:backgroundMark x1="60156" y1="66250" x2="72813" y2="82917"/>
                      </a14:backgroundRemoval>
                    </a14:imgEffect>
                  </a14:imgLayer>
                </a14:imgProps>
              </a:ext>
            </a:extLst>
          </a:blip>
          <a:stretch>
            <a:fillRect/>
          </a:stretch>
        </p:blipFill>
        <p:spPr>
          <a:xfrm>
            <a:off x="-990434" y="-308570"/>
            <a:ext cx="4499992" cy="4954937"/>
          </a:xfrm>
          <a:prstGeom prst="rect">
            <a:avLst/>
          </a:prstGeom>
        </p:spPr>
      </p:pic>
    </p:spTree>
    <p:extLst>
      <p:ext uri="{BB962C8B-B14F-4D97-AF65-F5344CB8AC3E}">
        <p14:creationId xmlns:p14="http://schemas.microsoft.com/office/powerpoint/2010/main" val="3289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779911"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889" b="97778" l="9778" r="89778"/>
                    </a14:imgEffect>
                  </a14:imgLayer>
                </a14:imgProps>
              </a:ext>
            </a:extLst>
          </a:blip>
          <a:stretch>
            <a:fillRect/>
          </a:stretch>
        </p:blipFill>
        <p:spPr>
          <a:xfrm>
            <a:off x="-180528" y="777495"/>
            <a:ext cx="4456990" cy="4456990"/>
          </a:xfrm>
          <a:prstGeom prst="rect">
            <a:avLst/>
          </a:prstGeom>
        </p:spPr>
      </p:pic>
      <p:pic>
        <p:nvPicPr>
          <p:cNvPr id="2" name="Picture 1"/>
          <p:cNvPicPr>
            <a:picLocks noChangeAspect="1"/>
          </p:cNvPicPr>
          <p:nvPr/>
        </p:nvPicPr>
        <p:blipFill>
          <a:blip r:embed="rId5"/>
          <a:stretch>
            <a:fillRect/>
          </a:stretch>
        </p:blipFill>
        <p:spPr>
          <a:xfrm>
            <a:off x="4067944" y="770318"/>
            <a:ext cx="4359018" cy="3572566"/>
          </a:xfrm>
          <a:prstGeom prst="rect">
            <a:avLst/>
          </a:prstGeom>
        </p:spPr>
      </p:pic>
    </p:spTree>
    <p:extLst>
      <p:ext uri="{BB962C8B-B14F-4D97-AF65-F5344CB8AC3E}">
        <p14:creationId xmlns:p14="http://schemas.microsoft.com/office/powerpoint/2010/main" val="132102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7" y="0"/>
            <a:ext cx="9140023" cy="5143500"/>
          </a:xfrm>
          <a:prstGeom prst="rect">
            <a:avLst/>
          </a:prstGeom>
        </p:spPr>
      </p:pic>
    </p:spTree>
    <p:extLst>
      <p:ext uri="{BB962C8B-B14F-4D97-AF65-F5344CB8AC3E}">
        <p14:creationId xmlns:p14="http://schemas.microsoft.com/office/powerpoint/2010/main" val="127764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1" cy="5143500"/>
          </a:xfrm>
          <a:prstGeom prst="rect">
            <a:avLst/>
          </a:prstGeom>
        </p:spPr>
      </p:pic>
    </p:spTree>
    <p:extLst>
      <p:ext uri="{BB962C8B-B14F-4D97-AF65-F5344CB8AC3E}">
        <p14:creationId xmlns:p14="http://schemas.microsoft.com/office/powerpoint/2010/main" val="32455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1" cy="5143500"/>
          </a:xfrm>
          <a:prstGeom prst="rect">
            <a:avLst/>
          </a:prstGeom>
        </p:spPr>
      </p:pic>
    </p:spTree>
    <p:extLst>
      <p:ext uri="{BB962C8B-B14F-4D97-AF65-F5344CB8AC3E}">
        <p14:creationId xmlns:p14="http://schemas.microsoft.com/office/powerpoint/2010/main" val="151722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269374" y="1334358"/>
            <a:ext cx="4438273" cy="1072989"/>
          </a:xfrm>
          <a:prstGeom prst="rect">
            <a:avLst/>
          </a:prstGeom>
        </p:spPr>
      </p:pic>
      <p:sp>
        <p:nvSpPr>
          <p:cNvPr id="12" name="Rectangle 11"/>
          <p:cNvSpPr/>
          <p:nvPr/>
        </p:nvSpPr>
        <p:spPr>
          <a:xfrm>
            <a:off x="548337" y="2305760"/>
            <a:ext cx="5187317" cy="1754326"/>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4"/>
          <a:stretch>
            <a:fillRect/>
          </a:stretch>
        </p:blipFill>
        <p:spPr>
          <a:xfrm>
            <a:off x="5290167" y="520624"/>
            <a:ext cx="3862618" cy="4320480"/>
          </a:xfrm>
          <a:prstGeom prst="rect">
            <a:avLst/>
          </a:prstGeom>
        </p:spPr>
      </p:pic>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415117" y="885799"/>
            <a:ext cx="5985559" cy="1447058"/>
          </a:xfrm>
          <a:prstGeom prst="rect">
            <a:avLst/>
          </a:prstGeom>
        </p:spPr>
      </p:pic>
      <p:pic>
        <p:nvPicPr>
          <p:cNvPr id="9" name="Picture 8"/>
          <p:cNvPicPr>
            <a:picLocks noChangeAspect="1"/>
          </p:cNvPicPr>
          <p:nvPr/>
        </p:nvPicPr>
        <p:blipFill>
          <a:blip r:embed="rId4"/>
          <a:stretch>
            <a:fillRect/>
          </a:stretch>
        </p:blipFill>
        <p:spPr>
          <a:xfrm>
            <a:off x="5290167" y="520624"/>
            <a:ext cx="3862618" cy="4320480"/>
          </a:xfrm>
          <a:prstGeom prst="rect">
            <a:avLst/>
          </a:prstGeom>
        </p:spPr>
      </p:pic>
      <p:sp>
        <p:nvSpPr>
          <p:cNvPr id="10" name="Rectangle 9"/>
          <p:cNvSpPr/>
          <p:nvPr/>
        </p:nvSpPr>
        <p:spPr>
          <a:xfrm>
            <a:off x="223284" y="2013674"/>
            <a:ext cx="5572852" cy="2862322"/>
          </a:xfrm>
          <a:prstGeom prst="rect">
            <a:avLst/>
          </a:prstGeom>
        </p:spPr>
        <p:txBody>
          <a:bodyPr wrap="square">
            <a:spAutoFit/>
          </a:bodyPr>
          <a:lstStyle/>
          <a:p>
            <a:pPr algn="just" defTabSz="685800">
              <a:lnSpc>
                <a:spcPct val="150000"/>
              </a:lnSpc>
            </a:pPr>
            <a:r>
              <a:rPr lang="vi-VN" sz="2400" dirty="0">
                <a:latin typeface="Times New Roman" panose="02020603050405020304" pitchFamily="18" charset="0"/>
                <a:cs typeface="Times New Roman" panose="02020603050405020304" pitchFamily="18" charset="0"/>
              </a:rPr>
              <a:t>Truyện khơi gợi ra một "cuộc phiêu lưu" bất đắc dĩ của phi hành gia Mác trên Sao Hỏa để tự cứu lấy bản thân. Qua đó, truyện ca ngợi sự bình tĩnh, thông minh của anh trước những sự cố bất ngờ, nguy hiểm.</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4"/>
            <a:ext cx="9144000" cy="5133206"/>
          </a:xfrm>
          <a:prstGeom prst="rect">
            <a:avLst/>
          </a:prstGeom>
        </p:spPr>
      </p:pic>
    </p:spTree>
    <p:extLst>
      <p:ext uri="{BB962C8B-B14F-4D97-AF65-F5344CB8AC3E}">
        <p14:creationId xmlns:p14="http://schemas.microsoft.com/office/powerpoint/2010/main" val="1073284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2649997" y="1039725"/>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7051037" y="391838"/>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6876256" y="71754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defTabSz="685800"/>
            <a:r>
              <a:rPr lang="en-US" sz="2400" b="1">
                <a:solidFill>
                  <a:prstClr val="white">
                    <a:lumMod val="50000"/>
                  </a:prstClr>
                </a:solidFill>
              </a:rPr>
              <a:t>4</a:t>
            </a:r>
          </a:p>
        </p:txBody>
      </p:sp>
      <p:sp>
        <p:nvSpPr>
          <p:cNvPr id="59" name="5-Point Star 58">
            <a:hlinkClick r:id="rId5"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1" name="Rectangle 70"/>
          <p:cNvSpPr/>
          <p:nvPr/>
        </p:nvSpPr>
        <p:spPr>
          <a:xfrm>
            <a:off x="2574053" y="3574880"/>
            <a:ext cx="4302203" cy="1084912"/>
          </a:xfrm>
          <a:prstGeom prst="rect">
            <a:avLst/>
          </a:prstGeom>
          <a:noFill/>
        </p:spPr>
        <p:txBody>
          <a:bodyPr wrap="none" lIns="68580" tIns="34290" rIns="68580" bIns="34290">
            <a:spAutoFit/>
          </a:bodyPr>
          <a:lstStyle/>
          <a:p>
            <a:pPr algn="ctr" defTabSz="685800"/>
            <a:r>
              <a:rPr lang="en-US" sz="660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b="1" dirty="0" err="1">
                <a:solidFill>
                  <a:prstClr val="black"/>
                </a:solidFill>
                <a:latin typeface="Times New Roman" panose="02020603050405020304" pitchFamily="18" charset="0"/>
                <a:cs typeface="Times New Roman" panose="02020603050405020304" pitchFamily="18" charset="0"/>
              </a:rPr>
              <a:t>Đâu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nguyê</a:t>
            </a:r>
            <a:r>
              <a:rPr lang="en-US" sz="3000" b="1" dirty="0">
                <a:solidFill>
                  <a:prstClr val="black"/>
                </a:solidFill>
                <a:latin typeface="Times New Roman" panose="02020603050405020304" pitchFamily="18" charset="0"/>
                <a:cs typeface="Times New Roman" panose="02020603050405020304" pitchFamily="18" charset="0"/>
              </a:rPr>
              <a:t>n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dẫn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đến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việc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vật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Mác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bị</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bỏ</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rơi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sao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Hỏa</a:t>
            </a:r>
            <a:r>
              <a:rPr lang="en-US" sz="30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002060"/>
                </a:solidFill>
                <a:latin typeface="Times New Roman" panose="02020603050405020304" pitchFamily="18" charset="0"/>
                <a:cs typeface="Times New Roman" panose="02020603050405020304" pitchFamily="18" charset="0"/>
              </a:rPr>
              <a:t>Do </a:t>
            </a:r>
            <a:r>
              <a:rPr lang="en-US" sz="2400" b="1" dirty="0" err="1">
                <a:solidFill>
                  <a:srgbClr val="002060"/>
                </a:solidFill>
                <a:latin typeface="Times New Roman" panose="02020603050405020304" pitchFamily="18" charset="0"/>
                <a:cs typeface="Times New Roman" panose="02020603050405020304" pitchFamily="18" charset="0"/>
              </a:rPr>
              <a:t>gặp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mọi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tưởng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chết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998865" y="2260127"/>
            <a:ext cx="5146282"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xóa</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xấu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15616" y="652460"/>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black"/>
                </a:solidFill>
                <a:latin typeface="Times New Roman" panose="02020603050405020304" pitchFamily="18" charset="0"/>
                <a:cs typeface="Times New Roman" panose="02020603050405020304" pitchFamily="18" charset="0"/>
              </a:rPr>
              <a:t>Ở </a:t>
            </a:r>
            <a:r>
              <a:rPr lang="en-US" sz="2400" b="1" dirty="0" err="1">
                <a:solidFill>
                  <a:prstClr val="black"/>
                </a:solidFill>
                <a:latin typeface="Times New Roman" panose="02020603050405020304" pitchFamily="18" charset="0"/>
                <a:cs typeface="Times New Roman" panose="02020603050405020304" pitchFamily="18" charset="0"/>
              </a:rPr>
              <a:t>cuối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tưởng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tượng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như</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thế</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1648318" y="2681810"/>
            <a:ext cx="5966460" cy="219254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400" dirty="0">
                <a:latin typeface="Times New Roman" panose="02020603050405020304" pitchFamily="18" charset="0"/>
                <a:cs typeface="Times New Roman" panose="02020603050405020304" pitchFamily="18" charset="0"/>
                <a:sym typeface="Wingdings" panose="05000000000000000000" pitchFamily="2" charset="2"/>
              </a:rPr>
              <a:t> ô xi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ngộp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lọc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khát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Háp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thủng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lỗ</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tung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vi-VN"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2878524" y="2076133"/>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Vâng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đấy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tôi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rồi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tâm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trạng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tôi</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dirty="0">
                <a:latin typeface="Times New Roman" panose="02020603050405020304" pitchFamily="18" charset="0"/>
                <a:cs typeface="Times New Roman" panose="02020603050405020304" pitchFamily="18" charset="0"/>
              </a:rPr>
              <a:t>lo lắng, có phần bất lực trước hoàn cảnh.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85157" y="2260127"/>
            <a:ext cx="6973705"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thưởng</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tràng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82"/>
            <a:ext cx="9144000" cy="5117317"/>
          </a:xfrm>
          <a:prstGeom prst="rect">
            <a:avLst/>
          </a:prstGeom>
        </p:spPr>
      </p:pic>
    </p:spTree>
    <p:extLst>
      <p:ext uri="{BB962C8B-B14F-4D97-AF65-F5344CB8AC3E}">
        <p14:creationId xmlns:p14="http://schemas.microsoft.com/office/powerpoint/2010/main" val="530312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p:cNvSpPr/>
          <p:nvPr/>
        </p:nvSpPr>
        <p:spPr>
          <a:xfrm>
            <a:off x="-7582" y="129256"/>
            <a:ext cx="3061210" cy="5014244"/>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 name="Hình tự do: Hình 7"/>
          <p:cNvSpPr/>
          <p:nvPr/>
        </p:nvSpPr>
        <p:spPr>
          <a:xfrm>
            <a:off x="0" y="0"/>
            <a:ext cx="3061210" cy="51435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33CCC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9933"/>
              </a:solidFill>
            </a:endParaRPr>
          </a:p>
        </p:txBody>
      </p:sp>
      <p:pic>
        <p:nvPicPr>
          <p:cNvPr id="13" name="Hình ảnh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251014"/>
            <a:ext cx="1152128" cy="1096600"/>
          </a:xfrm>
          <a:prstGeom prst="rect">
            <a:avLst/>
          </a:prstGeom>
        </p:spPr>
      </p:pic>
      <p:sp>
        <p:nvSpPr>
          <p:cNvPr id="9" name="TextBox 8"/>
          <p:cNvSpPr txBox="1"/>
          <p:nvPr/>
        </p:nvSpPr>
        <p:spPr>
          <a:xfrm>
            <a:off x="1947369" y="109337"/>
            <a:ext cx="6877271" cy="1569082"/>
          </a:xfrm>
          <a:prstGeom prst="rect">
            <a:avLst/>
          </a:prstGeom>
        </p:spPr>
        <p:style>
          <a:lnRef idx="2">
            <a:schemeClr val="accent1"/>
          </a:lnRef>
          <a:fillRef idx="0">
            <a:srgbClr val="FFFFFF"/>
          </a:fillRef>
          <a:effectRef idx="0">
            <a:srgbClr val="FFFFFF"/>
          </a:effectRef>
          <a:fontRef idx="minor">
            <a:schemeClr val="tx1"/>
          </a:fontRef>
        </p:style>
        <p:txBody>
          <a:bodyPr wrap="square">
            <a:noAutofit/>
          </a:bodyPr>
          <a:lstStyle/>
          <a:p>
            <a:pPr algn="just"/>
            <a:endParaRPr lang="en-US" sz="900" dirty="0">
              <a:latin typeface="Times New Roman" panose="02020603050405020304" pitchFamily="18" charset="0"/>
              <a:ea typeface="Times New Roman" panose="02020603050405020304" pitchFamily="18" charset="0"/>
            </a:endParaRPr>
          </a:p>
          <a:p>
            <a:pPr algn="just"/>
            <a:r>
              <a:rPr lang="en-US"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Tiết</a:t>
            </a:r>
            <a:r>
              <a:rPr lang="en-US"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vi-VN"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37, 38</a:t>
            </a:r>
            <a:r>
              <a:rPr lang="en-US"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en-US"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ĐỌC HIỂU VĂN BẢN: </a:t>
            </a:r>
          </a:p>
          <a:p>
            <a:r>
              <a:rPr lang="en-US" dirty="0">
                <a:latin typeface="Times New Roman" panose="02020603050405020304" pitchFamily="18" charset="0"/>
                <a:ea typeface="Times New Roman" panose="02020603050405020304" pitchFamily="18" charset="0"/>
              </a:rPr>
              <a:t>                                     </a:t>
            </a:r>
            <a:r>
              <a:rPr lang="en-US" sz="2700" dirty="0">
                <a:latin typeface="Times New Roman" panose="02020603050405020304" pitchFamily="18" charset="0"/>
                <a:ea typeface="Times New Roman" panose="02020603050405020304" pitchFamily="18" charset="0"/>
              </a:rPr>
              <a:t> </a:t>
            </a:r>
            <a:r>
              <a:rPr lang="vi-VN"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NHẬT TRÌNH SOL 6</a:t>
            </a:r>
          </a:p>
          <a:p>
            <a:r>
              <a:rPr lang="vi-VN"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 Trích tiểu thuyết </a:t>
            </a:r>
            <a:r>
              <a:rPr lang="vi-VN" sz="2700" b="1"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Người về từ sao Hỏa</a:t>
            </a:r>
            <a:r>
              <a:rPr lang="vi-VN"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a:t>
            </a:r>
            <a:endParaRPr lang="en-US" sz="2700" b="1"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                                                                       </a:t>
            </a:r>
            <a:r>
              <a:rPr lang="en-US" dirty="0">
                <a:ln w="15875">
                  <a:solidFill>
                    <a:schemeClr val="accent1"/>
                  </a:solidFill>
                </a:ln>
                <a:noFill/>
                <a:latin typeface="Times New Roman" panose="02020603050405020304" pitchFamily="18" charset="0"/>
                <a:ea typeface="Times New Roman" panose="02020603050405020304" pitchFamily="18" charset="0"/>
              </a:rPr>
              <a:t>- </a:t>
            </a:r>
            <a:r>
              <a:rPr lang="vi-VN" dirty="0">
                <a:ln w="15875">
                  <a:solidFill>
                    <a:schemeClr val="accent1"/>
                  </a:solidFill>
                </a:ln>
                <a:noFill/>
                <a:latin typeface="Times New Roman" panose="02020603050405020304" pitchFamily="18" charset="0"/>
                <a:ea typeface="Times New Roman" panose="02020603050405020304" pitchFamily="18" charset="0"/>
              </a:rPr>
              <a:t>En - Đi Uya</a:t>
            </a:r>
            <a:r>
              <a:rPr lang="en-US" dirty="0">
                <a:ln w="15875">
                  <a:solidFill>
                    <a:schemeClr val="accent1"/>
                  </a:solidFill>
                </a:ln>
                <a:noFill/>
                <a:latin typeface="Times New Roman" panose="02020603050405020304" pitchFamily="18" charset="0"/>
                <a:ea typeface="Times New Roman" panose="02020603050405020304" pitchFamily="18" charset="0"/>
              </a:rPr>
              <a:t> -</a:t>
            </a:r>
          </a:p>
        </p:txBody>
      </p:sp>
      <p:pic>
        <p:nvPicPr>
          <p:cNvPr id="2" name="Picture 1">
            <a:extLst>
              <a:ext uri="{FF2B5EF4-FFF2-40B4-BE49-F238E27FC236}">
                <a16:creationId xmlns:a16="http://schemas.microsoft.com/office/drawing/2014/main" id="{70816DB7-BFF9-A117-9F66-480403A45DFE}"/>
              </a:ext>
            </a:extLst>
          </p:cNvPr>
          <p:cNvPicPr>
            <a:picLocks noChangeAspect="1"/>
          </p:cNvPicPr>
          <p:nvPr/>
        </p:nvPicPr>
        <p:blipFill>
          <a:blip r:embed="rId3"/>
          <a:stretch>
            <a:fillRect/>
          </a:stretch>
        </p:blipFill>
        <p:spPr>
          <a:xfrm>
            <a:off x="179513" y="1651150"/>
            <a:ext cx="8856983" cy="3445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8FB5-63FA-9E2D-637F-4D18BADEC86C}"/>
            </a:ext>
          </a:extLst>
        </p:cNvPr>
        <p:cNvGrpSpPr/>
        <p:nvPr/>
      </p:nvGrpSpPr>
      <p:grpSpPr>
        <a:xfrm>
          <a:off x="0" y="0"/>
          <a:ext cx="0" cy="0"/>
          <a:chOff x="0" y="0"/>
          <a:chExt cx="0" cy="0"/>
        </a:xfrm>
      </p:grpSpPr>
      <p:sp>
        <p:nvSpPr>
          <p:cNvPr id="16387" name="Rectangle 5">
            <a:extLst>
              <a:ext uri="{FF2B5EF4-FFF2-40B4-BE49-F238E27FC236}">
                <a16:creationId xmlns:a16="http://schemas.microsoft.com/office/drawing/2014/main" id="{2DE52184-E01B-7038-A849-D4FDA313B843}"/>
              </a:ext>
            </a:extLst>
          </p:cNvPr>
          <p:cNvSpPr>
            <a:spLocks noChangeArrowheads="1"/>
          </p:cNvSpPr>
          <p:nvPr/>
        </p:nvSpPr>
        <p:spPr bwMode="auto">
          <a:xfrm>
            <a:off x="1170385" y="895332"/>
            <a:ext cx="3714750" cy="7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950" b="1" dirty="0">
              <a:solidFill>
                <a:srgbClr val="FF0000"/>
              </a:solidFill>
              <a:cs typeface="Arial" panose="020B0604020202020204" pitchFamily="34" charset="0"/>
            </a:endParaRPr>
          </a:p>
          <a:p>
            <a:pPr algn="just">
              <a:buNone/>
            </a:pPr>
            <a:endParaRPr lang="en-US" altLang="en-US" sz="1950" dirty="0">
              <a:solidFill>
                <a:srgbClr val="0000FF"/>
              </a:solidFill>
              <a:latin typeface="Times New Roman" panose="02020603050405020304" pitchFamily="18" charset="0"/>
              <a:cs typeface="Times New Roman" panose="02020603050405020304" pitchFamily="18" charset="0"/>
            </a:endParaRPr>
          </a:p>
        </p:txBody>
      </p:sp>
      <p:sp>
        <p:nvSpPr>
          <p:cNvPr id="11" name="Rectangle 7">
            <a:extLst>
              <a:ext uri="{FF2B5EF4-FFF2-40B4-BE49-F238E27FC236}">
                <a16:creationId xmlns:a16="http://schemas.microsoft.com/office/drawing/2014/main" id="{F1679F56-3B9A-DBF0-B6A7-DC1F05FC70A6}"/>
              </a:ext>
            </a:extLst>
          </p:cNvPr>
          <p:cNvSpPr>
            <a:spLocks noChangeArrowheads="1"/>
          </p:cNvSpPr>
          <p:nvPr/>
        </p:nvSpPr>
        <p:spPr bwMode="auto">
          <a:xfrm>
            <a:off x="323528" y="1223995"/>
            <a:ext cx="28610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200" b="1" dirty="0">
                <a:solidFill>
                  <a:srgbClr val="800000"/>
                </a:solidFill>
                <a:cs typeface="Arial" panose="020B0604020202020204" pitchFamily="34" charset="0"/>
              </a:rPr>
              <a:t>1</a:t>
            </a:r>
            <a:r>
              <a:rPr lang="en-US" altLang="en-US" sz="2200" b="1" dirty="0">
                <a:solidFill>
                  <a:srgbClr val="800000"/>
                </a:solidFill>
                <a:cs typeface="Arial" panose="020B0604020202020204" pitchFamily="34" charset="0"/>
              </a:rPr>
              <a:t>. </a:t>
            </a:r>
            <a:r>
              <a:rPr lang="en-US" altLang="en-US" sz="2200" b="1" dirty="0" err="1">
                <a:solidFill>
                  <a:srgbClr val="800000"/>
                </a:solidFill>
                <a:cs typeface="Arial" panose="020B0604020202020204" pitchFamily="34" charset="0"/>
              </a:rPr>
              <a:t>Đọc</a:t>
            </a:r>
            <a:r>
              <a:rPr lang="en-US" altLang="en-US" sz="2200" b="1" dirty="0">
                <a:solidFill>
                  <a:srgbClr val="800000"/>
                </a:solidFill>
                <a:cs typeface="Arial" panose="020B0604020202020204" pitchFamily="34" charset="0"/>
              </a:rPr>
              <a:t> - </a:t>
            </a:r>
            <a:r>
              <a:rPr lang="en-US" altLang="vi-VN" sz="2200" b="1" dirty="0" err="1">
                <a:solidFill>
                  <a:srgbClr val="800000"/>
                </a:solidFill>
                <a:cs typeface="Arial" panose="020B0604020202020204" pitchFamily="34" charset="0"/>
              </a:rPr>
              <a:t>Tóm</a:t>
            </a:r>
            <a:r>
              <a:rPr lang="en-US" altLang="vi-VN" sz="2200" b="1" dirty="0">
                <a:solidFill>
                  <a:srgbClr val="800000"/>
                </a:solidFill>
                <a:cs typeface="Arial" panose="020B0604020202020204" pitchFamily="34" charset="0"/>
              </a:rPr>
              <a:t> </a:t>
            </a:r>
            <a:r>
              <a:rPr lang="en-US" altLang="vi-VN" sz="2200" b="1" dirty="0" err="1">
                <a:solidFill>
                  <a:srgbClr val="800000"/>
                </a:solidFill>
                <a:cs typeface="Arial" panose="020B0604020202020204" pitchFamily="34" charset="0"/>
              </a:rPr>
              <a:t>tắt</a:t>
            </a:r>
            <a:r>
              <a:rPr lang="vi-VN" altLang="en-US" sz="2200" dirty="0">
                <a:solidFill>
                  <a:srgbClr val="800000"/>
                </a:solidFill>
                <a:cs typeface="Arial" panose="020B0604020202020204" pitchFamily="34" charset="0"/>
              </a:rPr>
              <a:t>: </a:t>
            </a:r>
            <a:endParaRPr lang="en-US" altLang="en-US" sz="2200" dirty="0">
              <a:solidFill>
                <a:srgbClr val="800000"/>
              </a:solidFill>
              <a:cs typeface="Arial" panose="020B0604020202020204" pitchFamily="34" charset="0"/>
            </a:endParaRPr>
          </a:p>
        </p:txBody>
      </p:sp>
      <p:sp>
        <p:nvSpPr>
          <p:cNvPr id="16389" name="Line 9">
            <a:extLst>
              <a:ext uri="{FF2B5EF4-FFF2-40B4-BE49-F238E27FC236}">
                <a16:creationId xmlns:a16="http://schemas.microsoft.com/office/drawing/2014/main" id="{D533EB88-4AD7-EB12-8126-C4FAAC9020B6}"/>
              </a:ext>
            </a:extLst>
          </p:cNvPr>
          <p:cNvSpPr>
            <a:spLocks noChangeShapeType="1"/>
          </p:cNvSpPr>
          <p:nvPr/>
        </p:nvSpPr>
        <p:spPr bwMode="auto">
          <a:xfrm>
            <a:off x="4686300" y="852488"/>
            <a:ext cx="36910" cy="43160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 name="Rectangle 5">
            <a:extLst>
              <a:ext uri="{FF2B5EF4-FFF2-40B4-BE49-F238E27FC236}">
                <a16:creationId xmlns:a16="http://schemas.microsoft.com/office/drawing/2014/main" id="{7A5358B2-A689-A4AF-0575-E8C15F5FF3C2}"/>
              </a:ext>
            </a:extLst>
          </p:cNvPr>
          <p:cNvSpPr>
            <a:spLocks noChangeArrowheads="1"/>
          </p:cNvSpPr>
          <p:nvPr/>
        </p:nvSpPr>
        <p:spPr bwMode="auto">
          <a:xfrm>
            <a:off x="4679156" y="379083"/>
            <a:ext cx="4141315" cy="3647152"/>
          </a:xfrm>
          <a:prstGeom prst="rect">
            <a:avLst/>
          </a:prstGeom>
          <a:no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950" b="1" dirty="0">
              <a:solidFill>
                <a:srgbClr val="FF0000"/>
              </a:solidFill>
              <a:cs typeface="Arial" panose="020B0604020202020204" pitchFamily="34" charset="0"/>
            </a:endParaRPr>
          </a:p>
          <a:p>
            <a:pPr algn="just">
              <a:lnSpc>
                <a:spcPct val="150000"/>
              </a:lnSpc>
              <a:spcBef>
                <a:spcPts val="0"/>
              </a:spcBef>
              <a:defRPr/>
            </a:pP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Giải</a:t>
            </a: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thích</a:t>
            </a: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một</a:t>
            </a: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số</a:t>
            </a: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từ</a:t>
            </a:r>
            <a:r>
              <a:rPr lang="en-US" sz="1800" kern="100" dirty="0">
                <a:latin typeface="+mn-lt"/>
                <a:ea typeface="SimSun" panose="02010600030101010101" pitchFamily="2" charset="-122"/>
              </a:rPr>
              <a:t> </a:t>
            </a:r>
            <a:r>
              <a:rPr lang="en-US" sz="1800" kern="100" dirty="0" err="1">
                <a:latin typeface="+mn-lt"/>
                <a:ea typeface="SimSun" panose="02010600030101010101" pitchFamily="2" charset="-122"/>
              </a:rPr>
              <a:t>ngữ</a:t>
            </a:r>
            <a:r>
              <a:rPr lang="en-US" sz="1800" kern="100" dirty="0">
                <a:latin typeface="+mn-lt"/>
                <a:ea typeface="SimSun" panose="02010600030101010101" pitchFamily="2" charset="-122"/>
              </a:rPr>
              <a:t>:</a:t>
            </a:r>
          </a:p>
          <a:p>
            <a:pPr>
              <a:spcBef>
                <a:spcPts val="0"/>
              </a:spcBef>
              <a:buNone/>
              <a:defRPr/>
            </a:pPr>
            <a:r>
              <a:rPr lang="en-US" sz="1650" kern="100" dirty="0">
                <a:solidFill>
                  <a:srgbClr val="C00000"/>
                </a:solidFill>
                <a:latin typeface="+mn-lt"/>
                <a:ea typeface="SimSun" panose="02010600030101010101" pitchFamily="2" charset="-122"/>
              </a:rPr>
              <a:t>-  </a:t>
            </a:r>
            <a:r>
              <a:rPr lang="vi-VN" sz="1650" kern="100" dirty="0">
                <a:solidFill>
                  <a:srgbClr val="C00000"/>
                </a:solidFill>
                <a:latin typeface="+mn-lt"/>
                <a:ea typeface="SimSun" panose="02010600030101010101" pitchFamily="2" charset="-122"/>
              </a:rPr>
              <a:t>Háp( Hab)</a:t>
            </a:r>
            <a:r>
              <a:rPr lang="en-US" sz="1650" i="1" kern="100" dirty="0">
                <a:solidFill>
                  <a:srgbClr val="0070C0"/>
                </a:solidFill>
                <a:latin typeface="+mn-lt"/>
                <a:ea typeface="SimSun" panose="02010600030101010101" pitchFamily="2" charset="-122"/>
              </a:rPr>
              <a:t>:</a:t>
            </a:r>
            <a:r>
              <a:rPr lang="vi-VN" sz="1650" i="1" kern="100" dirty="0">
                <a:solidFill>
                  <a:srgbClr val="0070C0"/>
                </a:solidFill>
                <a:latin typeface="+mn-lt"/>
                <a:ea typeface="SimSun" panose="02010600030101010101" pitchFamily="2" charset="-122"/>
              </a:rPr>
              <a:t> căn nhà trên Sao Hỏa để các phi công vũ trụ ở và liên lạc với phương tiện MAV, là phương tiện để các nhà du hành rời Sao Hỏa về trạm vũ trụ trên quỹ đạo có tên Hơ- mét, sau khi hoàn thành công việc </a:t>
            </a:r>
            <a:r>
              <a:rPr lang="en-US" sz="1650" i="1" kern="100" dirty="0">
                <a:solidFill>
                  <a:srgbClr val="0070C0"/>
                </a:solidFill>
                <a:latin typeface="+mn-lt"/>
                <a:ea typeface="SimSun" panose="02010600030101010101" pitchFamily="2" charset="-122"/>
              </a:rPr>
              <a:t> . </a:t>
            </a:r>
          </a:p>
          <a:p>
            <a:pPr>
              <a:spcBef>
                <a:spcPts val="0"/>
              </a:spcBef>
              <a:buNone/>
              <a:defRPr/>
            </a:pPr>
            <a:r>
              <a:rPr lang="en-US" sz="1650" kern="100" dirty="0">
                <a:solidFill>
                  <a:srgbClr val="C00000"/>
                </a:solidFill>
                <a:latin typeface="+mn-lt"/>
                <a:ea typeface="SimSun" panose="02010600030101010101" pitchFamily="2" charset="-122"/>
              </a:rPr>
              <a:t>-  </a:t>
            </a:r>
            <a:r>
              <a:rPr lang="vi-VN" sz="1650" kern="100" dirty="0">
                <a:solidFill>
                  <a:srgbClr val="C00000"/>
                </a:solidFill>
                <a:latin typeface="+mn-lt"/>
                <a:ea typeface="SimSun" panose="02010600030101010101" pitchFamily="2" charset="-122"/>
              </a:rPr>
              <a:t>Sol</a:t>
            </a:r>
            <a:r>
              <a:rPr lang="en-US" sz="1650" b="1" kern="100" dirty="0">
                <a:solidFill>
                  <a:srgbClr val="C00000"/>
                </a:solidFill>
                <a:latin typeface="+mn-lt"/>
                <a:ea typeface="SimSun" panose="02010600030101010101" pitchFamily="2" charset="-122"/>
              </a:rPr>
              <a:t>: </a:t>
            </a:r>
            <a:r>
              <a:rPr lang="vi-VN" sz="1650" i="1" kern="100" dirty="0">
                <a:solidFill>
                  <a:srgbClr val="0000FF"/>
                </a:solidFill>
                <a:latin typeface="+mn-lt"/>
                <a:ea typeface="SimSun" panose="02010600030101010101" pitchFamily="2" charset="-122"/>
              </a:rPr>
              <a:t>ở đây chỉ đơn vị một ngày trên Sao Hỏa</a:t>
            </a:r>
            <a:endParaRPr lang="en-US" sz="1650" kern="100" dirty="0">
              <a:solidFill>
                <a:srgbClr val="0000FF"/>
              </a:solidFill>
              <a:latin typeface="+mn-lt"/>
              <a:ea typeface="SimSun" panose="02010600030101010101" pitchFamily="2" charset="-122"/>
            </a:endParaRPr>
          </a:p>
          <a:p>
            <a:pPr>
              <a:spcBef>
                <a:spcPts val="0"/>
              </a:spcBef>
              <a:buNone/>
              <a:defRPr/>
            </a:pPr>
            <a:r>
              <a:rPr lang="en-US" sz="1650" kern="100" dirty="0">
                <a:solidFill>
                  <a:srgbClr val="C00000"/>
                </a:solidFill>
                <a:latin typeface="+mn-lt"/>
                <a:ea typeface="SimSun" panose="02010600030101010101" pitchFamily="2" charset="-122"/>
              </a:rPr>
              <a:t>- </a:t>
            </a:r>
            <a:r>
              <a:rPr lang="vi-VN" sz="1650" kern="100" dirty="0">
                <a:solidFill>
                  <a:srgbClr val="C00000"/>
                </a:solidFill>
                <a:latin typeface="+mn-lt"/>
                <a:ea typeface="SimSun" panose="02010600030101010101" pitchFamily="2" charset="-122"/>
              </a:rPr>
              <a:t>NASA</a:t>
            </a:r>
            <a:r>
              <a:rPr lang="en-US" sz="1650" i="1" kern="100" dirty="0">
                <a:solidFill>
                  <a:srgbClr val="0000FF"/>
                </a:solidFill>
                <a:latin typeface="+mn-lt"/>
                <a:ea typeface="SimSun" panose="02010600030101010101" pitchFamily="2" charset="-122"/>
              </a:rPr>
              <a:t>: </a:t>
            </a:r>
            <a:r>
              <a:rPr lang="vi-VN" sz="1650" i="1" kern="100" dirty="0">
                <a:solidFill>
                  <a:srgbClr val="0000FF"/>
                </a:solidFill>
                <a:latin typeface="+mn-lt"/>
                <a:ea typeface="SimSun" panose="02010600030101010101" pitchFamily="2" charset="-122"/>
              </a:rPr>
              <a:t>tên viết tắt cơ quan Hàng không Vũ trụ Quốc gia Hoa Kỳ( Mỹ)</a:t>
            </a:r>
            <a:endParaRPr lang="en-US" sz="1650" kern="100" dirty="0">
              <a:solidFill>
                <a:srgbClr val="0000FF"/>
              </a:solidFill>
              <a:latin typeface="+mn-lt"/>
              <a:ea typeface="SimSun" panose="02010600030101010101" pitchFamily="2" charset="-122"/>
            </a:endParaRPr>
          </a:p>
          <a:p>
            <a:pPr eaLnBrk="1" hangingPunct="1">
              <a:spcBef>
                <a:spcPct val="0"/>
              </a:spcBef>
              <a:buFontTx/>
              <a:buNone/>
              <a:defRPr/>
            </a:pPr>
            <a:endParaRPr lang="en-US" altLang="en-US" sz="1950" dirty="0">
              <a:solidFill>
                <a:srgbClr val="0000FF"/>
              </a:solidFill>
              <a:latin typeface="Times New Roman" panose="02020603050405020304" pitchFamily="18" charset="0"/>
              <a:cs typeface="Times New Roman" panose="02020603050405020304" pitchFamily="18" charset="0"/>
            </a:endParaRPr>
          </a:p>
        </p:txBody>
      </p:sp>
      <p:sp>
        <p:nvSpPr>
          <p:cNvPr id="16391" name="Text Box 27">
            <a:extLst>
              <a:ext uri="{FF2B5EF4-FFF2-40B4-BE49-F238E27FC236}">
                <a16:creationId xmlns:a16="http://schemas.microsoft.com/office/drawing/2014/main" id="{483068E1-D579-96C6-5914-9C86D64F84F0}"/>
              </a:ext>
            </a:extLst>
          </p:cNvPr>
          <p:cNvSpPr txBox="1">
            <a:spLocks noChangeArrowheads="1"/>
          </p:cNvSpPr>
          <p:nvPr/>
        </p:nvSpPr>
        <p:spPr bwMode="auto">
          <a:xfrm>
            <a:off x="1143000" y="44054"/>
            <a:ext cx="6858000" cy="772006"/>
          </a:xfrm>
          <a:prstGeom prst="rect">
            <a:avLst/>
          </a:prstGeom>
          <a:solidFill>
            <a:srgbClr val="FFFFCC"/>
          </a:solidFill>
          <a:ln w="9525">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450"/>
              </a:spcBef>
              <a:buNone/>
            </a:pPr>
            <a:r>
              <a:rPr lang="en-US" altLang="en-US" sz="1500" b="1" i="1" dirty="0">
                <a:solidFill>
                  <a:srgbClr val="0000CC"/>
                </a:solidFill>
                <a:latin typeface="Times New Roman" panose="02020603050405020304" pitchFamily="18" charset="0"/>
              </a:rPr>
              <a:t>       </a:t>
            </a:r>
            <a:r>
              <a:rPr lang="en-US" altLang="en-US" sz="2100"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hiểu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văn</a:t>
            </a:r>
            <a:r>
              <a:rPr lang="en-US" altLang="en-US" sz="2400" b="1" dirty="0">
                <a:solidFill>
                  <a:srgbClr val="0000CC"/>
                </a:solidFill>
                <a:latin typeface="Times New Roman" panose="02020603050405020304" pitchFamily="18" charset="0"/>
              </a:rPr>
              <a:t> </a:t>
            </a:r>
            <a:r>
              <a:rPr lang="vi-VN" altLang="en-US" sz="2400" b="1" dirty="0">
                <a:solidFill>
                  <a:srgbClr val="0000CC"/>
                </a:solidFill>
                <a:latin typeface="Times New Roman" panose="02020603050405020304" pitchFamily="18" charset="0"/>
              </a:rPr>
              <a:t>bản</a:t>
            </a:r>
            <a:r>
              <a:rPr lang="vi-VN" altLang="en-US" sz="1800" b="1" dirty="0">
                <a:solidFill>
                  <a:srgbClr val="0000CC"/>
                </a:solidFill>
                <a:latin typeface="Times New Roman" panose="02020603050405020304" pitchFamily="18" charset="0"/>
              </a:rPr>
              <a:t>:</a:t>
            </a:r>
            <a:r>
              <a:rPr lang="en-US" altLang="en-US" sz="2100" dirty="0">
                <a:solidFill>
                  <a:srgbClr val="0000CC"/>
                </a:solidFill>
                <a:latin typeface="Times New Roman" panose="02020603050405020304" pitchFamily="18" charset="0"/>
              </a:rPr>
              <a:t> </a:t>
            </a:r>
            <a:r>
              <a:rPr lang="vi-VN" altLang="en-US" sz="2000" b="1" dirty="0">
                <a:solidFill>
                  <a:srgbClr val="0000CC"/>
                </a:solidFill>
                <a:latin typeface="Times New Roman" panose="02020603050405020304" pitchFamily="18" charset="0"/>
              </a:rPr>
              <a:t>NHẬT TRÌNH SOL 6</a:t>
            </a:r>
            <a:r>
              <a:rPr lang="en-US" altLang="en-US" sz="2000" b="1" dirty="0">
                <a:solidFill>
                  <a:srgbClr val="0000CC"/>
                </a:solidFill>
                <a:latin typeface="Times New Roman" panose="02020603050405020304" pitchFamily="18" charset="0"/>
              </a:rPr>
              <a:t>            </a:t>
            </a:r>
          </a:p>
          <a:p>
            <a:pPr>
              <a:spcBef>
                <a:spcPts val="450"/>
              </a:spcBef>
              <a:buNone/>
            </a:pPr>
            <a:r>
              <a:rPr lang="en-US" altLang="en-US" sz="1600" b="1" dirty="0">
                <a:solidFill>
                  <a:srgbClr val="0000CC"/>
                </a:solidFill>
                <a:latin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 </a:t>
            </a:r>
            <a:r>
              <a:rPr lang="en-US" sz="1600" dirty="0">
                <a:ln w="15875">
                  <a:solidFill>
                    <a:schemeClr val="accent1"/>
                  </a:solidFill>
                </a:ln>
                <a:noFill/>
                <a:latin typeface="Times New Roman" panose="02020603050405020304" pitchFamily="18" charset="0"/>
                <a:ea typeface="Times New Roman" panose="02020603050405020304" pitchFamily="18" charset="0"/>
              </a:rPr>
              <a:t>- </a:t>
            </a:r>
            <a:r>
              <a:rPr lang="vi-VN" sz="1600" dirty="0">
                <a:ln w="15875">
                  <a:solidFill>
                    <a:schemeClr val="accent1"/>
                  </a:solidFill>
                </a:ln>
                <a:noFill/>
                <a:latin typeface="Times New Roman" panose="02020603050405020304" pitchFamily="18" charset="0"/>
                <a:ea typeface="Times New Roman" panose="02020603050405020304" pitchFamily="18" charset="0"/>
              </a:rPr>
              <a:t>En - Đi Uya</a:t>
            </a:r>
            <a:r>
              <a:rPr lang="en-US" sz="1600" dirty="0">
                <a:ln w="15875">
                  <a:solidFill>
                    <a:schemeClr val="accent1"/>
                  </a:solidFill>
                </a:ln>
                <a:noFill/>
                <a:latin typeface="Times New Roman" panose="02020603050405020304" pitchFamily="18" charset="0"/>
                <a:ea typeface="Times New Roman" panose="02020603050405020304" pitchFamily="18" charset="0"/>
              </a:rPr>
              <a:t> -</a:t>
            </a:r>
            <a:endParaRPr lang="en-US" altLang="en-US" sz="1600" b="1" dirty="0">
              <a:solidFill>
                <a:srgbClr val="0000CC"/>
              </a:solidFill>
              <a:latin typeface="Times New Roman" panose="02020603050405020304" pitchFamily="18" charset="0"/>
            </a:endParaRPr>
          </a:p>
        </p:txBody>
      </p:sp>
      <p:sp>
        <p:nvSpPr>
          <p:cNvPr id="3" name="TextBox 2">
            <a:extLst>
              <a:ext uri="{FF2B5EF4-FFF2-40B4-BE49-F238E27FC236}">
                <a16:creationId xmlns:a16="http://schemas.microsoft.com/office/drawing/2014/main" id="{F6A9858F-8AE7-0CEB-D9EB-9594F4FAC1F4}"/>
              </a:ext>
            </a:extLst>
          </p:cNvPr>
          <p:cNvSpPr txBox="1"/>
          <p:nvPr/>
        </p:nvSpPr>
        <p:spPr>
          <a:xfrm>
            <a:off x="292201" y="783553"/>
            <a:ext cx="3343695" cy="369332"/>
          </a:xfrm>
          <a:prstGeom prst="rect">
            <a:avLst/>
          </a:prstGeom>
          <a:noFill/>
        </p:spPr>
        <p:txBody>
          <a:bodyPr wrap="square" rtlCol="0">
            <a:spAutoFit/>
          </a:bodyPr>
          <a:lstStyle/>
          <a:p>
            <a:pPr defTabSz="807402"/>
            <a:r>
              <a:rPr lang="vi-VN" b="1" dirty="0">
                <a:solidFill>
                  <a:srgbClr val="FF3300"/>
                </a:solidFill>
                <a:latin typeface="Tahoma" panose="020B0604030504040204" pitchFamily="34" charset="0"/>
                <a:cs typeface="Tahoma" panose="020B0604030504040204" pitchFamily="34" charset="0"/>
              </a:rPr>
              <a:t>I. </a:t>
            </a:r>
            <a:r>
              <a:rPr lang="en-US" b="1" dirty="0" err="1">
                <a:solidFill>
                  <a:srgbClr val="FF3300"/>
                </a:solidFill>
                <a:latin typeface="Tahoma" panose="020B0604030504040204" pitchFamily="34" charset="0"/>
                <a:cs typeface="Tahoma" panose="020B0604030504040204" pitchFamily="34" charset="0"/>
              </a:rPr>
              <a:t>ĐỌC</a:t>
            </a:r>
            <a:r>
              <a:rPr lang="vi-VN" b="1" dirty="0">
                <a:solidFill>
                  <a:srgbClr val="FF3300"/>
                </a:solidFill>
                <a:latin typeface="Tahoma" panose="020B0604030504040204" pitchFamily="34" charset="0"/>
                <a:cs typeface="Tahoma" panose="020B0604030504040204" pitchFamily="34" charset="0"/>
              </a:rPr>
              <a:t> </a:t>
            </a:r>
            <a:r>
              <a:rPr lang="en-US" b="1" dirty="0">
                <a:solidFill>
                  <a:srgbClr val="FF3300"/>
                </a:solidFill>
                <a:latin typeface="Tahoma" panose="020B0604030504040204" pitchFamily="34" charset="0"/>
                <a:cs typeface="Tahoma" panose="020B0604030504040204" pitchFamily="34" charset="0"/>
              </a:rPr>
              <a:t>- </a:t>
            </a:r>
            <a:r>
              <a:rPr lang="vi-VN" b="1" dirty="0">
                <a:solidFill>
                  <a:srgbClr val="FF3300"/>
                </a:solidFill>
                <a:latin typeface="Tahoma" panose="020B0604030504040204" pitchFamily="34" charset="0"/>
                <a:cs typeface="Tahoma" panose="020B0604030504040204" pitchFamily="34" charset="0"/>
              </a:rPr>
              <a:t>TÌM HIỂU CHUNG</a:t>
            </a:r>
            <a:endParaRPr lang="en-US" b="1" dirty="0">
              <a:solidFill>
                <a:srgbClr val="FF33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837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915566"/>
            <a:ext cx="8784976" cy="3365024"/>
          </a:xfrm>
          <a:prstGeom prst="rect">
            <a:avLst/>
          </a:prstGeom>
        </p:spPr>
        <p:txBody>
          <a:bodyPr wrap="square">
            <a:spAutoFit/>
          </a:bodyPr>
          <a:lstStyle/>
          <a:p>
            <a:pPr algn="just">
              <a:lnSpc>
                <a:spcPct val="150000"/>
              </a:lnSpc>
            </a:pPr>
            <a:r>
              <a:rPr lang="vi-VN" dirty="0">
                <a:solidFill>
                  <a:schemeClr val="tx2">
                    <a:lumMod val="50000"/>
                  </a:schemeClr>
                </a:solidFill>
                <a:latin typeface="Arial" panose="020B0604020202020204" pitchFamily="34" charset="0"/>
                <a:cs typeface="Arial" panose="020B0604020202020204" pitchFamily="34" charset="0"/>
              </a:rPr>
              <a:t>"</a:t>
            </a:r>
            <a:r>
              <a:rPr lang="vi-VN" i="1" dirty="0">
                <a:solidFill>
                  <a:schemeClr val="tx2">
                    <a:lumMod val="50000"/>
                  </a:schemeClr>
                </a:solidFill>
                <a:latin typeface="Arial" panose="020B0604020202020204" pitchFamily="34" charset="0"/>
                <a:cs typeface="Arial" panose="020B0604020202020204" pitchFamily="34" charset="0"/>
              </a:rPr>
              <a:t>Người về từ Sao Hỏa"</a:t>
            </a:r>
            <a:r>
              <a:rPr lang="vi-VN" dirty="0">
                <a:solidFill>
                  <a:schemeClr val="tx2">
                    <a:lumMod val="50000"/>
                  </a:schemeClr>
                </a:solidFill>
                <a:latin typeface="Arial" panose="020B0604020202020204" pitchFamily="34" charset="0"/>
                <a:cs typeface="Arial" panose="020B0604020202020204" pitchFamily="34" charset="0"/>
              </a:rPr>
              <a:t> kể về Mác Oát- ni (Mark Watney), một phi hành gia trên Sao Hỏa. Trong một trận bão cát, đồng đội để lạc mất anh. Vì tưởng anh đã chết, họ rời đi mà không có anh. Bất ngờ thay, Mask vẫn xoay xở sống sót được sau trận bão đó. Mask trơ trọi một mình trên Sao Hỏa, với lượng nhu yếu phẩm chỉ đủ cho một tháng. Anh tuyệt vọng chạy đua cùng thời gian và các yếu tố của môi trường để tìm cách sống sót không cách nào báo tin về Trái Đất, không cách nào cầm cự được cho đến lúc nếu may mắn có người đến giải cứu. Truyện xoay quanh hành trình sinh tồn của Watney và những nỗ lực của NASA trong việc đưa anh về lại Trái Đất.</a:t>
            </a:r>
            <a:endParaRPr lang="en-US" dirty="0">
              <a:solidFill>
                <a:schemeClr val="tx2">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3203848" y="195486"/>
            <a:ext cx="2315688" cy="523220"/>
          </a:xfrm>
          <a:prstGeom prst="rect">
            <a:avLst/>
          </a:prstGeom>
          <a:solidFill>
            <a:schemeClr val="accent6">
              <a:lumMod val="75000"/>
            </a:schemeClr>
          </a:solidFill>
        </p:spPr>
        <p:txBody>
          <a:bodyPr wrap="square">
            <a:spAutoFit/>
          </a:bodyPr>
          <a:lstStyle/>
          <a:p>
            <a:pPr algn="ctr" defTabSz="685800"/>
            <a:endParaRPr lang="en-US" sz="2800" i="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993021" y="195486"/>
            <a:ext cx="2737341" cy="783951"/>
          </a:xfrm>
          <a:prstGeom prst="rect">
            <a:avLst/>
          </a:prstGeom>
        </p:spPr>
      </p:pic>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49786" y="181978"/>
            <a:ext cx="6304575" cy="369332"/>
          </a:xfrm>
          <a:prstGeom prst="rect">
            <a:avLst/>
          </a:prstGeom>
          <a:noFill/>
        </p:spPr>
        <p:txBody>
          <a:bodyPr wrap="square" rtlCol="0">
            <a:spAutoFit/>
          </a:bodyPr>
          <a:lstStyle/>
          <a:p>
            <a:pPr defTabSz="807402"/>
            <a:r>
              <a:rPr lang="vi-VN" b="1" dirty="0">
                <a:solidFill>
                  <a:srgbClr val="FF0000"/>
                </a:solidFill>
                <a:latin typeface="Tahoma" panose="020B0604030504040204" pitchFamily="34" charset="0"/>
                <a:cs typeface="Tahoma" panose="020B0604030504040204" pitchFamily="34" charset="0"/>
              </a:rPr>
              <a:t>I. </a:t>
            </a:r>
            <a:r>
              <a:rPr lang="en-US" b="1" dirty="0" err="1">
                <a:solidFill>
                  <a:srgbClr val="FF0000"/>
                </a:solidFill>
                <a:latin typeface="Tahoma" panose="020B0604030504040204" pitchFamily="34" charset="0"/>
                <a:cs typeface="Tahoma" panose="020B0604030504040204" pitchFamily="34" charset="0"/>
              </a:rPr>
              <a:t>ĐỌC</a:t>
            </a:r>
            <a:r>
              <a:rPr lang="en-US" b="1" dirty="0">
                <a:solidFill>
                  <a:srgbClr val="FF0000"/>
                </a:solidFill>
                <a:latin typeface="Tahoma" panose="020B0604030504040204" pitchFamily="34" charset="0"/>
                <a:cs typeface="Tahoma" panose="020B0604030504040204" pitchFamily="34" charset="0"/>
              </a:rPr>
              <a:t>- </a:t>
            </a:r>
            <a:r>
              <a:rPr lang="vi-VN" b="1" dirty="0">
                <a:solidFill>
                  <a:srgbClr val="FF0000"/>
                </a:solidFill>
                <a:latin typeface="Tahoma" panose="020B0604030504040204" pitchFamily="34" charset="0"/>
                <a:cs typeface="Tahoma" panose="020B0604030504040204" pitchFamily="34" charset="0"/>
              </a:rPr>
              <a:t>TÌM HIỂU CHUNG</a:t>
            </a:r>
            <a:endParaRPr lang="en-US" b="1" dirty="0">
              <a:solidFill>
                <a:srgbClr val="FF0000"/>
              </a:solidFill>
              <a:latin typeface="Tahoma" panose="020B0604030504040204" pitchFamily="34" charset="0"/>
              <a:cs typeface="Tahoma" panose="020B0604030504040204" pitchFamily="34" charset="0"/>
            </a:endParaRPr>
          </a:p>
        </p:txBody>
      </p:sp>
      <p:sp>
        <p:nvSpPr>
          <p:cNvPr id="26" name="TextBox 25"/>
          <p:cNvSpPr txBox="1"/>
          <p:nvPr/>
        </p:nvSpPr>
        <p:spPr>
          <a:xfrm>
            <a:off x="1021862" y="541121"/>
            <a:ext cx="3858854" cy="430887"/>
          </a:xfrm>
          <a:prstGeom prst="rect">
            <a:avLst/>
          </a:prstGeom>
          <a:noFill/>
        </p:spPr>
        <p:txBody>
          <a:bodyPr wrap="square" rtlCol="0">
            <a:spAutoFit/>
          </a:bodyPr>
          <a:lstStyle/>
          <a:p>
            <a:pPr defTabSz="807402"/>
            <a:r>
              <a:rPr lang="vi-VN" sz="2200" b="1" i="1" dirty="0">
                <a:solidFill>
                  <a:srgbClr val="C00000"/>
                </a:solidFill>
                <a:latin typeface="Arial" panose="020B0604020202020204" pitchFamily="34" charset="0"/>
                <a:ea typeface="Tahoma" panose="020B0604030504040204" pitchFamily="34" charset="0"/>
                <a:cs typeface="Arial" panose="020B0604020202020204" pitchFamily="34" charset="0"/>
              </a:rPr>
              <a:t>2. Tìm hiểu chung</a:t>
            </a:r>
          </a:p>
        </p:txBody>
      </p:sp>
      <p:pic>
        <p:nvPicPr>
          <p:cNvPr id="38" name="Picture 37"/>
          <p:cNvPicPr>
            <a:picLocks noChangeAspect="1"/>
          </p:cNvPicPr>
          <p:nvPr/>
        </p:nvPicPr>
        <p:blipFill>
          <a:blip r:embed="rId3"/>
          <a:stretch>
            <a:fillRect/>
          </a:stretch>
        </p:blipFill>
        <p:spPr>
          <a:xfrm>
            <a:off x="5436096" y="272824"/>
            <a:ext cx="3511116" cy="4171134"/>
          </a:xfrm>
          <a:prstGeom prst="rect">
            <a:avLst/>
          </a:prstGeom>
          <a:ln w="889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7A1E4BB2-7451-F5AF-9714-A9805A96D5DA}"/>
              </a:ext>
            </a:extLst>
          </p:cNvPr>
          <p:cNvSpPr txBox="1"/>
          <p:nvPr/>
        </p:nvSpPr>
        <p:spPr>
          <a:xfrm>
            <a:off x="827584" y="915566"/>
            <a:ext cx="3858854" cy="430887"/>
          </a:xfrm>
          <a:prstGeom prst="rect">
            <a:avLst/>
          </a:prstGeom>
          <a:noFill/>
        </p:spPr>
        <p:txBody>
          <a:bodyPr wrap="square" rtlCol="0">
            <a:spAutoFit/>
          </a:bodyPr>
          <a:lstStyle/>
          <a:p>
            <a:pPr defTabSz="807402"/>
            <a:r>
              <a:rPr lang="vi-VN" sz="2200" b="1" i="1" dirty="0">
                <a:solidFill>
                  <a:srgbClr val="C00000"/>
                </a:solidFill>
                <a:latin typeface="Arial" panose="020B0604020202020204" pitchFamily="34" charset="0"/>
                <a:ea typeface="Tahoma" panose="020B0604030504040204" pitchFamily="34" charset="0"/>
                <a:cs typeface="Arial" panose="020B0604020202020204" pitchFamily="34" charset="0"/>
              </a:rPr>
              <a:t>a. Tác giả</a:t>
            </a:r>
          </a:p>
        </p:txBody>
      </p:sp>
      <p:sp>
        <p:nvSpPr>
          <p:cNvPr id="3" name="Rectangle 5">
            <a:extLst>
              <a:ext uri="{FF2B5EF4-FFF2-40B4-BE49-F238E27FC236}">
                <a16:creationId xmlns:a16="http://schemas.microsoft.com/office/drawing/2014/main" id="{8735A9C2-E1BE-9380-37BA-15BC7690BAB2}"/>
              </a:ext>
            </a:extLst>
          </p:cNvPr>
          <p:cNvSpPr>
            <a:spLocks noChangeArrowheads="1"/>
          </p:cNvSpPr>
          <p:nvPr/>
        </p:nvSpPr>
        <p:spPr bwMode="auto">
          <a:xfrm>
            <a:off x="52772" y="1347614"/>
            <a:ext cx="50952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685800">
              <a:spcBef>
                <a:spcPts val="0"/>
              </a:spcBef>
              <a:buNone/>
            </a:pPr>
            <a:r>
              <a:rPr lang="vi-VN" sz="2400" dirty="0">
                <a:solidFill>
                  <a:srgbClr val="0000FF"/>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Andy Weir, </a:t>
            </a:r>
            <a:r>
              <a:rPr lang="en-US" sz="2400" dirty="0" err="1">
                <a:solidFill>
                  <a:srgbClr val="0000FF"/>
                </a:solidFill>
                <a:latin typeface="Times New Roman" panose="02020603050405020304" pitchFamily="18" charset="0"/>
                <a:cs typeface="Times New Roman" panose="02020603050405020304" pitchFamily="18" charset="0"/>
              </a:rPr>
              <a:t>sinh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ngày</a:t>
            </a:r>
            <a:r>
              <a:rPr lang="en-US" sz="2400" dirty="0">
                <a:solidFill>
                  <a:srgbClr val="0000FF"/>
                </a:solidFill>
                <a:latin typeface="Times New Roman" panose="02020603050405020304" pitchFamily="18" charset="0"/>
                <a:cs typeface="Times New Roman" panose="02020603050405020304" pitchFamily="18" charset="0"/>
              </a:rPr>
              <a:t> 16-6-1972</a:t>
            </a:r>
            <a:endParaRPr lang="vi-VN" sz="2400" i="1" dirty="0">
              <a:solidFill>
                <a:srgbClr val="0000FF"/>
              </a:solidFill>
              <a:latin typeface="Times New Roman" panose="02020603050405020304" pitchFamily="18" charset="0"/>
              <a:cs typeface="Times New Roman" panose="02020603050405020304" pitchFamily="18" charset="0"/>
            </a:endParaRPr>
          </a:p>
          <a:p>
            <a:pPr algn="just" defTabSz="685800">
              <a:spcBef>
                <a:spcPts val="0"/>
              </a:spcBef>
              <a:buNone/>
            </a:pPr>
            <a:r>
              <a:rPr lang="vi-VN" altLang="en-US" sz="2400" dirty="0">
                <a:solidFill>
                  <a:srgbClr val="0000FF"/>
                </a:solidFill>
                <a:latin typeface="Times New Roman" panose="02020603050405020304" pitchFamily="18" charset="0"/>
                <a:cs typeface="Times New Roman" panose="02020603050405020304" pitchFamily="18" charset="0"/>
              </a:rPr>
              <a:t>- Quê: Bang Ca-ni-phooc-ni-a nước Mỹ</a:t>
            </a:r>
          </a:p>
        </p:txBody>
      </p:sp>
      <p:sp>
        <p:nvSpPr>
          <p:cNvPr id="4" name="Hộp Văn bản 1">
            <a:extLst>
              <a:ext uri="{FF2B5EF4-FFF2-40B4-BE49-F238E27FC236}">
                <a16:creationId xmlns:a16="http://schemas.microsoft.com/office/drawing/2014/main" id="{215EA108-9DBA-AD87-8A0B-9D6EC5602C08}"/>
              </a:ext>
            </a:extLst>
          </p:cNvPr>
          <p:cNvSpPr txBox="1">
            <a:spLocks noChangeArrowheads="1"/>
          </p:cNvSpPr>
          <p:nvPr/>
        </p:nvSpPr>
        <p:spPr bwMode="auto">
          <a:xfrm>
            <a:off x="5364088" y="4517707"/>
            <a:ext cx="3633428" cy="646331"/>
          </a:xfrm>
          <a:prstGeom prst="rect">
            <a:avLst/>
          </a:prstGeom>
          <a:solidFill>
            <a:srgbClr val="FFFFCC"/>
          </a:solidFill>
          <a:ln w="9525">
            <a:solidFill>
              <a:srgbClr val="FFFFCC"/>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Pct val="300000"/>
              <a:buFontTx/>
              <a:buNone/>
            </a:pPr>
            <a:r>
              <a:rPr lang="en-US" altLang="en-US" sz="1800" b="1" dirty="0">
                <a:solidFill>
                  <a:srgbClr val="0070C0"/>
                </a:solidFill>
                <a:ea typeface="Times New Roman" panose="02020603050405020304" pitchFamily="18" charset="0"/>
                <a:cs typeface="Arial" panose="020B0604020202020204" pitchFamily="34" charset="0"/>
              </a:rPr>
              <a:t>En- </a:t>
            </a:r>
            <a:r>
              <a:rPr lang="vi-VN" altLang="en-US" sz="1800" b="1" dirty="0">
                <a:solidFill>
                  <a:srgbClr val="0070C0"/>
                </a:solidFill>
                <a:ea typeface="Times New Roman" panose="02020603050405020304" pitchFamily="18" charset="0"/>
                <a:cs typeface="Arial" panose="020B0604020202020204" pitchFamily="34" charset="0"/>
              </a:rPr>
              <a:t>Đ</a:t>
            </a:r>
            <a:r>
              <a:rPr lang="en-US" altLang="en-US" sz="1800" b="1" dirty="0" err="1">
                <a:solidFill>
                  <a:srgbClr val="0070C0"/>
                </a:solidFill>
                <a:ea typeface="Times New Roman" panose="02020603050405020304" pitchFamily="18" charset="0"/>
                <a:cs typeface="Arial" panose="020B0604020202020204" pitchFamily="34" charset="0"/>
              </a:rPr>
              <a:t>i</a:t>
            </a:r>
            <a:r>
              <a:rPr lang="en-US" altLang="en-US" sz="1800" b="1" dirty="0">
                <a:solidFill>
                  <a:srgbClr val="0070C0"/>
                </a:solidFill>
                <a:ea typeface="Times New Roman" panose="02020603050405020304" pitchFamily="18" charset="0"/>
                <a:cs typeface="Arial" panose="020B0604020202020204" pitchFamily="34" charset="0"/>
              </a:rPr>
              <a:t> </a:t>
            </a:r>
            <a:r>
              <a:rPr lang="en-US" altLang="en-US" sz="1800" b="1" dirty="0" err="1">
                <a:solidFill>
                  <a:srgbClr val="0070C0"/>
                </a:solidFill>
                <a:ea typeface="Times New Roman" panose="02020603050405020304" pitchFamily="18" charset="0"/>
                <a:cs typeface="Arial" panose="020B0604020202020204" pitchFamily="34" charset="0"/>
              </a:rPr>
              <a:t>Uya</a:t>
            </a:r>
            <a:endParaRPr lang="en-US" altLang="en-US" sz="1800" b="1" dirty="0">
              <a:solidFill>
                <a:srgbClr val="0070C0"/>
              </a:solidFill>
              <a:ea typeface="Times New Roman" panose="02020603050405020304" pitchFamily="18" charset="0"/>
              <a:cs typeface="Arial" panose="020B0604020202020204" pitchFamily="34" charset="0"/>
            </a:endParaRPr>
          </a:p>
          <a:p>
            <a:pPr algn="ctr" eaLnBrk="1" hangingPunct="1">
              <a:spcBef>
                <a:spcPct val="0"/>
              </a:spcBef>
              <a:buSzPct val="300000"/>
              <a:buFontTx/>
              <a:buNone/>
            </a:pPr>
            <a:r>
              <a:rPr lang="vi-VN" altLang="en-US" sz="1800" dirty="0">
                <a:solidFill>
                  <a:srgbClr val="0070C0"/>
                </a:solidFill>
                <a:ea typeface="Times New Roman" panose="02020603050405020304" pitchFamily="18" charset="0"/>
                <a:cs typeface="Arial" panose="020B0604020202020204" pitchFamily="34" charset="0"/>
              </a:rPr>
              <a:t>Sinh 16-06-1972</a:t>
            </a:r>
            <a:endParaRPr lang="en-US" altLang="en-US" sz="1800" dirty="0">
              <a:solidFill>
                <a:srgbClr val="0070C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8" presetClass="entr" presetSubtype="16"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amond(in)">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4" grpId="0"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4304</TotalTime>
  <Words>2423</Words>
  <Application>Microsoft Office PowerPoint</Application>
  <PresentationFormat>On-screen Show (16:9)</PresentationFormat>
  <Paragraphs>246</Paragraphs>
  <Slides>43</Slides>
  <Notes>21</Notes>
  <HiddenSlides>0</HiddenSlides>
  <MMClips>0</MMClips>
  <ScaleCrop>false</ScaleCrop>
  <HeadingPairs>
    <vt:vector size="8" baseType="variant">
      <vt:variant>
        <vt:lpstr>Fonts Used</vt:lpstr>
      </vt:variant>
      <vt:variant>
        <vt:i4>8</vt:i4>
      </vt:variant>
      <vt:variant>
        <vt:lpstr>Theme</vt:lpstr>
      </vt:variant>
      <vt:variant>
        <vt:i4>12</vt:i4>
      </vt:variant>
      <vt:variant>
        <vt:lpstr>Embedded OLE Servers</vt:lpstr>
      </vt:variant>
      <vt:variant>
        <vt:i4>1</vt:i4>
      </vt:variant>
      <vt:variant>
        <vt:lpstr>Slide Titles</vt:lpstr>
      </vt:variant>
      <vt:variant>
        <vt:i4>43</vt:i4>
      </vt:variant>
    </vt:vector>
  </HeadingPairs>
  <TitlesOfParts>
    <vt:vector size="64" baseType="lpstr">
      <vt:lpstr>.VnTimeH</vt:lpstr>
      <vt:lpstr>MingLiU</vt:lpstr>
      <vt:lpstr>宋体</vt:lpstr>
      <vt:lpstr>Arial</vt:lpstr>
      <vt:lpstr>Calibri</vt:lpstr>
      <vt:lpstr>Calibri Light</vt:lpstr>
      <vt:lpstr>Tahoma</vt:lpstr>
      <vt:lpstr>Times New Roman</vt:lpstr>
      <vt:lpstr>https://freeppt7.com</vt:lpstr>
      <vt:lpstr>2_Office Theme</vt:lpstr>
      <vt:lpstr>1_https://freeppt7.com</vt:lpstr>
      <vt:lpstr>2_https://freeppt7.com</vt:lpstr>
      <vt:lpstr>3_https://freeppt7.com</vt:lpstr>
      <vt:lpstr>4_https://freeppt7.com</vt:lpstr>
      <vt:lpstr>3_Office Theme</vt:lpstr>
      <vt:lpstr>Office 主题</vt:lpstr>
      <vt:lpstr>5_Office Theme</vt:lpstr>
      <vt:lpstr>4_Office Theme</vt:lpstr>
      <vt:lpstr>Office Theme</vt:lpstr>
      <vt:lpstr>1_Office Theme</vt:lpstr>
      <vt:lpstr>Clip</vt:lpstr>
      <vt:lpstr>Click to edit Master title 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Phuong Uyen</cp:lastModifiedBy>
  <cp:revision>930</cp:revision>
  <cp:lastPrinted>2024-11-05T11:40:53Z</cp:lastPrinted>
  <dcterms:created xsi:type="dcterms:W3CDTF">2021-11-12T03:08:25Z</dcterms:created>
  <dcterms:modified xsi:type="dcterms:W3CDTF">2025-10-06T03:17:11Z</dcterms:modified>
</cp:coreProperties>
</file>