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12" r:id="rId2"/>
    <p:sldId id="313" r:id="rId3"/>
    <p:sldId id="256" r:id="rId4"/>
    <p:sldId id="270" r:id="rId5"/>
    <p:sldId id="301" r:id="rId6"/>
    <p:sldId id="302" r:id="rId7"/>
    <p:sldId id="310" r:id="rId8"/>
    <p:sldId id="259" r:id="rId9"/>
    <p:sldId id="260" r:id="rId10"/>
    <p:sldId id="262" r:id="rId11"/>
    <p:sldId id="304" r:id="rId12"/>
    <p:sldId id="263" r:id="rId13"/>
    <p:sldId id="311" r:id="rId14"/>
    <p:sldId id="314" r:id="rId15"/>
    <p:sldId id="31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79" autoAdjust="0"/>
    <p:restoredTop sz="94660"/>
  </p:normalViewPr>
  <p:slideViewPr>
    <p:cSldViewPr>
      <p:cViewPr varScale="1">
        <p:scale>
          <a:sx n="69" d="100"/>
          <a:sy n="69" d="100"/>
        </p:scale>
        <p:origin x="1338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84202-32A6-406F-8EF9-1CA0662383A9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78180-2885-402F-8B3E-0BB3DD5C0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49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" name="Google Shape;903;g54dda1946d_6_3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4" name="Google Shape;904;g54dda1946d_6_3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05581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EAA121D1-B682-4EF9-8BEC-AF132458A40B}" type="slidenum">
              <a:rPr lang="en-US" smtClean="0">
                <a:latin typeface="Arial" charset="0"/>
              </a:rPr>
              <a:pPr eaLnBrk="1" hangingPunct="1"/>
              <a:t>4</a:t>
            </a:fld>
            <a:endParaRPr lang="en-US" smtClean="0">
              <a:latin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78180-2885-402F-8B3E-0BB3DD5C0B8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57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" name="Google Shape;903;g54dda1946d_6_3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4" name="Google Shape;904;g54dda1946d_6_3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4589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313E-F7CE-4B4E-9A2E-CBF9411D46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7905-86B8-4C8F-99C7-42FB4364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555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313E-F7CE-4B4E-9A2E-CBF9411D46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7905-86B8-4C8F-99C7-42FB4364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422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313E-F7CE-4B4E-9A2E-CBF9411D46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7905-86B8-4C8F-99C7-42FB4364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998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bg>
      <p:bgPr>
        <a:solidFill>
          <a:schemeClr val="accent2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"/>
          <p:cNvSpPr/>
          <p:nvPr/>
        </p:nvSpPr>
        <p:spPr>
          <a:xfrm rot="-8387282" flipH="1">
            <a:off x="-19816" y="4800455"/>
            <a:ext cx="4195327" cy="2676253"/>
          </a:xfrm>
          <a:custGeom>
            <a:avLst/>
            <a:gdLst/>
            <a:ahLst/>
            <a:cxnLst/>
            <a:rect l="l" t="t" r="r" b="b"/>
            <a:pathLst>
              <a:path w="155979" h="74640" extrusionOk="0">
                <a:moveTo>
                  <a:pt x="0" y="0"/>
                </a:moveTo>
                <a:cubicBezTo>
                  <a:pt x="7176" y="14351"/>
                  <a:pt x="22543" y="26042"/>
                  <a:pt x="38277" y="29186"/>
                </a:cubicBezTo>
                <a:cubicBezTo>
                  <a:pt x="53937" y="32315"/>
                  <a:pt x="70816" y="30436"/>
                  <a:pt x="85645" y="36363"/>
                </a:cubicBezTo>
                <a:cubicBezTo>
                  <a:pt x="97919" y="41269"/>
                  <a:pt x="104734" y="54750"/>
                  <a:pt x="115310" y="62679"/>
                </a:cubicBezTo>
                <a:cubicBezTo>
                  <a:pt x="126616" y="71155"/>
                  <a:pt x="141849" y="74640"/>
                  <a:pt x="155979" y="74640"/>
                </a:cubicBezTo>
              </a:path>
            </a:pathLst>
          </a:custGeom>
          <a:noFill/>
          <a:ln w="9525" cap="rnd" cmpd="sng">
            <a:solidFill>
              <a:schemeClr val="dk2"/>
            </a:solidFill>
            <a:prstDash val="lgDash"/>
            <a:round/>
            <a:headEnd type="none" w="med" len="med"/>
            <a:tailEnd type="none" w="med" len="med"/>
          </a:ln>
        </p:spPr>
      </p:sp>
      <p:sp>
        <p:nvSpPr>
          <p:cNvPr id="124" name="Google Shape;124;p7"/>
          <p:cNvSpPr/>
          <p:nvPr/>
        </p:nvSpPr>
        <p:spPr>
          <a:xfrm>
            <a:off x="1303951" y="-1894633"/>
            <a:ext cx="3899475" cy="2488000"/>
          </a:xfrm>
          <a:custGeom>
            <a:avLst/>
            <a:gdLst/>
            <a:ahLst/>
            <a:cxnLst/>
            <a:rect l="l" t="t" r="r" b="b"/>
            <a:pathLst>
              <a:path w="155979" h="74640" extrusionOk="0">
                <a:moveTo>
                  <a:pt x="0" y="0"/>
                </a:moveTo>
                <a:cubicBezTo>
                  <a:pt x="7176" y="14351"/>
                  <a:pt x="22543" y="26042"/>
                  <a:pt x="38277" y="29186"/>
                </a:cubicBezTo>
                <a:cubicBezTo>
                  <a:pt x="53937" y="32315"/>
                  <a:pt x="70816" y="30436"/>
                  <a:pt x="85645" y="36363"/>
                </a:cubicBezTo>
                <a:cubicBezTo>
                  <a:pt x="97919" y="41269"/>
                  <a:pt x="104734" y="54750"/>
                  <a:pt x="115310" y="62679"/>
                </a:cubicBezTo>
                <a:cubicBezTo>
                  <a:pt x="126616" y="71155"/>
                  <a:pt x="141849" y="74640"/>
                  <a:pt x="155979" y="74640"/>
                </a:cubicBezTo>
              </a:path>
            </a:pathLst>
          </a:custGeom>
          <a:noFill/>
          <a:ln w="9525" cap="rnd" cmpd="sng">
            <a:solidFill>
              <a:schemeClr val="dk2"/>
            </a:solidFill>
            <a:prstDash val="lgDash"/>
            <a:round/>
            <a:headEnd type="none" w="med" len="med"/>
            <a:tailEnd type="none" w="med" len="med"/>
          </a:ln>
        </p:spPr>
      </p:sp>
      <p:grpSp>
        <p:nvGrpSpPr>
          <p:cNvPr id="125" name="Google Shape;125;p7"/>
          <p:cNvGrpSpPr/>
          <p:nvPr/>
        </p:nvGrpSpPr>
        <p:grpSpPr>
          <a:xfrm>
            <a:off x="140920" y="381052"/>
            <a:ext cx="305816" cy="584240"/>
            <a:chOff x="8555949" y="806163"/>
            <a:chExt cx="416587" cy="596813"/>
          </a:xfrm>
        </p:grpSpPr>
        <p:sp>
          <p:nvSpPr>
            <p:cNvPr id="126" name="Google Shape;126;p7"/>
            <p:cNvSpPr/>
            <p:nvPr/>
          </p:nvSpPr>
          <p:spPr>
            <a:xfrm>
              <a:off x="8630075" y="984025"/>
              <a:ext cx="135900" cy="135900"/>
            </a:xfrm>
            <a:prstGeom prst="plus">
              <a:avLst>
                <a:gd name="adj" fmla="val 43902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7" name="Google Shape;127;p7"/>
            <p:cNvSpPr/>
            <p:nvPr/>
          </p:nvSpPr>
          <p:spPr>
            <a:xfrm>
              <a:off x="8862861" y="1309675"/>
              <a:ext cx="93300" cy="93300"/>
            </a:xfrm>
            <a:prstGeom prst="ellipse">
              <a:avLst/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8" name="Google Shape;128;p7"/>
            <p:cNvSpPr/>
            <p:nvPr/>
          </p:nvSpPr>
          <p:spPr>
            <a:xfrm>
              <a:off x="8879236" y="806163"/>
              <a:ext cx="93300" cy="933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9" name="Google Shape;129;p7"/>
            <p:cNvSpPr/>
            <p:nvPr/>
          </p:nvSpPr>
          <p:spPr>
            <a:xfrm>
              <a:off x="8555949" y="1267400"/>
              <a:ext cx="54900" cy="54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130" name="Google Shape;130;p7"/>
          <p:cNvGrpSpPr/>
          <p:nvPr/>
        </p:nvGrpSpPr>
        <p:grpSpPr>
          <a:xfrm rot="5400000">
            <a:off x="333907" y="5840270"/>
            <a:ext cx="758649" cy="596813"/>
            <a:chOff x="8555949" y="806163"/>
            <a:chExt cx="568987" cy="596813"/>
          </a:xfrm>
        </p:grpSpPr>
        <p:sp>
          <p:nvSpPr>
            <p:cNvPr id="131" name="Google Shape;131;p7"/>
            <p:cNvSpPr/>
            <p:nvPr/>
          </p:nvSpPr>
          <p:spPr>
            <a:xfrm>
              <a:off x="8630075" y="984025"/>
              <a:ext cx="135900" cy="135900"/>
            </a:xfrm>
            <a:prstGeom prst="plus">
              <a:avLst>
                <a:gd name="adj" fmla="val 43902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32" name="Google Shape;132;p7"/>
            <p:cNvSpPr/>
            <p:nvPr/>
          </p:nvSpPr>
          <p:spPr>
            <a:xfrm>
              <a:off x="8862861" y="1309675"/>
              <a:ext cx="93300" cy="93300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33" name="Google Shape;133;p7"/>
            <p:cNvSpPr/>
            <p:nvPr/>
          </p:nvSpPr>
          <p:spPr>
            <a:xfrm>
              <a:off x="9031636" y="806163"/>
              <a:ext cx="93300" cy="933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34" name="Google Shape;134;p7"/>
            <p:cNvSpPr/>
            <p:nvPr/>
          </p:nvSpPr>
          <p:spPr>
            <a:xfrm>
              <a:off x="8555949" y="1267400"/>
              <a:ext cx="54900" cy="54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35" name="Google Shape;135;p7"/>
          <p:cNvSpPr/>
          <p:nvPr/>
        </p:nvSpPr>
        <p:spPr>
          <a:xfrm>
            <a:off x="3226433" y="154111"/>
            <a:ext cx="679193" cy="226940"/>
          </a:xfrm>
          <a:custGeom>
            <a:avLst/>
            <a:gdLst/>
            <a:ahLst/>
            <a:cxnLst/>
            <a:rect l="l" t="t" r="r" b="b"/>
            <a:pathLst>
              <a:path w="6261" h="1569" extrusionOk="0">
                <a:moveTo>
                  <a:pt x="4049" y="1"/>
                </a:moveTo>
                <a:cubicBezTo>
                  <a:pt x="3686" y="1"/>
                  <a:pt x="3325" y="221"/>
                  <a:pt x="3169" y="560"/>
                </a:cubicBezTo>
                <a:cubicBezTo>
                  <a:pt x="2982" y="411"/>
                  <a:pt x="2745" y="333"/>
                  <a:pt x="2505" y="333"/>
                </a:cubicBezTo>
                <a:cubicBezTo>
                  <a:pt x="2392" y="333"/>
                  <a:pt x="2279" y="350"/>
                  <a:pt x="2171" y="385"/>
                </a:cubicBezTo>
                <a:cubicBezTo>
                  <a:pt x="1842" y="494"/>
                  <a:pt x="1579" y="779"/>
                  <a:pt x="1491" y="1120"/>
                </a:cubicBezTo>
                <a:cubicBezTo>
                  <a:pt x="1323" y="943"/>
                  <a:pt x="1084" y="837"/>
                  <a:pt x="843" y="837"/>
                </a:cubicBezTo>
                <a:cubicBezTo>
                  <a:pt x="770" y="837"/>
                  <a:pt x="697" y="847"/>
                  <a:pt x="625" y="867"/>
                </a:cubicBezTo>
                <a:cubicBezTo>
                  <a:pt x="319" y="944"/>
                  <a:pt x="66" y="1196"/>
                  <a:pt x="0" y="1503"/>
                </a:cubicBezTo>
                <a:lnTo>
                  <a:pt x="6239" y="1569"/>
                </a:lnTo>
                <a:cubicBezTo>
                  <a:pt x="6261" y="1273"/>
                  <a:pt x="6096" y="977"/>
                  <a:pt x="5844" y="823"/>
                </a:cubicBezTo>
                <a:cubicBezTo>
                  <a:pt x="5723" y="749"/>
                  <a:pt x="5581" y="714"/>
                  <a:pt x="5438" y="714"/>
                </a:cubicBezTo>
                <a:cubicBezTo>
                  <a:pt x="5285" y="714"/>
                  <a:pt x="5131" y="755"/>
                  <a:pt x="5000" y="835"/>
                </a:cubicBezTo>
                <a:cubicBezTo>
                  <a:pt x="4945" y="418"/>
                  <a:pt x="4594" y="67"/>
                  <a:pt x="4188" y="12"/>
                </a:cubicBezTo>
                <a:cubicBezTo>
                  <a:pt x="4142" y="4"/>
                  <a:pt x="4095" y="1"/>
                  <a:pt x="404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6" name="Google Shape;136;p7"/>
          <p:cNvSpPr/>
          <p:nvPr/>
        </p:nvSpPr>
        <p:spPr>
          <a:xfrm>
            <a:off x="-247631" y="4215111"/>
            <a:ext cx="679193" cy="226940"/>
          </a:xfrm>
          <a:custGeom>
            <a:avLst/>
            <a:gdLst/>
            <a:ahLst/>
            <a:cxnLst/>
            <a:rect l="l" t="t" r="r" b="b"/>
            <a:pathLst>
              <a:path w="6261" h="1569" extrusionOk="0">
                <a:moveTo>
                  <a:pt x="4049" y="1"/>
                </a:moveTo>
                <a:cubicBezTo>
                  <a:pt x="3686" y="1"/>
                  <a:pt x="3325" y="221"/>
                  <a:pt x="3169" y="560"/>
                </a:cubicBezTo>
                <a:cubicBezTo>
                  <a:pt x="2982" y="411"/>
                  <a:pt x="2745" y="333"/>
                  <a:pt x="2505" y="333"/>
                </a:cubicBezTo>
                <a:cubicBezTo>
                  <a:pt x="2392" y="333"/>
                  <a:pt x="2279" y="350"/>
                  <a:pt x="2171" y="385"/>
                </a:cubicBezTo>
                <a:cubicBezTo>
                  <a:pt x="1842" y="494"/>
                  <a:pt x="1579" y="779"/>
                  <a:pt x="1491" y="1120"/>
                </a:cubicBezTo>
                <a:cubicBezTo>
                  <a:pt x="1323" y="943"/>
                  <a:pt x="1084" y="837"/>
                  <a:pt x="843" y="837"/>
                </a:cubicBezTo>
                <a:cubicBezTo>
                  <a:pt x="770" y="837"/>
                  <a:pt x="697" y="847"/>
                  <a:pt x="625" y="867"/>
                </a:cubicBezTo>
                <a:cubicBezTo>
                  <a:pt x="319" y="944"/>
                  <a:pt x="66" y="1196"/>
                  <a:pt x="0" y="1503"/>
                </a:cubicBezTo>
                <a:lnTo>
                  <a:pt x="6239" y="1569"/>
                </a:lnTo>
                <a:cubicBezTo>
                  <a:pt x="6261" y="1273"/>
                  <a:pt x="6096" y="977"/>
                  <a:pt x="5844" y="823"/>
                </a:cubicBezTo>
                <a:cubicBezTo>
                  <a:pt x="5723" y="749"/>
                  <a:pt x="5581" y="714"/>
                  <a:pt x="5438" y="714"/>
                </a:cubicBezTo>
                <a:cubicBezTo>
                  <a:pt x="5285" y="714"/>
                  <a:pt x="5131" y="755"/>
                  <a:pt x="5000" y="835"/>
                </a:cubicBezTo>
                <a:cubicBezTo>
                  <a:pt x="4945" y="418"/>
                  <a:pt x="4594" y="67"/>
                  <a:pt x="4188" y="12"/>
                </a:cubicBezTo>
                <a:cubicBezTo>
                  <a:pt x="4142" y="4"/>
                  <a:pt x="4095" y="1"/>
                  <a:pt x="404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7" name="Google Shape;137;p7"/>
          <p:cNvSpPr txBox="1">
            <a:spLocks noGrp="1"/>
          </p:cNvSpPr>
          <p:nvPr>
            <p:ph type="title"/>
          </p:nvPr>
        </p:nvSpPr>
        <p:spPr>
          <a:xfrm>
            <a:off x="720000" y="593367"/>
            <a:ext cx="4294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8" name="Google Shape;138;p7"/>
          <p:cNvSpPr txBox="1">
            <a:spLocks noGrp="1"/>
          </p:cNvSpPr>
          <p:nvPr>
            <p:ph type="subTitle" idx="1"/>
          </p:nvPr>
        </p:nvSpPr>
        <p:spPr>
          <a:xfrm>
            <a:off x="720000" y="2057400"/>
            <a:ext cx="4294800" cy="37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unito Light"/>
              <a:buChar char="●"/>
              <a:defRPr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unito Light"/>
              <a:buChar char="○"/>
              <a:defRPr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unito Light"/>
              <a:buChar char="■"/>
              <a:defRPr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unito Light"/>
              <a:buChar char="●"/>
              <a:defRPr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unito Light"/>
              <a:buChar char="○"/>
              <a:defRPr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unito Light"/>
              <a:buChar char="■"/>
              <a:defRPr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unito Light"/>
              <a:buChar char="●"/>
              <a:defRPr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unito Light"/>
              <a:buChar char="○"/>
              <a:defRPr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Font typeface="Nunito Light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9" name="Google Shape;139;p7"/>
          <p:cNvSpPr/>
          <p:nvPr/>
        </p:nvSpPr>
        <p:spPr>
          <a:xfrm>
            <a:off x="5203425" y="-47833"/>
            <a:ext cx="3940500" cy="69508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57150" dist="114300" dir="4200000" algn="bl" rotWithShape="0">
              <a:schemeClr val="dk1">
                <a:alpha val="1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0" name="Google Shape;140;p7"/>
          <p:cNvSpPr/>
          <p:nvPr/>
        </p:nvSpPr>
        <p:spPr>
          <a:xfrm rot="10799680">
            <a:off x="5203430" y="3017615"/>
            <a:ext cx="4195445" cy="2676341"/>
          </a:xfrm>
          <a:custGeom>
            <a:avLst/>
            <a:gdLst/>
            <a:ahLst/>
            <a:cxnLst/>
            <a:rect l="l" t="t" r="r" b="b"/>
            <a:pathLst>
              <a:path w="155979" h="74640" extrusionOk="0">
                <a:moveTo>
                  <a:pt x="0" y="0"/>
                </a:moveTo>
                <a:cubicBezTo>
                  <a:pt x="7176" y="14351"/>
                  <a:pt x="22543" y="26042"/>
                  <a:pt x="38277" y="29186"/>
                </a:cubicBezTo>
                <a:cubicBezTo>
                  <a:pt x="53937" y="32315"/>
                  <a:pt x="70816" y="30436"/>
                  <a:pt x="85645" y="36363"/>
                </a:cubicBezTo>
                <a:cubicBezTo>
                  <a:pt x="97919" y="41269"/>
                  <a:pt x="104734" y="54750"/>
                  <a:pt x="115310" y="62679"/>
                </a:cubicBezTo>
                <a:cubicBezTo>
                  <a:pt x="126616" y="71155"/>
                  <a:pt x="141849" y="74640"/>
                  <a:pt x="155979" y="74640"/>
                </a:cubicBezTo>
              </a:path>
            </a:pathLst>
          </a:custGeom>
          <a:noFill/>
          <a:ln w="9525" cap="rnd" cmpd="sng">
            <a:solidFill>
              <a:schemeClr val="lt2"/>
            </a:solidFill>
            <a:prstDash val="lgDash"/>
            <a:round/>
            <a:headEnd type="none" w="med" len="med"/>
            <a:tailEnd type="none" w="med" len="med"/>
          </a:ln>
        </p:spPr>
      </p:sp>
      <p:sp>
        <p:nvSpPr>
          <p:cNvPr id="141" name="Google Shape;141;p7"/>
          <p:cNvSpPr/>
          <p:nvPr/>
        </p:nvSpPr>
        <p:spPr>
          <a:xfrm>
            <a:off x="6154901" y="-219867"/>
            <a:ext cx="3899475" cy="2488000"/>
          </a:xfrm>
          <a:custGeom>
            <a:avLst/>
            <a:gdLst/>
            <a:ahLst/>
            <a:cxnLst/>
            <a:rect l="l" t="t" r="r" b="b"/>
            <a:pathLst>
              <a:path w="155979" h="74640" extrusionOk="0">
                <a:moveTo>
                  <a:pt x="0" y="0"/>
                </a:moveTo>
                <a:cubicBezTo>
                  <a:pt x="7176" y="14351"/>
                  <a:pt x="22543" y="26042"/>
                  <a:pt x="38277" y="29186"/>
                </a:cubicBezTo>
                <a:cubicBezTo>
                  <a:pt x="53937" y="32315"/>
                  <a:pt x="70816" y="30436"/>
                  <a:pt x="85645" y="36363"/>
                </a:cubicBezTo>
                <a:cubicBezTo>
                  <a:pt x="97919" y="41269"/>
                  <a:pt x="104734" y="54750"/>
                  <a:pt x="115310" y="62679"/>
                </a:cubicBezTo>
                <a:cubicBezTo>
                  <a:pt x="126616" y="71155"/>
                  <a:pt x="141849" y="74640"/>
                  <a:pt x="155979" y="74640"/>
                </a:cubicBezTo>
              </a:path>
            </a:pathLst>
          </a:custGeom>
          <a:noFill/>
          <a:ln w="9525" cap="rnd" cmpd="sng">
            <a:solidFill>
              <a:schemeClr val="lt2"/>
            </a:solidFill>
            <a:prstDash val="lgDash"/>
            <a:round/>
            <a:headEnd type="none" w="med" len="med"/>
            <a:tailEnd type="none" w="med" len="med"/>
          </a:ln>
        </p:spPr>
      </p:sp>
      <p:sp>
        <p:nvSpPr>
          <p:cNvPr id="142" name="Google Shape;142;p7"/>
          <p:cNvSpPr/>
          <p:nvPr/>
        </p:nvSpPr>
        <p:spPr>
          <a:xfrm>
            <a:off x="8861903" y="4091315"/>
            <a:ext cx="588829" cy="196421"/>
          </a:xfrm>
          <a:custGeom>
            <a:avLst/>
            <a:gdLst/>
            <a:ahLst/>
            <a:cxnLst/>
            <a:rect l="l" t="t" r="r" b="b"/>
            <a:pathLst>
              <a:path w="5428" h="1358" extrusionOk="0">
                <a:moveTo>
                  <a:pt x="3524" y="0"/>
                </a:moveTo>
                <a:cubicBezTo>
                  <a:pt x="3201" y="0"/>
                  <a:pt x="2890" y="197"/>
                  <a:pt x="2752" y="481"/>
                </a:cubicBezTo>
                <a:cubicBezTo>
                  <a:pt x="2587" y="352"/>
                  <a:pt x="2379" y="286"/>
                  <a:pt x="2173" y="286"/>
                </a:cubicBezTo>
                <a:cubicBezTo>
                  <a:pt x="2079" y="286"/>
                  <a:pt x="1986" y="300"/>
                  <a:pt x="1897" y="327"/>
                </a:cubicBezTo>
                <a:cubicBezTo>
                  <a:pt x="1601" y="426"/>
                  <a:pt x="1371" y="678"/>
                  <a:pt x="1294" y="963"/>
                </a:cubicBezTo>
                <a:cubicBezTo>
                  <a:pt x="1149" y="810"/>
                  <a:pt x="937" y="722"/>
                  <a:pt x="726" y="722"/>
                </a:cubicBezTo>
                <a:cubicBezTo>
                  <a:pt x="666" y="722"/>
                  <a:pt x="607" y="729"/>
                  <a:pt x="548" y="744"/>
                </a:cubicBezTo>
                <a:cubicBezTo>
                  <a:pt x="285" y="820"/>
                  <a:pt x="66" y="1040"/>
                  <a:pt x="0" y="1303"/>
                </a:cubicBezTo>
                <a:lnTo>
                  <a:pt x="5416" y="1358"/>
                </a:lnTo>
                <a:cubicBezTo>
                  <a:pt x="5428" y="1105"/>
                  <a:pt x="5296" y="842"/>
                  <a:pt x="5077" y="711"/>
                </a:cubicBezTo>
                <a:cubicBezTo>
                  <a:pt x="4972" y="648"/>
                  <a:pt x="4849" y="617"/>
                  <a:pt x="4726" y="617"/>
                </a:cubicBezTo>
                <a:cubicBezTo>
                  <a:pt x="4592" y="617"/>
                  <a:pt x="4456" y="653"/>
                  <a:pt x="4342" y="722"/>
                </a:cubicBezTo>
                <a:cubicBezTo>
                  <a:pt x="4287" y="360"/>
                  <a:pt x="3991" y="64"/>
                  <a:pt x="3640" y="9"/>
                </a:cubicBezTo>
                <a:cubicBezTo>
                  <a:pt x="3601" y="3"/>
                  <a:pt x="3563" y="0"/>
                  <a:pt x="352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3" name="Google Shape;143;p7"/>
          <p:cNvSpPr/>
          <p:nvPr/>
        </p:nvSpPr>
        <p:spPr>
          <a:xfrm>
            <a:off x="5374033" y="1210462"/>
            <a:ext cx="679193" cy="226940"/>
          </a:xfrm>
          <a:custGeom>
            <a:avLst/>
            <a:gdLst/>
            <a:ahLst/>
            <a:cxnLst/>
            <a:rect l="l" t="t" r="r" b="b"/>
            <a:pathLst>
              <a:path w="6261" h="1569" extrusionOk="0">
                <a:moveTo>
                  <a:pt x="4049" y="1"/>
                </a:moveTo>
                <a:cubicBezTo>
                  <a:pt x="3686" y="1"/>
                  <a:pt x="3325" y="221"/>
                  <a:pt x="3169" y="560"/>
                </a:cubicBezTo>
                <a:cubicBezTo>
                  <a:pt x="2982" y="411"/>
                  <a:pt x="2745" y="333"/>
                  <a:pt x="2505" y="333"/>
                </a:cubicBezTo>
                <a:cubicBezTo>
                  <a:pt x="2392" y="333"/>
                  <a:pt x="2279" y="350"/>
                  <a:pt x="2171" y="385"/>
                </a:cubicBezTo>
                <a:cubicBezTo>
                  <a:pt x="1842" y="494"/>
                  <a:pt x="1579" y="779"/>
                  <a:pt x="1491" y="1120"/>
                </a:cubicBezTo>
                <a:cubicBezTo>
                  <a:pt x="1323" y="943"/>
                  <a:pt x="1084" y="837"/>
                  <a:pt x="843" y="837"/>
                </a:cubicBezTo>
                <a:cubicBezTo>
                  <a:pt x="770" y="837"/>
                  <a:pt x="697" y="847"/>
                  <a:pt x="625" y="867"/>
                </a:cubicBezTo>
                <a:cubicBezTo>
                  <a:pt x="319" y="944"/>
                  <a:pt x="66" y="1196"/>
                  <a:pt x="0" y="1503"/>
                </a:cubicBezTo>
                <a:lnTo>
                  <a:pt x="6239" y="1569"/>
                </a:lnTo>
                <a:cubicBezTo>
                  <a:pt x="6261" y="1273"/>
                  <a:pt x="6096" y="977"/>
                  <a:pt x="5844" y="823"/>
                </a:cubicBezTo>
                <a:cubicBezTo>
                  <a:pt x="5723" y="749"/>
                  <a:pt x="5581" y="714"/>
                  <a:pt x="5438" y="714"/>
                </a:cubicBezTo>
                <a:cubicBezTo>
                  <a:pt x="5285" y="714"/>
                  <a:pt x="5131" y="755"/>
                  <a:pt x="5000" y="835"/>
                </a:cubicBezTo>
                <a:cubicBezTo>
                  <a:pt x="4945" y="418"/>
                  <a:pt x="4594" y="67"/>
                  <a:pt x="4188" y="12"/>
                </a:cubicBezTo>
                <a:cubicBezTo>
                  <a:pt x="4142" y="4"/>
                  <a:pt x="4095" y="1"/>
                  <a:pt x="404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4" name="Google Shape;144;p7"/>
          <p:cNvSpPr/>
          <p:nvPr/>
        </p:nvSpPr>
        <p:spPr>
          <a:xfrm>
            <a:off x="7318853" y="5971815"/>
            <a:ext cx="588829" cy="196421"/>
          </a:xfrm>
          <a:custGeom>
            <a:avLst/>
            <a:gdLst/>
            <a:ahLst/>
            <a:cxnLst/>
            <a:rect l="l" t="t" r="r" b="b"/>
            <a:pathLst>
              <a:path w="5428" h="1358" extrusionOk="0">
                <a:moveTo>
                  <a:pt x="3524" y="0"/>
                </a:moveTo>
                <a:cubicBezTo>
                  <a:pt x="3201" y="0"/>
                  <a:pt x="2890" y="197"/>
                  <a:pt x="2752" y="481"/>
                </a:cubicBezTo>
                <a:cubicBezTo>
                  <a:pt x="2587" y="352"/>
                  <a:pt x="2379" y="286"/>
                  <a:pt x="2173" y="286"/>
                </a:cubicBezTo>
                <a:cubicBezTo>
                  <a:pt x="2079" y="286"/>
                  <a:pt x="1986" y="300"/>
                  <a:pt x="1897" y="327"/>
                </a:cubicBezTo>
                <a:cubicBezTo>
                  <a:pt x="1601" y="426"/>
                  <a:pt x="1371" y="678"/>
                  <a:pt x="1294" y="963"/>
                </a:cubicBezTo>
                <a:cubicBezTo>
                  <a:pt x="1149" y="810"/>
                  <a:pt x="937" y="722"/>
                  <a:pt x="726" y="722"/>
                </a:cubicBezTo>
                <a:cubicBezTo>
                  <a:pt x="666" y="722"/>
                  <a:pt x="607" y="729"/>
                  <a:pt x="548" y="744"/>
                </a:cubicBezTo>
                <a:cubicBezTo>
                  <a:pt x="285" y="820"/>
                  <a:pt x="66" y="1040"/>
                  <a:pt x="0" y="1303"/>
                </a:cubicBezTo>
                <a:lnTo>
                  <a:pt x="5416" y="1358"/>
                </a:lnTo>
                <a:cubicBezTo>
                  <a:pt x="5428" y="1105"/>
                  <a:pt x="5296" y="842"/>
                  <a:pt x="5077" y="711"/>
                </a:cubicBezTo>
                <a:cubicBezTo>
                  <a:pt x="4972" y="648"/>
                  <a:pt x="4849" y="617"/>
                  <a:pt x="4726" y="617"/>
                </a:cubicBezTo>
                <a:cubicBezTo>
                  <a:pt x="4592" y="617"/>
                  <a:pt x="4456" y="653"/>
                  <a:pt x="4342" y="722"/>
                </a:cubicBezTo>
                <a:cubicBezTo>
                  <a:pt x="4287" y="360"/>
                  <a:pt x="3991" y="64"/>
                  <a:pt x="3640" y="9"/>
                </a:cubicBezTo>
                <a:cubicBezTo>
                  <a:pt x="3601" y="3"/>
                  <a:pt x="3563" y="0"/>
                  <a:pt x="352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145" name="Google Shape;145;p7"/>
          <p:cNvGrpSpPr/>
          <p:nvPr/>
        </p:nvGrpSpPr>
        <p:grpSpPr>
          <a:xfrm>
            <a:off x="5584938" y="658934"/>
            <a:ext cx="827160" cy="253119"/>
            <a:chOff x="41875" y="1114525"/>
            <a:chExt cx="827160" cy="189839"/>
          </a:xfrm>
        </p:grpSpPr>
        <p:sp>
          <p:nvSpPr>
            <p:cNvPr id="146" name="Google Shape;146;p7"/>
            <p:cNvSpPr/>
            <p:nvPr/>
          </p:nvSpPr>
          <p:spPr>
            <a:xfrm>
              <a:off x="41875" y="1114525"/>
              <a:ext cx="485882" cy="129091"/>
            </a:xfrm>
            <a:custGeom>
              <a:avLst/>
              <a:gdLst/>
              <a:ahLst/>
              <a:cxnLst/>
              <a:rect l="l" t="t" r="r" b="b"/>
              <a:pathLst>
                <a:path w="4479" h="1190" extrusionOk="0">
                  <a:moveTo>
                    <a:pt x="4401" y="1"/>
                  </a:moveTo>
                  <a:cubicBezTo>
                    <a:pt x="3566" y="22"/>
                    <a:pt x="2751" y="399"/>
                    <a:pt x="2203" y="1040"/>
                  </a:cubicBezTo>
                  <a:lnTo>
                    <a:pt x="2203" y="1040"/>
                  </a:lnTo>
                  <a:cubicBezTo>
                    <a:pt x="1775" y="551"/>
                    <a:pt x="1134" y="269"/>
                    <a:pt x="485" y="269"/>
                  </a:cubicBezTo>
                  <a:cubicBezTo>
                    <a:pt x="346" y="269"/>
                    <a:pt x="208" y="281"/>
                    <a:pt x="71" y="308"/>
                  </a:cubicBezTo>
                  <a:cubicBezTo>
                    <a:pt x="1" y="328"/>
                    <a:pt x="22" y="420"/>
                    <a:pt x="76" y="420"/>
                  </a:cubicBezTo>
                  <a:cubicBezTo>
                    <a:pt x="81" y="420"/>
                    <a:pt x="87" y="419"/>
                    <a:pt x="93" y="417"/>
                  </a:cubicBezTo>
                  <a:cubicBezTo>
                    <a:pt x="221" y="394"/>
                    <a:pt x="350" y="382"/>
                    <a:pt x="479" y="382"/>
                  </a:cubicBezTo>
                  <a:cubicBezTo>
                    <a:pt x="1122" y="382"/>
                    <a:pt x="1754" y="671"/>
                    <a:pt x="2164" y="1173"/>
                  </a:cubicBezTo>
                  <a:cubicBezTo>
                    <a:pt x="2175" y="1184"/>
                    <a:pt x="2192" y="1190"/>
                    <a:pt x="2207" y="1190"/>
                  </a:cubicBezTo>
                  <a:cubicBezTo>
                    <a:pt x="2222" y="1190"/>
                    <a:pt x="2236" y="1184"/>
                    <a:pt x="2242" y="1173"/>
                  </a:cubicBezTo>
                  <a:cubicBezTo>
                    <a:pt x="2768" y="527"/>
                    <a:pt x="3568" y="132"/>
                    <a:pt x="4401" y="110"/>
                  </a:cubicBezTo>
                  <a:cubicBezTo>
                    <a:pt x="4478" y="110"/>
                    <a:pt x="4478" y="1"/>
                    <a:pt x="44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47" name="Google Shape;147;p7"/>
            <p:cNvSpPr/>
            <p:nvPr/>
          </p:nvSpPr>
          <p:spPr>
            <a:xfrm>
              <a:off x="607598" y="1231140"/>
              <a:ext cx="261437" cy="73224"/>
            </a:xfrm>
            <a:custGeom>
              <a:avLst/>
              <a:gdLst/>
              <a:ahLst/>
              <a:cxnLst/>
              <a:rect l="l" t="t" r="r" b="b"/>
              <a:pathLst>
                <a:path w="2410" h="675" extrusionOk="0">
                  <a:moveTo>
                    <a:pt x="2333" y="0"/>
                  </a:moveTo>
                  <a:cubicBezTo>
                    <a:pt x="1892" y="10"/>
                    <a:pt x="1480" y="203"/>
                    <a:pt x="1186" y="537"/>
                  </a:cubicBezTo>
                  <a:lnTo>
                    <a:pt x="1186" y="537"/>
                  </a:lnTo>
                  <a:cubicBezTo>
                    <a:pt x="952" y="283"/>
                    <a:pt x="626" y="145"/>
                    <a:pt x="284" y="145"/>
                  </a:cubicBezTo>
                  <a:cubicBezTo>
                    <a:pt x="211" y="145"/>
                    <a:pt x="137" y="151"/>
                    <a:pt x="63" y="164"/>
                  </a:cubicBezTo>
                  <a:cubicBezTo>
                    <a:pt x="1" y="175"/>
                    <a:pt x="17" y="275"/>
                    <a:pt x="85" y="275"/>
                  </a:cubicBezTo>
                  <a:cubicBezTo>
                    <a:pt x="89" y="275"/>
                    <a:pt x="93" y="274"/>
                    <a:pt x="97" y="274"/>
                  </a:cubicBezTo>
                  <a:cubicBezTo>
                    <a:pt x="164" y="261"/>
                    <a:pt x="232" y="255"/>
                    <a:pt x="299" y="255"/>
                  </a:cubicBezTo>
                  <a:cubicBezTo>
                    <a:pt x="625" y="255"/>
                    <a:pt x="940" y="404"/>
                    <a:pt x="1149" y="658"/>
                  </a:cubicBezTo>
                  <a:cubicBezTo>
                    <a:pt x="1160" y="669"/>
                    <a:pt x="1176" y="675"/>
                    <a:pt x="1191" y="675"/>
                  </a:cubicBezTo>
                  <a:cubicBezTo>
                    <a:pt x="1206" y="675"/>
                    <a:pt x="1220" y="669"/>
                    <a:pt x="1225" y="658"/>
                  </a:cubicBezTo>
                  <a:cubicBezTo>
                    <a:pt x="1500" y="329"/>
                    <a:pt x="1905" y="120"/>
                    <a:pt x="2333" y="110"/>
                  </a:cubicBezTo>
                  <a:cubicBezTo>
                    <a:pt x="2409" y="110"/>
                    <a:pt x="2409" y="0"/>
                    <a:pt x="23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</p:spTree>
    <p:extLst>
      <p:ext uri="{BB962C8B-B14F-4D97-AF65-F5344CB8AC3E}">
        <p14:creationId xmlns:p14="http://schemas.microsoft.com/office/powerpoint/2010/main" val="202845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313E-F7CE-4B4E-9A2E-CBF9411D46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7905-86B8-4C8F-99C7-42FB4364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0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313E-F7CE-4B4E-9A2E-CBF9411D46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7905-86B8-4C8F-99C7-42FB4364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70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313E-F7CE-4B4E-9A2E-CBF9411D46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7905-86B8-4C8F-99C7-42FB4364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91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313E-F7CE-4B4E-9A2E-CBF9411D46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7905-86B8-4C8F-99C7-42FB4364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61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313E-F7CE-4B4E-9A2E-CBF9411D46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7905-86B8-4C8F-99C7-42FB4364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664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313E-F7CE-4B4E-9A2E-CBF9411D46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7905-86B8-4C8F-99C7-42FB4364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71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313E-F7CE-4B4E-9A2E-CBF9411D46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7905-86B8-4C8F-99C7-42FB4364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9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313E-F7CE-4B4E-9A2E-CBF9411D46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7905-86B8-4C8F-99C7-42FB4364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59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5313E-F7CE-4B4E-9A2E-CBF9411D469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77905-86B8-4C8F-99C7-42FB4364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95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5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6" name="Google Shape;906;p35"/>
          <p:cNvGrpSpPr/>
          <p:nvPr/>
        </p:nvGrpSpPr>
        <p:grpSpPr>
          <a:xfrm>
            <a:off x="4713243" y="1625361"/>
            <a:ext cx="4454843" cy="4644110"/>
            <a:chOff x="4713242" y="768111"/>
            <a:chExt cx="4454843" cy="4644110"/>
          </a:xfrm>
        </p:grpSpPr>
        <p:grpSp>
          <p:nvGrpSpPr>
            <p:cNvPr id="907" name="Google Shape;907;p35"/>
            <p:cNvGrpSpPr/>
            <p:nvPr/>
          </p:nvGrpSpPr>
          <p:grpSpPr>
            <a:xfrm>
              <a:off x="5477961" y="1087128"/>
              <a:ext cx="3040490" cy="3041738"/>
              <a:chOff x="3601725" y="3116375"/>
              <a:chExt cx="253275" cy="253400"/>
            </a:xfrm>
          </p:grpSpPr>
          <p:sp>
            <p:nvSpPr>
              <p:cNvPr id="908" name="Google Shape;908;p35"/>
              <p:cNvSpPr/>
              <p:nvPr/>
            </p:nvSpPr>
            <p:spPr>
              <a:xfrm>
                <a:off x="3601725" y="3116650"/>
                <a:ext cx="251900" cy="252200"/>
              </a:xfrm>
              <a:custGeom>
                <a:avLst/>
                <a:gdLst/>
                <a:ahLst/>
                <a:cxnLst/>
                <a:rect l="l" t="t" r="r" b="b"/>
                <a:pathLst>
                  <a:path w="10076" h="10088" extrusionOk="0">
                    <a:moveTo>
                      <a:pt x="5044" y="1"/>
                    </a:moveTo>
                    <a:cubicBezTo>
                      <a:pt x="2259" y="1"/>
                      <a:pt x="0" y="2259"/>
                      <a:pt x="0" y="5044"/>
                    </a:cubicBezTo>
                    <a:cubicBezTo>
                      <a:pt x="0" y="7829"/>
                      <a:pt x="2259" y="10088"/>
                      <a:pt x="5044" y="10088"/>
                    </a:cubicBezTo>
                    <a:cubicBezTo>
                      <a:pt x="7817" y="10088"/>
                      <a:pt x="10076" y="7829"/>
                      <a:pt x="10076" y="5044"/>
                    </a:cubicBezTo>
                    <a:cubicBezTo>
                      <a:pt x="10076" y="2259"/>
                      <a:pt x="7817" y="1"/>
                      <a:pt x="50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09" name="Google Shape;909;p35"/>
              <p:cNvSpPr/>
              <p:nvPr/>
            </p:nvSpPr>
            <p:spPr>
              <a:xfrm>
                <a:off x="3623650" y="3116400"/>
                <a:ext cx="105275" cy="252200"/>
              </a:xfrm>
              <a:custGeom>
                <a:avLst/>
                <a:gdLst/>
                <a:ahLst/>
                <a:cxnLst/>
                <a:rect l="l" t="t" r="r" b="b"/>
                <a:pathLst>
                  <a:path w="4211" h="10088" extrusionOk="0">
                    <a:moveTo>
                      <a:pt x="4046" y="0"/>
                    </a:moveTo>
                    <a:cubicBezTo>
                      <a:pt x="3180" y="88"/>
                      <a:pt x="2368" y="406"/>
                      <a:pt x="1721" y="976"/>
                    </a:cubicBezTo>
                    <a:cubicBezTo>
                      <a:pt x="1184" y="1448"/>
                      <a:pt x="768" y="2050"/>
                      <a:pt x="493" y="2708"/>
                    </a:cubicBezTo>
                    <a:cubicBezTo>
                      <a:pt x="77" y="3706"/>
                      <a:pt x="0" y="4813"/>
                      <a:pt x="164" y="5877"/>
                    </a:cubicBezTo>
                    <a:cubicBezTo>
                      <a:pt x="329" y="6886"/>
                      <a:pt x="691" y="7872"/>
                      <a:pt x="1348" y="8662"/>
                    </a:cubicBezTo>
                    <a:cubicBezTo>
                      <a:pt x="1962" y="9407"/>
                      <a:pt x="2839" y="9956"/>
                      <a:pt x="3804" y="10065"/>
                    </a:cubicBezTo>
                    <a:cubicBezTo>
                      <a:pt x="3925" y="10087"/>
                      <a:pt x="4046" y="10087"/>
                      <a:pt x="4167" y="10087"/>
                    </a:cubicBezTo>
                    <a:cubicBezTo>
                      <a:pt x="4210" y="10087"/>
                      <a:pt x="4210" y="10010"/>
                      <a:pt x="4167" y="10010"/>
                    </a:cubicBezTo>
                    <a:cubicBezTo>
                      <a:pt x="3202" y="9999"/>
                      <a:pt x="2291" y="9539"/>
                      <a:pt x="1623" y="8859"/>
                    </a:cubicBezTo>
                    <a:cubicBezTo>
                      <a:pt x="932" y="8136"/>
                      <a:pt x="515" y="7181"/>
                      <a:pt x="307" y="6206"/>
                    </a:cubicBezTo>
                    <a:cubicBezTo>
                      <a:pt x="99" y="5186"/>
                      <a:pt x="110" y="4111"/>
                      <a:pt x="427" y="3114"/>
                    </a:cubicBezTo>
                    <a:cubicBezTo>
                      <a:pt x="658" y="2423"/>
                      <a:pt x="1041" y="1765"/>
                      <a:pt x="1557" y="1239"/>
                    </a:cubicBezTo>
                    <a:cubicBezTo>
                      <a:pt x="2127" y="658"/>
                      <a:pt x="2873" y="274"/>
                      <a:pt x="3673" y="132"/>
                    </a:cubicBezTo>
                    <a:cubicBezTo>
                      <a:pt x="3794" y="110"/>
                      <a:pt x="3925" y="99"/>
                      <a:pt x="4046" y="88"/>
                    </a:cubicBezTo>
                    <a:cubicBezTo>
                      <a:pt x="4101" y="77"/>
                      <a:pt x="4101" y="0"/>
                      <a:pt x="404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10" name="Google Shape;910;p35"/>
              <p:cNvSpPr/>
              <p:nvPr/>
            </p:nvSpPr>
            <p:spPr>
              <a:xfrm>
                <a:off x="3665575" y="3116475"/>
                <a:ext cx="64850" cy="253300"/>
              </a:xfrm>
              <a:custGeom>
                <a:avLst/>
                <a:gdLst/>
                <a:ahLst/>
                <a:cxnLst/>
                <a:rect l="l" t="t" r="r" b="b"/>
                <a:pathLst>
                  <a:path w="2594" h="10132" extrusionOk="0">
                    <a:moveTo>
                      <a:pt x="2369" y="0"/>
                    </a:moveTo>
                    <a:cubicBezTo>
                      <a:pt x="2362" y="0"/>
                      <a:pt x="2354" y="2"/>
                      <a:pt x="2347" y="8"/>
                    </a:cubicBezTo>
                    <a:cubicBezTo>
                      <a:pt x="1733" y="359"/>
                      <a:pt x="1240" y="940"/>
                      <a:pt x="856" y="1543"/>
                    </a:cubicBezTo>
                    <a:cubicBezTo>
                      <a:pt x="670" y="1839"/>
                      <a:pt x="505" y="2157"/>
                      <a:pt x="385" y="2486"/>
                    </a:cubicBezTo>
                    <a:cubicBezTo>
                      <a:pt x="242" y="2880"/>
                      <a:pt x="165" y="3297"/>
                      <a:pt x="110" y="3703"/>
                    </a:cubicBezTo>
                    <a:cubicBezTo>
                      <a:pt x="0" y="4580"/>
                      <a:pt x="22" y="5479"/>
                      <a:pt x="99" y="6356"/>
                    </a:cubicBezTo>
                    <a:cubicBezTo>
                      <a:pt x="143" y="6784"/>
                      <a:pt x="209" y="7212"/>
                      <a:pt x="307" y="7639"/>
                    </a:cubicBezTo>
                    <a:cubicBezTo>
                      <a:pt x="406" y="8012"/>
                      <a:pt x="527" y="8406"/>
                      <a:pt x="735" y="8747"/>
                    </a:cubicBezTo>
                    <a:cubicBezTo>
                      <a:pt x="1141" y="9415"/>
                      <a:pt x="1810" y="9853"/>
                      <a:pt x="2533" y="10128"/>
                    </a:cubicBezTo>
                    <a:cubicBezTo>
                      <a:pt x="2539" y="10131"/>
                      <a:pt x="2544" y="10132"/>
                      <a:pt x="2548" y="10132"/>
                    </a:cubicBezTo>
                    <a:cubicBezTo>
                      <a:pt x="2582" y="10132"/>
                      <a:pt x="2594" y="10070"/>
                      <a:pt x="2555" y="10051"/>
                    </a:cubicBezTo>
                    <a:cubicBezTo>
                      <a:pt x="1919" y="9810"/>
                      <a:pt x="1305" y="9426"/>
                      <a:pt x="911" y="8867"/>
                    </a:cubicBezTo>
                    <a:cubicBezTo>
                      <a:pt x="691" y="8549"/>
                      <a:pt x="560" y="8198"/>
                      <a:pt x="450" y="7848"/>
                    </a:cubicBezTo>
                    <a:cubicBezTo>
                      <a:pt x="329" y="7441"/>
                      <a:pt x="253" y="7014"/>
                      <a:pt x="209" y="6598"/>
                    </a:cubicBezTo>
                    <a:cubicBezTo>
                      <a:pt x="110" y="5764"/>
                      <a:pt x="88" y="4898"/>
                      <a:pt x="154" y="4054"/>
                    </a:cubicBezTo>
                    <a:cubicBezTo>
                      <a:pt x="187" y="3615"/>
                      <a:pt x="263" y="3187"/>
                      <a:pt x="373" y="2771"/>
                    </a:cubicBezTo>
                    <a:cubicBezTo>
                      <a:pt x="472" y="2442"/>
                      <a:pt x="614" y="2124"/>
                      <a:pt x="779" y="1817"/>
                    </a:cubicBezTo>
                    <a:cubicBezTo>
                      <a:pt x="987" y="1467"/>
                      <a:pt x="1228" y="1126"/>
                      <a:pt x="1503" y="819"/>
                    </a:cubicBezTo>
                    <a:cubicBezTo>
                      <a:pt x="1755" y="534"/>
                      <a:pt x="2051" y="271"/>
                      <a:pt x="2390" y="74"/>
                    </a:cubicBezTo>
                    <a:cubicBezTo>
                      <a:pt x="2427" y="56"/>
                      <a:pt x="2403" y="0"/>
                      <a:pt x="23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11" name="Google Shape;911;p35"/>
              <p:cNvSpPr/>
              <p:nvPr/>
            </p:nvSpPr>
            <p:spPr>
              <a:xfrm>
                <a:off x="3721225" y="3116450"/>
                <a:ext cx="8925" cy="252125"/>
              </a:xfrm>
              <a:custGeom>
                <a:avLst/>
                <a:gdLst/>
                <a:ahLst/>
                <a:cxnLst/>
                <a:rect l="l" t="t" r="r" b="b"/>
                <a:pathLst>
                  <a:path w="357" h="10085" extrusionOk="0">
                    <a:moveTo>
                      <a:pt x="143" y="1"/>
                    </a:moveTo>
                    <a:cubicBezTo>
                      <a:pt x="121" y="1"/>
                      <a:pt x="99" y="15"/>
                      <a:pt x="99" y="42"/>
                    </a:cubicBezTo>
                    <a:cubicBezTo>
                      <a:pt x="33" y="1336"/>
                      <a:pt x="0" y="2640"/>
                      <a:pt x="0" y="3934"/>
                    </a:cubicBezTo>
                    <a:cubicBezTo>
                      <a:pt x="0" y="5250"/>
                      <a:pt x="33" y="6565"/>
                      <a:pt x="110" y="7881"/>
                    </a:cubicBezTo>
                    <a:cubicBezTo>
                      <a:pt x="154" y="8605"/>
                      <a:pt x="208" y="9328"/>
                      <a:pt x="274" y="10052"/>
                    </a:cubicBezTo>
                    <a:cubicBezTo>
                      <a:pt x="274" y="10074"/>
                      <a:pt x="296" y="10085"/>
                      <a:pt x="317" y="10085"/>
                    </a:cubicBezTo>
                    <a:cubicBezTo>
                      <a:pt x="337" y="10085"/>
                      <a:pt x="357" y="10074"/>
                      <a:pt x="351" y="10052"/>
                    </a:cubicBezTo>
                    <a:cubicBezTo>
                      <a:pt x="230" y="8758"/>
                      <a:pt x="154" y="7464"/>
                      <a:pt x="110" y="6160"/>
                    </a:cubicBezTo>
                    <a:cubicBezTo>
                      <a:pt x="77" y="4844"/>
                      <a:pt x="77" y="3529"/>
                      <a:pt x="99" y="2213"/>
                    </a:cubicBezTo>
                    <a:cubicBezTo>
                      <a:pt x="121" y="1489"/>
                      <a:pt x="143" y="766"/>
                      <a:pt x="186" y="42"/>
                    </a:cubicBezTo>
                    <a:cubicBezTo>
                      <a:pt x="186" y="15"/>
                      <a:pt x="164" y="1"/>
                      <a:pt x="14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12" name="Google Shape;912;p35"/>
              <p:cNvSpPr/>
              <p:nvPr/>
            </p:nvSpPr>
            <p:spPr>
              <a:xfrm>
                <a:off x="3724325" y="3116375"/>
                <a:ext cx="72025" cy="253275"/>
              </a:xfrm>
              <a:custGeom>
                <a:avLst/>
                <a:gdLst/>
                <a:ahLst/>
                <a:cxnLst/>
                <a:rect l="l" t="t" r="r" b="b"/>
                <a:pathLst>
                  <a:path w="2881" h="10131" extrusionOk="0">
                    <a:moveTo>
                      <a:pt x="63" y="0"/>
                    </a:moveTo>
                    <a:cubicBezTo>
                      <a:pt x="16" y="0"/>
                      <a:pt x="0" y="69"/>
                      <a:pt x="52" y="89"/>
                    </a:cubicBezTo>
                    <a:cubicBezTo>
                      <a:pt x="688" y="352"/>
                      <a:pt x="1246" y="791"/>
                      <a:pt x="1653" y="1350"/>
                    </a:cubicBezTo>
                    <a:cubicBezTo>
                      <a:pt x="2080" y="1931"/>
                      <a:pt x="2354" y="2599"/>
                      <a:pt x="2530" y="3291"/>
                    </a:cubicBezTo>
                    <a:cubicBezTo>
                      <a:pt x="2716" y="4069"/>
                      <a:pt x="2793" y="4902"/>
                      <a:pt x="2716" y="5691"/>
                    </a:cubicBezTo>
                    <a:cubicBezTo>
                      <a:pt x="2650" y="6503"/>
                      <a:pt x="2387" y="7281"/>
                      <a:pt x="1981" y="7994"/>
                    </a:cubicBezTo>
                    <a:cubicBezTo>
                      <a:pt x="1521" y="8794"/>
                      <a:pt x="896" y="9496"/>
                      <a:pt x="161" y="10066"/>
                    </a:cubicBezTo>
                    <a:cubicBezTo>
                      <a:pt x="127" y="10092"/>
                      <a:pt x="160" y="10131"/>
                      <a:pt x="191" y="10131"/>
                    </a:cubicBezTo>
                    <a:cubicBezTo>
                      <a:pt x="200" y="10131"/>
                      <a:pt x="209" y="10128"/>
                      <a:pt x="216" y="10121"/>
                    </a:cubicBezTo>
                    <a:cubicBezTo>
                      <a:pt x="874" y="9606"/>
                      <a:pt x="1455" y="8980"/>
                      <a:pt x="1904" y="8279"/>
                    </a:cubicBezTo>
                    <a:cubicBezTo>
                      <a:pt x="2343" y="7577"/>
                      <a:pt x="2650" y="6788"/>
                      <a:pt x="2771" y="5966"/>
                    </a:cubicBezTo>
                    <a:cubicBezTo>
                      <a:pt x="2881" y="5165"/>
                      <a:pt x="2825" y="4310"/>
                      <a:pt x="2661" y="3520"/>
                    </a:cubicBezTo>
                    <a:cubicBezTo>
                      <a:pt x="2508" y="2797"/>
                      <a:pt x="2255" y="2085"/>
                      <a:pt x="1839" y="1471"/>
                    </a:cubicBezTo>
                    <a:cubicBezTo>
                      <a:pt x="1455" y="900"/>
                      <a:pt x="929" y="418"/>
                      <a:pt x="304" y="111"/>
                    </a:cubicBezTo>
                    <a:cubicBezTo>
                      <a:pt x="227" y="78"/>
                      <a:pt x="150" y="34"/>
                      <a:pt x="74" y="1"/>
                    </a:cubicBezTo>
                    <a:cubicBezTo>
                      <a:pt x="70" y="1"/>
                      <a:pt x="66" y="0"/>
                      <a:pt x="6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13" name="Google Shape;913;p35"/>
              <p:cNvSpPr/>
              <p:nvPr/>
            </p:nvSpPr>
            <p:spPr>
              <a:xfrm>
                <a:off x="3724500" y="3116400"/>
                <a:ext cx="107475" cy="253300"/>
              </a:xfrm>
              <a:custGeom>
                <a:avLst/>
                <a:gdLst/>
                <a:ahLst/>
                <a:cxnLst/>
                <a:rect l="l" t="t" r="r" b="b"/>
                <a:pathLst>
                  <a:path w="4299" h="10132" extrusionOk="0">
                    <a:moveTo>
                      <a:pt x="55" y="0"/>
                    </a:moveTo>
                    <a:cubicBezTo>
                      <a:pt x="1" y="0"/>
                      <a:pt x="1" y="88"/>
                      <a:pt x="55" y="88"/>
                    </a:cubicBezTo>
                    <a:cubicBezTo>
                      <a:pt x="440" y="88"/>
                      <a:pt x="823" y="186"/>
                      <a:pt x="1174" y="329"/>
                    </a:cubicBezTo>
                    <a:cubicBezTo>
                      <a:pt x="1580" y="483"/>
                      <a:pt x="1974" y="702"/>
                      <a:pt x="2325" y="954"/>
                    </a:cubicBezTo>
                    <a:cubicBezTo>
                      <a:pt x="2665" y="1185"/>
                      <a:pt x="2994" y="1470"/>
                      <a:pt x="3257" y="1787"/>
                    </a:cubicBezTo>
                    <a:cubicBezTo>
                      <a:pt x="3542" y="2138"/>
                      <a:pt x="3739" y="2555"/>
                      <a:pt x="3871" y="2983"/>
                    </a:cubicBezTo>
                    <a:cubicBezTo>
                      <a:pt x="4189" y="3947"/>
                      <a:pt x="4200" y="5010"/>
                      <a:pt x="4024" y="6009"/>
                    </a:cubicBezTo>
                    <a:cubicBezTo>
                      <a:pt x="3860" y="6962"/>
                      <a:pt x="3498" y="7960"/>
                      <a:pt x="2840" y="8684"/>
                    </a:cubicBezTo>
                    <a:cubicBezTo>
                      <a:pt x="2238" y="9352"/>
                      <a:pt x="1382" y="9824"/>
                      <a:pt x="505" y="10010"/>
                    </a:cubicBezTo>
                    <a:cubicBezTo>
                      <a:pt x="396" y="10021"/>
                      <a:pt x="297" y="10043"/>
                      <a:pt x="187" y="10054"/>
                    </a:cubicBezTo>
                    <a:cubicBezTo>
                      <a:pt x="136" y="10054"/>
                      <a:pt x="133" y="10132"/>
                      <a:pt x="178" y="10132"/>
                    </a:cubicBezTo>
                    <a:cubicBezTo>
                      <a:pt x="181" y="10132"/>
                      <a:pt x="184" y="10132"/>
                      <a:pt x="187" y="10131"/>
                    </a:cubicBezTo>
                    <a:cubicBezTo>
                      <a:pt x="1086" y="10043"/>
                      <a:pt x="1985" y="9605"/>
                      <a:pt x="2654" y="8991"/>
                    </a:cubicBezTo>
                    <a:cubicBezTo>
                      <a:pt x="3388" y="8322"/>
                      <a:pt x="3805" y="7357"/>
                      <a:pt x="4024" y="6403"/>
                    </a:cubicBezTo>
                    <a:cubicBezTo>
                      <a:pt x="4255" y="5405"/>
                      <a:pt x="4299" y="4331"/>
                      <a:pt x="4058" y="3322"/>
                    </a:cubicBezTo>
                    <a:cubicBezTo>
                      <a:pt x="3937" y="2851"/>
                      <a:pt x="3761" y="2369"/>
                      <a:pt x="3487" y="1974"/>
                    </a:cubicBezTo>
                    <a:cubicBezTo>
                      <a:pt x="3257" y="1634"/>
                      <a:pt x="2961" y="1338"/>
                      <a:pt x="2643" y="1085"/>
                    </a:cubicBezTo>
                    <a:cubicBezTo>
                      <a:pt x="2292" y="812"/>
                      <a:pt x="1909" y="571"/>
                      <a:pt x="1503" y="373"/>
                    </a:cubicBezTo>
                    <a:cubicBezTo>
                      <a:pt x="1130" y="208"/>
                      <a:pt x="735" y="66"/>
                      <a:pt x="330" y="22"/>
                    </a:cubicBezTo>
                    <a:cubicBezTo>
                      <a:pt x="231" y="11"/>
                      <a:pt x="143" y="0"/>
                      <a:pt x="5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14" name="Google Shape;914;p35"/>
              <p:cNvSpPr/>
              <p:nvPr/>
            </p:nvSpPr>
            <p:spPr>
              <a:xfrm>
                <a:off x="3601975" y="3246875"/>
                <a:ext cx="253025" cy="1925"/>
              </a:xfrm>
              <a:custGeom>
                <a:avLst/>
                <a:gdLst/>
                <a:ahLst/>
                <a:cxnLst/>
                <a:rect l="l" t="t" r="r" b="b"/>
                <a:pathLst>
                  <a:path w="10121" h="77" extrusionOk="0">
                    <a:moveTo>
                      <a:pt x="45" y="0"/>
                    </a:moveTo>
                    <a:cubicBezTo>
                      <a:pt x="1" y="0"/>
                      <a:pt x="1" y="77"/>
                      <a:pt x="45" y="77"/>
                    </a:cubicBezTo>
                    <a:lnTo>
                      <a:pt x="10066" y="77"/>
                    </a:lnTo>
                    <a:cubicBezTo>
                      <a:pt x="10121" y="77"/>
                      <a:pt x="10121" y="0"/>
                      <a:pt x="100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15" name="Google Shape;915;p35"/>
              <p:cNvSpPr/>
              <p:nvPr/>
            </p:nvSpPr>
            <p:spPr>
              <a:xfrm>
                <a:off x="3621175" y="3175750"/>
                <a:ext cx="212450" cy="2175"/>
              </a:xfrm>
              <a:custGeom>
                <a:avLst/>
                <a:gdLst/>
                <a:ahLst/>
                <a:cxnLst/>
                <a:rect l="l" t="t" r="r" b="b"/>
                <a:pathLst>
                  <a:path w="8498" h="87" extrusionOk="0">
                    <a:moveTo>
                      <a:pt x="176" y="0"/>
                    </a:moveTo>
                    <a:cubicBezTo>
                      <a:pt x="139" y="0"/>
                      <a:pt x="103" y="2"/>
                      <a:pt x="66" y="5"/>
                    </a:cubicBezTo>
                    <a:lnTo>
                      <a:pt x="55" y="5"/>
                    </a:lnTo>
                    <a:cubicBezTo>
                      <a:pt x="0" y="5"/>
                      <a:pt x="0" y="82"/>
                      <a:pt x="55" y="82"/>
                    </a:cubicBezTo>
                    <a:lnTo>
                      <a:pt x="8103" y="82"/>
                    </a:lnTo>
                    <a:cubicBezTo>
                      <a:pt x="8176" y="82"/>
                      <a:pt x="8249" y="87"/>
                      <a:pt x="8322" y="87"/>
                    </a:cubicBezTo>
                    <a:cubicBezTo>
                      <a:pt x="8359" y="87"/>
                      <a:pt x="8395" y="86"/>
                      <a:pt x="8432" y="82"/>
                    </a:cubicBezTo>
                    <a:lnTo>
                      <a:pt x="8442" y="82"/>
                    </a:lnTo>
                    <a:cubicBezTo>
                      <a:pt x="8498" y="82"/>
                      <a:pt x="8498" y="5"/>
                      <a:pt x="8442" y="5"/>
                    </a:cubicBezTo>
                    <a:lnTo>
                      <a:pt x="395" y="5"/>
                    </a:lnTo>
                    <a:cubicBezTo>
                      <a:pt x="322" y="5"/>
                      <a:pt x="249" y="0"/>
                      <a:pt x="17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16" name="Google Shape;916;p35"/>
              <p:cNvSpPr/>
              <p:nvPr/>
            </p:nvSpPr>
            <p:spPr>
              <a:xfrm>
                <a:off x="3629675" y="3317850"/>
                <a:ext cx="196275" cy="2225"/>
              </a:xfrm>
              <a:custGeom>
                <a:avLst/>
                <a:gdLst/>
                <a:ahLst/>
                <a:cxnLst/>
                <a:rect l="l" t="t" r="r" b="b"/>
                <a:pathLst>
                  <a:path w="7851" h="89" extrusionOk="0">
                    <a:moveTo>
                      <a:pt x="44" y="0"/>
                    </a:moveTo>
                    <a:cubicBezTo>
                      <a:pt x="1" y="0"/>
                      <a:pt x="1" y="88"/>
                      <a:pt x="44" y="88"/>
                    </a:cubicBezTo>
                    <a:lnTo>
                      <a:pt x="7795" y="88"/>
                    </a:lnTo>
                    <a:cubicBezTo>
                      <a:pt x="7851" y="88"/>
                      <a:pt x="7851" y="0"/>
                      <a:pt x="779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917" name="Google Shape;917;p35"/>
            <p:cNvGrpSpPr/>
            <p:nvPr/>
          </p:nvGrpSpPr>
          <p:grpSpPr>
            <a:xfrm>
              <a:off x="4713242" y="2657036"/>
              <a:ext cx="3480203" cy="2755185"/>
              <a:chOff x="2507525" y="3673625"/>
              <a:chExt cx="432275" cy="342225"/>
            </a:xfrm>
          </p:grpSpPr>
          <p:sp>
            <p:nvSpPr>
              <p:cNvPr id="918" name="Google Shape;918;p35"/>
              <p:cNvSpPr/>
              <p:nvPr/>
            </p:nvSpPr>
            <p:spPr>
              <a:xfrm>
                <a:off x="2736925" y="3712550"/>
                <a:ext cx="59800" cy="24975"/>
              </a:xfrm>
              <a:custGeom>
                <a:avLst/>
                <a:gdLst/>
                <a:ahLst/>
                <a:cxnLst/>
                <a:rect l="l" t="t" r="r" b="b"/>
                <a:pathLst>
                  <a:path w="2392" h="999" extrusionOk="0">
                    <a:moveTo>
                      <a:pt x="1" y="0"/>
                    </a:moveTo>
                    <a:lnTo>
                      <a:pt x="1" y="998"/>
                    </a:lnTo>
                    <a:lnTo>
                      <a:pt x="2391" y="998"/>
                    </a:lnTo>
                    <a:lnTo>
                      <a:pt x="239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19" name="Google Shape;919;p35"/>
              <p:cNvSpPr/>
              <p:nvPr/>
            </p:nvSpPr>
            <p:spPr>
              <a:xfrm>
                <a:off x="2718575" y="3736125"/>
                <a:ext cx="61150" cy="24975"/>
              </a:xfrm>
              <a:custGeom>
                <a:avLst/>
                <a:gdLst/>
                <a:ahLst/>
                <a:cxnLst/>
                <a:rect l="l" t="t" r="r" b="b"/>
                <a:pathLst>
                  <a:path w="2446" h="999" extrusionOk="0">
                    <a:moveTo>
                      <a:pt x="1" y="0"/>
                    </a:moveTo>
                    <a:lnTo>
                      <a:pt x="1" y="998"/>
                    </a:lnTo>
                    <a:lnTo>
                      <a:pt x="2445" y="998"/>
                    </a:lnTo>
                    <a:lnTo>
                      <a:pt x="244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0" name="Google Shape;920;p35"/>
              <p:cNvSpPr/>
              <p:nvPr/>
            </p:nvSpPr>
            <p:spPr>
              <a:xfrm>
                <a:off x="2713900" y="3761075"/>
                <a:ext cx="60875" cy="24700"/>
              </a:xfrm>
              <a:custGeom>
                <a:avLst/>
                <a:gdLst/>
                <a:ahLst/>
                <a:cxnLst/>
                <a:rect l="l" t="t" r="r" b="b"/>
                <a:pathLst>
                  <a:path w="2435" h="988" extrusionOk="0">
                    <a:moveTo>
                      <a:pt x="1" y="0"/>
                    </a:moveTo>
                    <a:lnTo>
                      <a:pt x="1" y="987"/>
                    </a:lnTo>
                    <a:lnTo>
                      <a:pt x="2435" y="987"/>
                    </a:lnTo>
                    <a:lnTo>
                      <a:pt x="243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1" name="Google Shape;921;p35"/>
              <p:cNvSpPr/>
              <p:nvPr/>
            </p:nvSpPr>
            <p:spPr>
              <a:xfrm>
                <a:off x="2758875" y="3736125"/>
                <a:ext cx="61150" cy="24975"/>
              </a:xfrm>
              <a:custGeom>
                <a:avLst/>
                <a:gdLst/>
                <a:ahLst/>
                <a:cxnLst/>
                <a:rect l="l" t="t" r="r" b="b"/>
                <a:pathLst>
                  <a:path w="2446" h="999" extrusionOk="0">
                    <a:moveTo>
                      <a:pt x="0" y="0"/>
                    </a:moveTo>
                    <a:lnTo>
                      <a:pt x="0" y="998"/>
                    </a:lnTo>
                    <a:lnTo>
                      <a:pt x="2445" y="998"/>
                    </a:lnTo>
                    <a:lnTo>
                      <a:pt x="244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2" name="Google Shape;922;p35"/>
              <p:cNvSpPr/>
              <p:nvPr/>
            </p:nvSpPr>
            <p:spPr>
              <a:xfrm>
                <a:off x="2770375" y="3761075"/>
                <a:ext cx="61150" cy="24700"/>
              </a:xfrm>
              <a:custGeom>
                <a:avLst/>
                <a:gdLst/>
                <a:ahLst/>
                <a:cxnLst/>
                <a:rect l="l" t="t" r="r" b="b"/>
                <a:pathLst>
                  <a:path w="2446" h="988" extrusionOk="0">
                    <a:moveTo>
                      <a:pt x="1" y="0"/>
                    </a:moveTo>
                    <a:lnTo>
                      <a:pt x="1" y="987"/>
                    </a:lnTo>
                    <a:lnTo>
                      <a:pt x="2446" y="987"/>
                    </a:lnTo>
                    <a:lnTo>
                      <a:pt x="24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3" name="Google Shape;923;p35"/>
              <p:cNvSpPr/>
              <p:nvPr/>
            </p:nvSpPr>
            <p:spPr>
              <a:xfrm>
                <a:off x="2754775" y="3712550"/>
                <a:ext cx="2200" cy="23875"/>
              </a:xfrm>
              <a:custGeom>
                <a:avLst/>
                <a:gdLst/>
                <a:ahLst/>
                <a:cxnLst/>
                <a:rect l="l" t="t" r="r" b="b"/>
                <a:pathLst>
                  <a:path w="88" h="955" extrusionOk="0">
                    <a:moveTo>
                      <a:pt x="44" y="1"/>
                    </a:moveTo>
                    <a:cubicBezTo>
                      <a:pt x="22" y="1"/>
                      <a:pt x="0" y="12"/>
                      <a:pt x="0" y="34"/>
                    </a:cubicBezTo>
                    <a:lnTo>
                      <a:pt x="0" y="921"/>
                    </a:lnTo>
                    <a:cubicBezTo>
                      <a:pt x="0" y="943"/>
                      <a:pt x="22" y="954"/>
                      <a:pt x="44" y="954"/>
                    </a:cubicBezTo>
                    <a:cubicBezTo>
                      <a:pt x="66" y="954"/>
                      <a:pt x="88" y="943"/>
                      <a:pt x="88" y="921"/>
                    </a:cubicBezTo>
                    <a:lnTo>
                      <a:pt x="88" y="34"/>
                    </a:lnTo>
                    <a:cubicBezTo>
                      <a:pt x="88" y="12"/>
                      <a:pt x="66" y="1"/>
                      <a:pt x="4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4" name="Google Shape;924;p35"/>
              <p:cNvSpPr/>
              <p:nvPr/>
            </p:nvSpPr>
            <p:spPr>
              <a:xfrm>
                <a:off x="2764625" y="3712550"/>
                <a:ext cx="2225" cy="23875"/>
              </a:xfrm>
              <a:custGeom>
                <a:avLst/>
                <a:gdLst/>
                <a:ahLst/>
                <a:cxnLst/>
                <a:rect l="l" t="t" r="r" b="b"/>
                <a:pathLst>
                  <a:path w="89" h="955" extrusionOk="0">
                    <a:moveTo>
                      <a:pt x="45" y="1"/>
                    </a:moveTo>
                    <a:cubicBezTo>
                      <a:pt x="23" y="1"/>
                      <a:pt x="1" y="12"/>
                      <a:pt x="1" y="34"/>
                    </a:cubicBezTo>
                    <a:lnTo>
                      <a:pt x="1" y="921"/>
                    </a:lnTo>
                    <a:cubicBezTo>
                      <a:pt x="1" y="943"/>
                      <a:pt x="23" y="954"/>
                      <a:pt x="45" y="954"/>
                    </a:cubicBezTo>
                    <a:cubicBezTo>
                      <a:pt x="67" y="954"/>
                      <a:pt x="88" y="943"/>
                      <a:pt x="88" y="921"/>
                    </a:cubicBezTo>
                    <a:lnTo>
                      <a:pt x="88" y="34"/>
                    </a:lnTo>
                    <a:cubicBezTo>
                      <a:pt x="88" y="12"/>
                      <a:pt x="67" y="1"/>
                      <a:pt x="4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5" name="Google Shape;925;p35"/>
              <p:cNvSpPr/>
              <p:nvPr/>
            </p:nvSpPr>
            <p:spPr>
              <a:xfrm>
                <a:off x="2774500" y="3712550"/>
                <a:ext cx="1925" cy="23875"/>
              </a:xfrm>
              <a:custGeom>
                <a:avLst/>
                <a:gdLst/>
                <a:ahLst/>
                <a:cxnLst/>
                <a:rect l="l" t="t" r="r" b="b"/>
                <a:pathLst>
                  <a:path w="77" h="955" extrusionOk="0">
                    <a:moveTo>
                      <a:pt x="39" y="1"/>
                    </a:moveTo>
                    <a:cubicBezTo>
                      <a:pt x="20" y="1"/>
                      <a:pt x="0" y="12"/>
                      <a:pt x="0" y="34"/>
                    </a:cubicBezTo>
                    <a:lnTo>
                      <a:pt x="0" y="921"/>
                    </a:lnTo>
                    <a:cubicBezTo>
                      <a:pt x="0" y="943"/>
                      <a:pt x="20" y="954"/>
                      <a:pt x="39" y="954"/>
                    </a:cubicBezTo>
                    <a:cubicBezTo>
                      <a:pt x="58" y="954"/>
                      <a:pt x="77" y="943"/>
                      <a:pt x="77" y="921"/>
                    </a:cubicBezTo>
                    <a:lnTo>
                      <a:pt x="77" y="34"/>
                    </a:lnTo>
                    <a:cubicBezTo>
                      <a:pt x="77" y="12"/>
                      <a:pt x="58" y="1"/>
                      <a:pt x="3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6" name="Google Shape;926;p35"/>
              <p:cNvSpPr/>
              <p:nvPr/>
            </p:nvSpPr>
            <p:spPr>
              <a:xfrm>
                <a:off x="2784375" y="3712550"/>
                <a:ext cx="1925" cy="23875"/>
              </a:xfrm>
              <a:custGeom>
                <a:avLst/>
                <a:gdLst/>
                <a:ahLst/>
                <a:cxnLst/>
                <a:rect l="l" t="t" r="r" b="b"/>
                <a:pathLst>
                  <a:path w="77" h="955" extrusionOk="0">
                    <a:moveTo>
                      <a:pt x="38" y="1"/>
                    </a:moveTo>
                    <a:cubicBezTo>
                      <a:pt x="19" y="1"/>
                      <a:pt x="0" y="12"/>
                      <a:pt x="0" y="34"/>
                    </a:cubicBezTo>
                    <a:lnTo>
                      <a:pt x="0" y="921"/>
                    </a:lnTo>
                    <a:cubicBezTo>
                      <a:pt x="0" y="943"/>
                      <a:pt x="19" y="954"/>
                      <a:pt x="38" y="954"/>
                    </a:cubicBezTo>
                    <a:cubicBezTo>
                      <a:pt x="57" y="954"/>
                      <a:pt x="76" y="943"/>
                      <a:pt x="76" y="921"/>
                    </a:cubicBezTo>
                    <a:lnTo>
                      <a:pt x="76" y="34"/>
                    </a:lnTo>
                    <a:cubicBezTo>
                      <a:pt x="76" y="12"/>
                      <a:pt x="57" y="1"/>
                      <a:pt x="3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7" name="Google Shape;927;p35"/>
              <p:cNvSpPr/>
              <p:nvPr/>
            </p:nvSpPr>
            <p:spPr>
              <a:xfrm>
                <a:off x="2744900" y="3712350"/>
                <a:ext cx="2225" cy="23175"/>
              </a:xfrm>
              <a:custGeom>
                <a:avLst/>
                <a:gdLst/>
                <a:ahLst/>
                <a:cxnLst/>
                <a:rect l="l" t="t" r="r" b="b"/>
                <a:pathLst>
                  <a:path w="89" h="927" extrusionOk="0">
                    <a:moveTo>
                      <a:pt x="44" y="0"/>
                    </a:moveTo>
                    <a:cubicBezTo>
                      <a:pt x="22" y="0"/>
                      <a:pt x="0" y="14"/>
                      <a:pt x="0" y="42"/>
                    </a:cubicBezTo>
                    <a:lnTo>
                      <a:pt x="0" y="885"/>
                    </a:lnTo>
                    <a:cubicBezTo>
                      <a:pt x="0" y="913"/>
                      <a:pt x="22" y="927"/>
                      <a:pt x="44" y="927"/>
                    </a:cubicBezTo>
                    <a:cubicBezTo>
                      <a:pt x="66" y="927"/>
                      <a:pt x="88" y="913"/>
                      <a:pt x="88" y="885"/>
                    </a:cubicBezTo>
                    <a:lnTo>
                      <a:pt x="88" y="42"/>
                    </a:lnTo>
                    <a:cubicBezTo>
                      <a:pt x="88" y="14"/>
                      <a:pt x="66" y="0"/>
                      <a:pt x="4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8" name="Google Shape;928;p35"/>
              <p:cNvSpPr/>
              <p:nvPr/>
            </p:nvSpPr>
            <p:spPr>
              <a:xfrm>
                <a:off x="2789025" y="3760850"/>
                <a:ext cx="1950" cy="25675"/>
              </a:xfrm>
              <a:custGeom>
                <a:avLst/>
                <a:gdLst/>
                <a:ahLst/>
                <a:cxnLst/>
                <a:rect l="l" t="t" r="r" b="b"/>
                <a:pathLst>
                  <a:path w="78" h="1027" extrusionOk="0">
                    <a:moveTo>
                      <a:pt x="39" y="1"/>
                    </a:moveTo>
                    <a:cubicBezTo>
                      <a:pt x="19" y="1"/>
                      <a:pt x="0" y="15"/>
                      <a:pt x="0" y="42"/>
                    </a:cubicBezTo>
                    <a:lnTo>
                      <a:pt x="0" y="985"/>
                    </a:lnTo>
                    <a:cubicBezTo>
                      <a:pt x="0" y="1012"/>
                      <a:pt x="19" y="1026"/>
                      <a:pt x="39" y="1026"/>
                    </a:cubicBezTo>
                    <a:cubicBezTo>
                      <a:pt x="58" y="1026"/>
                      <a:pt x="77" y="1012"/>
                      <a:pt x="77" y="985"/>
                    </a:cubicBezTo>
                    <a:lnTo>
                      <a:pt x="77" y="42"/>
                    </a:lnTo>
                    <a:cubicBezTo>
                      <a:pt x="77" y="15"/>
                      <a:pt x="58" y="1"/>
                      <a:pt x="3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9" name="Google Shape;929;p35"/>
              <p:cNvSpPr/>
              <p:nvPr/>
            </p:nvSpPr>
            <p:spPr>
              <a:xfrm>
                <a:off x="2798875" y="3760850"/>
                <a:ext cx="1950" cy="25675"/>
              </a:xfrm>
              <a:custGeom>
                <a:avLst/>
                <a:gdLst/>
                <a:ahLst/>
                <a:cxnLst/>
                <a:rect l="l" t="t" r="r" b="b"/>
                <a:pathLst>
                  <a:path w="78" h="1027" extrusionOk="0">
                    <a:moveTo>
                      <a:pt x="39" y="1"/>
                    </a:moveTo>
                    <a:cubicBezTo>
                      <a:pt x="20" y="1"/>
                      <a:pt x="1" y="15"/>
                      <a:pt x="1" y="42"/>
                    </a:cubicBezTo>
                    <a:lnTo>
                      <a:pt x="1" y="985"/>
                    </a:lnTo>
                    <a:cubicBezTo>
                      <a:pt x="1" y="1012"/>
                      <a:pt x="20" y="1026"/>
                      <a:pt x="39" y="1026"/>
                    </a:cubicBezTo>
                    <a:cubicBezTo>
                      <a:pt x="59" y="1026"/>
                      <a:pt x="78" y="1012"/>
                      <a:pt x="78" y="985"/>
                    </a:cubicBezTo>
                    <a:lnTo>
                      <a:pt x="78" y="42"/>
                    </a:lnTo>
                    <a:cubicBezTo>
                      <a:pt x="78" y="15"/>
                      <a:pt x="59" y="1"/>
                      <a:pt x="3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0" name="Google Shape;930;p35"/>
              <p:cNvSpPr/>
              <p:nvPr/>
            </p:nvSpPr>
            <p:spPr>
              <a:xfrm>
                <a:off x="2808475" y="3760850"/>
                <a:ext cx="2225" cy="25675"/>
              </a:xfrm>
              <a:custGeom>
                <a:avLst/>
                <a:gdLst/>
                <a:ahLst/>
                <a:cxnLst/>
                <a:rect l="l" t="t" r="r" b="b"/>
                <a:pathLst>
                  <a:path w="89" h="1027" extrusionOk="0">
                    <a:moveTo>
                      <a:pt x="45" y="1"/>
                    </a:moveTo>
                    <a:cubicBezTo>
                      <a:pt x="23" y="1"/>
                      <a:pt x="1" y="15"/>
                      <a:pt x="1" y="42"/>
                    </a:cubicBezTo>
                    <a:lnTo>
                      <a:pt x="1" y="985"/>
                    </a:lnTo>
                    <a:cubicBezTo>
                      <a:pt x="1" y="1012"/>
                      <a:pt x="23" y="1026"/>
                      <a:pt x="45" y="1026"/>
                    </a:cubicBezTo>
                    <a:cubicBezTo>
                      <a:pt x="67" y="1026"/>
                      <a:pt x="89" y="1012"/>
                      <a:pt x="89" y="985"/>
                    </a:cubicBezTo>
                    <a:lnTo>
                      <a:pt x="89" y="42"/>
                    </a:lnTo>
                    <a:cubicBezTo>
                      <a:pt x="89" y="15"/>
                      <a:pt x="67" y="1"/>
                      <a:pt x="4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1" name="Google Shape;931;p35"/>
              <p:cNvSpPr/>
              <p:nvPr/>
            </p:nvSpPr>
            <p:spPr>
              <a:xfrm>
                <a:off x="2818350" y="3760850"/>
                <a:ext cx="2225" cy="25675"/>
              </a:xfrm>
              <a:custGeom>
                <a:avLst/>
                <a:gdLst/>
                <a:ahLst/>
                <a:cxnLst/>
                <a:rect l="l" t="t" r="r" b="b"/>
                <a:pathLst>
                  <a:path w="89" h="1027" extrusionOk="0">
                    <a:moveTo>
                      <a:pt x="45" y="1"/>
                    </a:moveTo>
                    <a:cubicBezTo>
                      <a:pt x="23" y="1"/>
                      <a:pt x="1" y="15"/>
                      <a:pt x="1" y="42"/>
                    </a:cubicBezTo>
                    <a:lnTo>
                      <a:pt x="1" y="985"/>
                    </a:lnTo>
                    <a:cubicBezTo>
                      <a:pt x="1" y="1012"/>
                      <a:pt x="23" y="1026"/>
                      <a:pt x="45" y="1026"/>
                    </a:cubicBezTo>
                    <a:cubicBezTo>
                      <a:pt x="66" y="1026"/>
                      <a:pt x="88" y="1012"/>
                      <a:pt x="88" y="985"/>
                    </a:cubicBezTo>
                    <a:lnTo>
                      <a:pt x="88" y="42"/>
                    </a:lnTo>
                    <a:cubicBezTo>
                      <a:pt x="88" y="15"/>
                      <a:pt x="66" y="1"/>
                      <a:pt x="4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2" name="Google Shape;932;p35"/>
              <p:cNvSpPr/>
              <p:nvPr/>
            </p:nvSpPr>
            <p:spPr>
              <a:xfrm>
                <a:off x="2779150" y="3760850"/>
                <a:ext cx="1950" cy="24575"/>
              </a:xfrm>
              <a:custGeom>
                <a:avLst/>
                <a:gdLst/>
                <a:ahLst/>
                <a:cxnLst/>
                <a:rect l="l" t="t" r="r" b="b"/>
                <a:pathLst>
                  <a:path w="78" h="983" extrusionOk="0">
                    <a:moveTo>
                      <a:pt x="39" y="1"/>
                    </a:moveTo>
                    <a:cubicBezTo>
                      <a:pt x="20" y="1"/>
                      <a:pt x="0" y="15"/>
                      <a:pt x="0" y="42"/>
                    </a:cubicBezTo>
                    <a:lnTo>
                      <a:pt x="0" y="941"/>
                    </a:lnTo>
                    <a:cubicBezTo>
                      <a:pt x="0" y="968"/>
                      <a:pt x="20" y="982"/>
                      <a:pt x="39" y="982"/>
                    </a:cubicBezTo>
                    <a:cubicBezTo>
                      <a:pt x="58" y="982"/>
                      <a:pt x="78" y="968"/>
                      <a:pt x="78" y="941"/>
                    </a:cubicBezTo>
                    <a:lnTo>
                      <a:pt x="78" y="42"/>
                    </a:lnTo>
                    <a:cubicBezTo>
                      <a:pt x="78" y="15"/>
                      <a:pt x="58" y="1"/>
                      <a:pt x="3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3" name="Google Shape;933;p35"/>
              <p:cNvSpPr/>
              <p:nvPr/>
            </p:nvSpPr>
            <p:spPr>
              <a:xfrm>
                <a:off x="2781075" y="3735575"/>
                <a:ext cx="1925" cy="25500"/>
              </a:xfrm>
              <a:custGeom>
                <a:avLst/>
                <a:gdLst/>
                <a:ahLst/>
                <a:cxnLst/>
                <a:rect l="l" t="t" r="r" b="b"/>
                <a:pathLst>
                  <a:path w="77" h="1020" extrusionOk="0">
                    <a:moveTo>
                      <a:pt x="39" y="1"/>
                    </a:moveTo>
                    <a:cubicBezTo>
                      <a:pt x="20" y="1"/>
                      <a:pt x="1" y="12"/>
                      <a:pt x="1" y="34"/>
                    </a:cubicBezTo>
                    <a:lnTo>
                      <a:pt x="1" y="987"/>
                    </a:lnTo>
                    <a:cubicBezTo>
                      <a:pt x="1" y="1009"/>
                      <a:pt x="20" y="1020"/>
                      <a:pt x="39" y="1020"/>
                    </a:cubicBezTo>
                    <a:cubicBezTo>
                      <a:pt x="58" y="1020"/>
                      <a:pt x="77" y="1009"/>
                      <a:pt x="77" y="987"/>
                    </a:cubicBezTo>
                    <a:lnTo>
                      <a:pt x="77" y="34"/>
                    </a:lnTo>
                    <a:cubicBezTo>
                      <a:pt x="77" y="12"/>
                      <a:pt x="58" y="1"/>
                      <a:pt x="3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4" name="Google Shape;934;p35"/>
              <p:cNvSpPr/>
              <p:nvPr/>
            </p:nvSpPr>
            <p:spPr>
              <a:xfrm>
                <a:off x="2790950" y="3735575"/>
                <a:ext cx="1925" cy="25500"/>
              </a:xfrm>
              <a:custGeom>
                <a:avLst/>
                <a:gdLst/>
                <a:ahLst/>
                <a:cxnLst/>
                <a:rect l="l" t="t" r="r" b="b"/>
                <a:pathLst>
                  <a:path w="77" h="1020" extrusionOk="0">
                    <a:moveTo>
                      <a:pt x="38" y="1"/>
                    </a:moveTo>
                    <a:cubicBezTo>
                      <a:pt x="19" y="1"/>
                      <a:pt x="0" y="12"/>
                      <a:pt x="0" y="34"/>
                    </a:cubicBezTo>
                    <a:lnTo>
                      <a:pt x="0" y="987"/>
                    </a:lnTo>
                    <a:cubicBezTo>
                      <a:pt x="0" y="1009"/>
                      <a:pt x="19" y="1020"/>
                      <a:pt x="38" y="1020"/>
                    </a:cubicBezTo>
                    <a:cubicBezTo>
                      <a:pt x="57" y="1020"/>
                      <a:pt x="77" y="1009"/>
                      <a:pt x="77" y="987"/>
                    </a:cubicBezTo>
                    <a:lnTo>
                      <a:pt x="77" y="34"/>
                    </a:lnTo>
                    <a:cubicBezTo>
                      <a:pt x="77" y="12"/>
                      <a:pt x="57" y="1"/>
                      <a:pt x="3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5" name="Google Shape;935;p35"/>
              <p:cNvSpPr/>
              <p:nvPr/>
            </p:nvSpPr>
            <p:spPr>
              <a:xfrm>
                <a:off x="2800525" y="3735925"/>
                <a:ext cx="2225" cy="25150"/>
              </a:xfrm>
              <a:custGeom>
                <a:avLst/>
                <a:gdLst/>
                <a:ahLst/>
                <a:cxnLst/>
                <a:rect l="l" t="t" r="r" b="b"/>
                <a:pathLst>
                  <a:path w="89" h="1006" extrusionOk="0">
                    <a:moveTo>
                      <a:pt x="44" y="0"/>
                    </a:moveTo>
                    <a:cubicBezTo>
                      <a:pt x="22" y="0"/>
                      <a:pt x="1" y="14"/>
                      <a:pt x="1" y="41"/>
                    </a:cubicBezTo>
                    <a:lnTo>
                      <a:pt x="1" y="973"/>
                    </a:lnTo>
                    <a:cubicBezTo>
                      <a:pt x="1" y="995"/>
                      <a:pt x="22" y="1006"/>
                      <a:pt x="44" y="1006"/>
                    </a:cubicBezTo>
                    <a:cubicBezTo>
                      <a:pt x="66" y="1006"/>
                      <a:pt x="88" y="995"/>
                      <a:pt x="88" y="973"/>
                    </a:cubicBezTo>
                    <a:lnTo>
                      <a:pt x="88" y="41"/>
                    </a:lnTo>
                    <a:cubicBezTo>
                      <a:pt x="88" y="14"/>
                      <a:pt x="66" y="0"/>
                      <a:pt x="4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6" name="Google Shape;936;p35"/>
              <p:cNvSpPr/>
              <p:nvPr/>
            </p:nvSpPr>
            <p:spPr>
              <a:xfrm>
                <a:off x="2810400" y="3735925"/>
                <a:ext cx="1950" cy="25150"/>
              </a:xfrm>
              <a:custGeom>
                <a:avLst/>
                <a:gdLst/>
                <a:ahLst/>
                <a:cxnLst/>
                <a:rect l="l" t="t" r="r" b="b"/>
                <a:pathLst>
                  <a:path w="78" h="1006" extrusionOk="0">
                    <a:moveTo>
                      <a:pt x="39" y="0"/>
                    </a:moveTo>
                    <a:cubicBezTo>
                      <a:pt x="20" y="0"/>
                      <a:pt x="0" y="14"/>
                      <a:pt x="0" y="41"/>
                    </a:cubicBezTo>
                    <a:lnTo>
                      <a:pt x="0" y="973"/>
                    </a:lnTo>
                    <a:cubicBezTo>
                      <a:pt x="0" y="995"/>
                      <a:pt x="20" y="1006"/>
                      <a:pt x="39" y="1006"/>
                    </a:cubicBezTo>
                    <a:cubicBezTo>
                      <a:pt x="58" y="1006"/>
                      <a:pt x="77" y="995"/>
                      <a:pt x="77" y="973"/>
                    </a:cubicBezTo>
                    <a:lnTo>
                      <a:pt x="77" y="41"/>
                    </a:lnTo>
                    <a:cubicBezTo>
                      <a:pt x="77" y="14"/>
                      <a:pt x="58" y="0"/>
                      <a:pt x="3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7" name="Google Shape;937;p35"/>
              <p:cNvSpPr/>
              <p:nvPr/>
            </p:nvSpPr>
            <p:spPr>
              <a:xfrm>
                <a:off x="2771200" y="3735375"/>
                <a:ext cx="1950" cy="24600"/>
              </a:xfrm>
              <a:custGeom>
                <a:avLst/>
                <a:gdLst/>
                <a:ahLst/>
                <a:cxnLst/>
                <a:rect l="l" t="t" r="r" b="b"/>
                <a:pathLst>
                  <a:path w="78" h="984" extrusionOk="0">
                    <a:moveTo>
                      <a:pt x="39" y="0"/>
                    </a:moveTo>
                    <a:cubicBezTo>
                      <a:pt x="20" y="0"/>
                      <a:pt x="1" y="14"/>
                      <a:pt x="1" y="42"/>
                    </a:cubicBezTo>
                    <a:lnTo>
                      <a:pt x="1" y="951"/>
                    </a:lnTo>
                    <a:cubicBezTo>
                      <a:pt x="1" y="973"/>
                      <a:pt x="20" y="984"/>
                      <a:pt x="39" y="984"/>
                    </a:cubicBezTo>
                    <a:cubicBezTo>
                      <a:pt x="58" y="984"/>
                      <a:pt x="77" y="973"/>
                      <a:pt x="77" y="951"/>
                    </a:cubicBezTo>
                    <a:lnTo>
                      <a:pt x="77" y="42"/>
                    </a:lnTo>
                    <a:cubicBezTo>
                      <a:pt x="77" y="14"/>
                      <a:pt x="58" y="0"/>
                      <a:pt x="3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8" name="Google Shape;938;p35"/>
              <p:cNvSpPr/>
              <p:nvPr/>
            </p:nvSpPr>
            <p:spPr>
              <a:xfrm>
                <a:off x="2733100" y="3760575"/>
                <a:ext cx="1950" cy="25650"/>
              </a:xfrm>
              <a:custGeom>
                <a:avLst/>
                <a:gdLst/>
                <a:ahLst/>
                <a:cxnLst/>
                <a:rect l="l" t="t" r="r" b="b"/>
                <a:pathLst>
                  <a:path w="78" h="1026" extrusionOk="0">
                    <a:moveTo>
                      <a:pt x="39" y="1"/>
                    </a:moveTo>
                    <a:cubicBezTo>
                      <a:pt x="20" y="1"/>
                      <a:pt x="0" y="15"/>
                      <a:pt x="0" y="42"/>
                    </a:cubicBezTo>
                    <a:lnTo>
                      <a:pt x="0" y="985"/>
                    </a:lnTo>
                    <a:cubicBezTo>
                      <a:pt x="0" y="1012"/>
                      <a:pt x="20" y="1026"/>
                      <a:pt x="39" y="1026"/>
                    </a:cubicBezTo>
                    <a:cubicBezTo>
                      <a:pt x="58" y="1026"/>
                      <a:pt x="78" y="1012"/>
                      <a:pt x="78" y="985"/>
                    </a:cubicBezTo>
                    <a:lnTo>
                      <a:pt x="78" y="42"/>
                    </a:lnTo>
                    <a:cubicBezTo>
                      <a:pt x="78" y="15"/>
                      <a:pt x="58" y="1"/>
                      <a:pt x="3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9" name="Google Shape;939;p35"/>
              <p:cNvSpPr/>
              <p:nvPr/>
            </p:nvSpPr>
            <p:spPr>
              <a:xfrm>
                <a:off x="2742975" y="3760575"/>
                <a:ext cx="1950" cy="25650"/>
              </a:xfrm>
              <a:custGeom>
                <a:avLst/>
                <a:gdLst/>
                <a:ahLst/>
                <a:cxnLst/>
                <a:rect l="l" t="t" r="r" b="b"/>
                <a:pathLst>
                  <a:path w="78" h="1026" extrusionOk="0">
                    <a:moveTo>
                      <a:pt x="39" y="1"/>
                    </a:moveTo>
                    <a:cubicBezTo>
                      <a:pt x="19" y="1"/>
                      <a:pt x="0" y="15"/>
                      <a:pt x="0" y="42"/>
                    </a:cubicBezTo>
                    <a:lnTo>
                      <a:pt x="0" y="985"/>
                    </a:lnTo>
                    <a:cubicBezTo>
                      <a:pt x="0" y="1012"/>
                      <a:pt x="19" y="1026"/>
                      <a:pt x="39" y="1026"/>
                    </a:cubicBezTo>
                    <a:cubicBezTo>
                      <a:pt x="58" y="1026"/>
                      <a:pt x="77" y="1012"/>
                      <a:pt x="77" y="985"/>
                    </a:cubicBezTo>
                    <a:lnTo>
                      <a:pt x="77" y="42"/>
                    </a:lnTo>
                    <a:cubicBezTo>
                      <a:pt x="77" y="15"/>
                      <a:pt x="58" y="1"/>
                      <a:pt x="3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0" name="Google Shape;940;p35"/>
              <p:cNvSpPr/>
              <p:nvPr/>
            </p:nvSpPr>
            <p:spPr>
              <a:xfrm>
                <a:off x="2752575" y="3760575"/>
                <a:ext cx="2225" cy="25650"/>
              </a:xfrm>
              <a:custGeom>
                <a:avLst/>
                <a:gdLst/>
                <a:ahLst/>
                <a:cxnLst/>
                <a:rect l="l" t="t" r="r" b="b"/>
                <a:pathLst>
                  <a:path w="89" h="1026" extrusionOk="0">
                    <a:moveTo>
                      <a:pt x="44" y="1"/>
                    </a:moveTo>
                    <a:cubicBezTo>
                      <a:pt x="22" y="1"/>
                      <a:pt x="0" y="15"/>
                      <a:pt x="0" y="42"/>
                    </a:cubicBezTo>
                    <a:lnTo>
                      <a:pt x="0" y="985"/>
                    </a:lnTo>
                    <a:cubicBezTo>
                      <a:pt x="0" y="1012"/>
                      <a:pt x="22" y="1026"/>
                      <a:pt x="44" y="1026"/>
                    </a:cubicBezTo>
                    <a:cubicBezTo>
                      <a:pt x="66" y="1026"/>
                      <a:pt x="88" y="1012"/>
                      <a:pt x="88" y="985"/>
                    </a:cubicBezTo>
                    <a:lnTo>
                      <a:pt x="88" y="42"/>
                    </a:lnTo>
                    <a:cubicBezTo>
                      <a:pt x="88" y="15"/>
                      <a:pt x="66" y="1"/>
                      <a:pt x="4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1" name="Google Shape;941;p35"/>
              <p:cNvSpPr/>
              <p:nvPr/>
            </p:nvSpPr>
            <p:spPr>
              <a:xfrm>
                <a:off x="2762450" y="3760575"/>
                <a:ext cx="1925" cy="25650"/>
              </a:xfrm>
              <a:custGeom>
                <a:avLst/>
                <a:gdLst/>
                <a:ahLst/>
                <a:cxnLst/>
                <a:rect l="l" t="t" r="r" b="b"/>
                <a:pathLst>
                  <a:path w="77" h="1026" extrusionOk="0">
                    <a:moveTo>
                      <a:pt x="38" y="1"/>
                    </a:moveTo>
                    <a:cubicBezTo>
                      <a:pt x="19" y="1"/>
                      <a:pt x="0" y="15"/>
                      <a:pt x="0" y="42"/>
                    </a:cubicBezTo>
                    <a:lnTo>
                      <a:pt x="0" y="985"/>
                    </a:lnTo>
                    <a:cubicBezTo>
                      <a:pt x="0" y="1012"/>
                      <a:pt x="19" y="1026"/>
                      <a:pt x="38" y="1026"/>
                    </a:cubicBezTo>
                    <a:cubicBezTo>
                      <a:pt x="57" y="1026"/>
                      <a:pt x="76" y="1012"/>
                      <a:pt x="76" y="985"/>
                    </a:cubicBezTo>
                    <a:lnTo>
                      <a:pt x="76" y="42"/>
                    </a:lnTo>
                    <a:cubicBezTo>
                      <a:pt x="76" y="15"/>
                      <a:pt x="57" y="1"/>
                      <a:pt x="3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2" name="Google Shape;942;p35"/>
              <p:cNvSpPr/>
              <p:nvPr/>
            </p:nvSpPr>
            <p:spPr>
              <a:xfrm>
                <a:off x="2723225" y="3760575"/>
                <a:ext cx="1950" cy="24575"/>
              </a:xfrm>
              <a:custGeom>
                <a:avLst/>
                <a:gdLst/>
                <a:ahLst/>
                <a:cxnLst/>
                <a:rect l="l" t="t" r="r" b="b"/>
                <a:pathLst>
                  <a:path w="78" h="983" extrusionOk="0">
                    <a:moveTo>
                      <a:pt x="39" y="1"/>
                    </a:moveTo>
                    <a:cubicBezTo>
                      <a:pt x="20" y="1"/>
                      <a:pt x="1" y="15"/>
                      <a:pt x="1" y="42"/>
                    </a:cubicBezTo>
                    <a:lnTo>
                      <a:pt x="1" y="941"/>
                    </a:lnTo>
                    <a:cubicBezTo>
                      <a:pt x="1" y="968"/>
                      <a:pt x="20" y="982"/>
                      <a:pt x="39" y="982"/>
                    </a:cubicBezTo>
                    <a:cubicBezTo>
                      <a:pt x="59" y="982"/>
                      <a:pt x="78" y="968"/>
                      <a:pt x="78" y="941"/>
                    </a:cubicBezTo>
                    <a:lnTo>
                      <a:pt x="78" y="42"/>
                    </a:lnTo>
                    <a:cubicBezTo>
                      <a:pt x="78" y="15"/>
                      <a:pt x="59" y="1"/>
                      <a:pt x="3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3" name="Google Shape;943;p35"/>
              <p:cNvSpPr/>
              <p:nvPr/>
            </p:nvSpPr>
            <p:spPr>
              <a:xfrm>
                <a:off x="2712550" y="3759700"/>
                <a:ext cx="120075" cy="1950"/>
              </a:xfrm>
              <a:custGeom>
                <a:avLst/>
                <a:gdLst/>
                <a:ahLst/>
                <a:cxnLst/>
                <a:rect l="l" t="t" r="r" b="b"/>
                <a:pathLst>
                  <a:path w="4803" h="78" extrusionOk="0">
                    <a:moveTo>
                      <a:pt x="55" y="0"/>
                    </a:moveTo>
                    <a:cubicBezTo>
                      <a:pt x="1" y="0"/>
                      <a:pt x="1" y="77"/>
                      <a:pt x="55" y="77"/>
                    </a:cubicBezTo>
                    <a:lnTo>
                      <a:pt x="4759" y="77"/>
                    </a:lnTo>
                    <a:cubicBezTo>
                      <a:pt x="4803" y="77"/>
                      <a:pt x="4803" y="0"/>
                      <a:pt x="47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4" name="Google Shape;944;p35"/>
              <p:cNvSpPr/>
              <p:nvPr/>
            </p:nvSpPr>
            <p:spPr>
              <a:xfrm>
                <a:off x="2717750" y="3735025"/>
                <a:ext cx="103075" cy="2225"/>
              </a:xfrm>
              <a:custGeom>
                <a:avLst/>
                <a:gdLst/>
                <a:ahLst/>
                <a:cxnLst/>
                <a:rect l="l" t="t" r="r" b="b"/>
                <a:pathLst>
                  <a:path w="4123" h="89" extrusionOk="0">
                    <a:moveTo>
                      <a:pt x="56" y="0"/>
                    </a:moveTo>
                    <a:cubicBezTo>
                      <a:pt x="0" y="0"/>
                      <a:pt x="0" y="88"/>
                      <a:pt x="56" y="88"/>
                    </a:cubicBezTo>
                    <a:lnTo>
                      <a:pt x="4069" y="88"/>
                    </a:lnTo>
                    <a:cubicBezTo>
                      <a:pt x="4123" y="88"/>
                      <a:pt x="4123" y="0"/>
                      <a:pt x="40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5" name="Google Shape;945;p35"/>
              <p:cNvSpPr/>
              <p:nvPr/>
            </p:nvSpPr>
            <p:spPr>
              <a:xfrm>
                <a:off x="2895100" y="3673625"/>
                <a:ext cx="1925" cy="31200"/>
              </a:xfrm>
              <a:custGeom>
                <a:avLst/>
                <a:gdLst/>
                <a:ahLst/>
                <a:cxnLst/>
                <a:rect l="l" t="t" r="r" b="b"/>
                <a:pathLst>
                  <a:path w="77" h="1248" extrusionOk="0">
                    <a:moveTo>
                      <a:pt x="39" y="1"/>
                    </a:moveTo>
                    <a:cubicBezTo>
                      <a:pt x="20" y="1"/>
                      <a:pt x="1" y="12"/>
                      <a:pt x="1" y="34"/>
                    </a:cubicBezTo>
                    <a:lnTo>
                      <a:pt x="1" y="1206"/>
                    </a:lnTo>
                    <a:cubicBezTo>
                      <a:pt x="1" y="1234"/>
                      <a:pt x="20" y="1248"/>
                      <a:pt x="39" y="1248"/>
                    </a:cubicBezTo>
                    <a:cubicBezTo>
                      <a:pt x="58" y="1248"/>
                      <a:pt x="77" y="1234"/>
                      <a:pt x="77" y="1206"/>
                    </a:cubicBezTo>
                    <a:lnTo>
                      <a:pt x="77" y="34"/>
                    </a:lnTo>
                    <a:cubicBezTo>
                      <a:pt x="77" y="12"/>
                      <a:pt x="58" y="1"/>
                      <a:pt x="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6" name="Google Shape;946;p35"/>
              <p:cNvSpPr/>
              <p:nvPr/>
            </p:nvSpPr>
            <p:spPr>
              <a:xfrm>
                <a:off x="2837000" y="3734750"/>
                <a:ext cx="89925" cy="55950"/>
              </a:xfrm>
              <a:custGeom>
                <a:avLst/>
                <a:gdLst/>
                <a:ahLst/>
                <a:cxnLst/>
                <a:rect l="l" t="t" r="r" b="b"/>
                <a:pathLst>
                  <a:path w="3597" h="2238" extrusionOk="0">
                    <a:moveTo>
                      <a:pt x="0" y="1"/>
                    </a:moveTo>
                    <a:lnTo>
                      <a:pt x="0" y="2237"/>
                    </a:lnTo>
                    <a:lnTo>
                      <a:pt x="3409" y="2237"/>
                    </a:lnTo>
                    <a:lnTo>
                      <a:pt x="3596" y="1075"/>
                    </a:lnTo>
                    <a:lnTo>
                      <a:pt x="359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7" name="Google Shape;947;p35"/>
              <p:cNvSpPr/>
              <p:nvPr/>
            </p:nvSpPr>
            <p:spPr>
              <a:xfrm>
                <a:off x="2850150" y="3712550"/>
                <a:ext cx="60875" cy="22225"/>
              </a:xfrm>
              <a:custGeom>
                <a:avLst/>
                <a:gdLst/>
                <a:ahLst/>
                <a:cxnLst/>
                <a:rect l="l" t="t" r="r" b="b"/>
                <a:pathLst>
                  <a:path w="2435" h="889" extrusionOk="0">
                    <a:moveTo>
                      <a:pt x="0" y="0"/>
                    </a:moveTo>
                    <a:lnTo>
                      <a:pt x="0" y="889"/>
                    </a:lnTo>
                    <a:lnTo>
                      <a:pt x="2423" y="889"/>
                    </a:lnTo>
                    <a:lnTo>
                      <a:pt x="243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8" name="Google Shape;948;p35"/>
              <p:cNvSpPr/>
              <p:nvPr/>
            </p:nvSpPr>
            <p:spPr>
              <a:xfrm>
                <a:off x="2889325" y="3699125"/>
                <a:ext cx="13750" cy="14550"/>
              </a:xfrm>
              <a:custGeom>
                <a:avLst/>
                <a:gdLst/>
                <a:ahLst/>
                <a:cxnLst/>
                <a:rect l="l" t="t" r="r" b="b"/>
                <a:pathLst>
                  <a:path w="550" h="582" extrusionOk="0">
                    <a:moveTo>
                      <a:pt x="1" y="0"/>
                    </a:moveTo>
                    <a:lnTo>
                      <a:pt x="1" y="581"/>
                    </a:lnTo>
                    <a:lnTo>
                      <a:pt x="549" y="581"/>
                    </a:lnTo>
                    <a:lnTo>
                      <a:pt x="549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9" name="Google Shape;949;p35"/>
              <p:cNvSpPr/>
              <p:nvPr/>
            </p:nvSpPr>
            <p:spPr>
              <a:xfrm>
                <a:off x="2850150" y="3711725"/>
                <a:ext cx="61975" cy="2225"/>
              </a:xfrm>
              <a:custGeom>
                <a:avLst/>
                <a:gdLst/>
                <a:ahLst/>
                <a:cxnLst/>
                <a:rect l="l" t="t" r="r" b="b"/>
                <a:pathLst>
                  <a:path w="2479" h="89" extrusionOk="0">
                    <a:moveTo>
                      <a:pt x="44" y="1"/>
                    </a:moveTo>
                    <a:cubicBezTo>
                      <a:pt x="0" y="1"/>
                      <a:pt x="0" y="89"/>
                      <a:pt x="44" y="89"/>
                    </a:cubicBezTo>
                    <a:lnTo>
                      <a:pt x="2423" y="89"/>
                    </a:lnTo>
                    <a:cubicBezTo>
                      <a:pt x="2478" y="89"/>
                      <a:pt x="2478" y="1"/>
                      <a:pt x="242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0" name="Google Shape;950;p35"/>
              <p:cNvSpPr/>
              <p:nvPr/>
            </p:nvSpPr>
            <p:spPr>
              <a:xfrm>
                <a:off x="2674725" y="3761625"/>
                <a:ext cx="265075" cy="47700"/>
              </a:xfrm>
              <a:custGeom>
                <a:avLst/>
                <a:gdLst/>
                <a:ahLst/>
                <a:cxnLst/>
                <a:rect l="l" t="t" r="r" b="b"/>
                <a:pathLst>
                  <a:path w="10603" h="1908" extrusionOk="0">
                    <a:moveTo>
                      <a:pt x="8080" y="0"/>
                    </a:moveTo>
                    <a:lnTo>
                      <a:pt x="7269" y="954"/>
                    </a:lnTo>
                    <a:lnTo>
                      <a:pt x="1711" y="954"/>
                    </a:lnTo>
                    <a:lnTo>
                      <a:pt x="1458" y="515"/>
                    </a:lnTo>
                    <a:cubicBezTo>
                      <a:pt x="1360" y="340"/>
                      <a:pt x="1173" y="220"/>
                      <a:pt x="965" y="220"/>
                    </a:cubicBezTo>
                    <a:lnTo>
                      <a:pt x="1" y="220"/>
                    </a:lnTo>
                    <a:lnTo>
                      <a:pt x="866" y="1908"/>
                    </a:lnTo>
                    <a:lnTo>
                      <a:pt x="9681" y="1908"/>
                    </a:lnTo>
                    <a:cubicBezTo>
                      <a:pt x="10263" y="1655"/>
                      <a:pt x="10602" y="0"/>
                      <a:pt x="106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1" name="Google Shape;951;p35"/>
              <p:cNvSpPr/>
              <p:nvPr/>
            </p:nvSpPr>
            <p:spPr>
              <a:xfrm>
                <a:off x="2893450" y="3773400"/>
                <a:ext cx="18925" cy="18950"/>
              </a:xfrm>
              <a:custGeom>
                <a:avLst/>
                <a:gdLst/>
                <a:ahLst/>
                <a:cxnLst/>
                <a:rect l="l" t="t" r="r" b="b"/>
                <a:pathLst>
                  <a:path w="757" h="758" extrusionOk="0">
                    <a:moveTo>
                      <a:pt x="384" y="0"/>
                    </a:moveTo>
                    <a:cubicBezTo>
                      <a:pt x="176" y="0"/>
                      <a:pt x="1" y="176"/>
                      <a:pt x="1" y="384"/>
                    </a:cubicBezTo>
                    <a:cubicBezTo>
                      <a:pt x="1" y="592"/>
                      <a:pt x="176" y="757"/>
                      <a:pt x="384" y="757"/>
                    </a:cubicBezTo>
                    <a:cubicBezTo>
                      <a:pt x="593" y="757"/>
                      <a:pt x="757" y="592"/>
                      <a:pt x="757" y="384"/>
                    </a:cubicBezTo>
                    <a:cubicBezTo>
                      <a:pt x="757" y="176"/>
                      <a:pt x="593" y="0"/>
                      <a:pt x="38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2" name="Google Shape;952;p35"/>
              <p:cNvSpPr/>
              <p:nvPr/>
            </p:nvSpPr>
            <p:spPr>
              <a:xfrm>
                <a:off x="2835600" y="3733100"/>
                <a:ext cx="92125" cy="2225"/>
              </a:xfrm>
              <a:custGeom>
                <a:avLst/>
                <a:gdLst/>
                <a:ahLst/>
                <a:cxnLst/>
                <a:rect l="l" t="t" r="r" b="b"/>
                <a:pathLst>
                  <a:path w="3685" h="89" extrusionOk="0">
                    <a:moveTo>
                      <a:pt x="56" y="1"/>
                    </a:moveTo>
                    <a:cubicBezTo>
                      <a:pt x="1" y="1"/>
                      <a:pt x="1" y="89"/>
                      <a:pt x="56" y="89"/>
                    </a:cubicBezTo>
                    <a:lnTo>
                      <a:pt x="3630" y="89"/>
                    </a:lnTo>
                    <a:cubicBezTo>
                      <a:pt x="3685" y="89"/>
                      <a:pt x="3685" y="1"/>
                      <a:pt x="36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3" name="Google Shape;953;p35"/>
              <p:cNvSpPr/>
              <p:nvPr/>
            </p:nvSpPr>
            <p:spPr>
              <a:xfrm>
                <a:off x="2866600" y="3719675"/>
                <a:ext cx="4675" cy="4700"/>
              </a:xfrm>
              <a:custGeom>
                <a:avLst/>
                <a:gdLst/>
                <a:ahLst/>
                <a:cxnLst/>
                <a:rect l="l" t="t" r="r" b="b"/>
                <a:pathLst>
                  <a:path w="187" h="188" extrusionOk="0">
                    <a:moveTo>
                      <a:pt x="0" y="0"/>
                    </a:moveTo>
                    <a:lnTo>
                      <a:pt x="0" y="187"/>
                    </a:lnTo>
                    <a:lnTo>
                      <a:pt x="186" y="187"/>
                    </a:lnTo>
                    <a:lnTo>
                      <a:pt x="18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4" name="Google Shape;954;p35"/>
              <p:cNvSpPr/>
              <p:nvPr/>
            </p:nvSpPr>
            <p:spPr>
              <a:xfrm>
                <a:off x="2861925" y="3744900"/>
                <a:ext cx="495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98" h="198" extrusionOk="0">
                    <a:moveTo>
                      <a:pt x="0" y="0"/>
                    </a:moveTo>
                    <a:lnTo>
                      <a:pt x="0" y="197"/>
                    </a:lnTo>
                    <a:lnTo>
                      <a:pt x="198" y="197"/>
                    </a:ln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5" name="Google Shape;955;p35"/>
              <p:cNvSpPr/>
              <p:nvPr/>
            </p:nvSpPr>
            <p:spPr>
              <a:xfrm>
                <a:off x="2869050" y="3744900"/>
                <a:ext cx="470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98" extrusionOk="0">
                    <a:moveTo>
                      <a:pt x="1" y="0"/>
                    </a:moveTo>
                    <a:lnTo>
                      <a:pt x="1" y="197"/>
                    </a:lnTo>
                    <a:lnTo>
                      <a:pt x="187" y="197"/>
                    </a:lnTo>
                    <a:lnTo>
                      <a:pt x="18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6" name="Google Shape;956;p35"/>
              <p:cNvSpPr/>
              <p:nvPr/>
            </p:nvSpPr>
            <p:spPr>
              <a:xfrm>
                <a:off x="2876175" y="3744900"/>
                <a:ext cx="470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98" extrusionOk="0">
                    <a:moveTo>
                      <a:pt x="1" y="0"/>
                    </a:moveTo>
                    <a:lnTo>
                      <a:pt x="1" y="197"/>
                    </a:lnTo>
                    <a:lnTo>
                      <a:pt x="187" y="197"/>
                    </a:lnTo>
                    <a:lnTo>
                      <a:pt x="18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7" name="Google Shape;957;p35"/>
              <p:cNvSpPr/>
              <p:nvPr/>
            </p:nvSpPr>
            <p:spPr>
              <a:xfrm>
                <a:off x="2883300" y="3744900"/>
                <a:ext cx="470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98" extrusionOk="0">
                    <a:moveTo>
                      <a:pt x="1" y="0"/>
                    </a:moveTo>
                    <a:lnTo>
                      <a:pt x="1" y="197"/>
                    </a:lnTo>
                    <a:lnTo>
                      <a:pt x="187" y="197"/>
                    </a:lnTo>
                    <a:lnTo>
                      <a:pt x="18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8" name="Google Shape;958;p35"/>
              <p:cNvSpPr/>
              <p:nvPr/>
            </p:nvSpPr>
            <p:spPr>
              <a:xfrm>
                <a:off x="2890425" y="3744900"/>
                <a:ext cx="470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98" extrusionOk="0">
                    <a:moveTo>
                      <a:pt x="1" y="0"/>
                    </a:moveTo>
                    <a:lnTo>
                      <a:pt x="1" y="197"/>
                    </a:lnTo>
                    <a:lnTo>
                      <a:pt x="188" y="197"/>
                    </a:lnTo>
                    <a:lnTo>
                      <a:pt x="18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9" name="Google Shape;959;p35"/>
              <p:cNvSpPr/>
              <p:nvPr/>
            </p:nvSpPr>
            <p:spPr>
              <a:xfrm>
                <a:off x="2897550" y="3744900"/>
                <a:ext cx="470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98" extrusionOk="0">
                    <a:moveTo>
                      <a:pt x="1" y="0"/>
                    </a:moveTo>
                    <a:lnTo>
                      <a:pt x="1" y="197"/>
                    </a:lnTo>
                    <a:lnTo>
                      <a:pt x="188" y="197"/>
                    </a:lnTo>
                    <a:lnTo>
                      <a:pt x="18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0" name="Google Shape;960;p35"/>
              <p:cNvSpPr/>
              <p:nvPr/>
            </p:nvSpPr>
            <p:spPr>
              <a:xfrm>
                <a:off x="2904425" y="3744900"/>
                <a:ext cx="495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98" h="198" extrusionOk="0">
                    <a:moveTo>
                      <a:pt x="0" y="0"/>
                    </a:moveTo>
                    <a:lnTo>
                      <a:pt x="0" y="197"/>
                    </a:lnTo>
                    <a:lnTo>
                      <a:pt x="198" y="197"/>
                    </a:ln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1" name="Google Shape;961;p35"/>
              <p:cNvSpPr/>
              <p:nvPr/>
            </p:nvSpPr>
            <p:spPr>
              <a:xfrm>
                <a:off x="2911550" y="3744900"/>
                <a:ext cx="495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98" h="198" extrusionOk="0">
                    <a:moveTo>
                      <a:pt x="0" y="0"/>
                    </a:moveTo>
                    <a:lnTo>
                      <a:pt x="0" y="197"/>
                    </a:lnTo>
                    <a:lnTo>
                      <a:pt x="198" y="197"/>
                    </a:ln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2" name="Google Shape;962;p35"/>
              <p:cNvSpPr/>
              <p:nvPr/>
            </p:nvSpPr>
            <p:spPr>
              <a:xfrm>
                <a:off x="2918675" y="3744900"/>
                <a:ext cx="495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98" h="198" extrusionOk="0">
                    <a:moveTo>
                      <a:pt x="0" y="0"/>
                    </a:moveTo>
                    <a:lnTo>
                      <a:pt x="0" y="197"/>
                    </a:lnTo>
                    <a:lnTo>
                      <a:pt x="198" y="197"/>
                    </a:ln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3" name="Google Shape;963;p35"/>
              <p:cNvSpPr/>
              <p:nvPr/>
            </p:nvSpPr>
            <p:spPr>
              <a:xfrm>
                <a:off x="2896450" y="3719675"/>
                <a:ext cx="4975" cy="470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88" extrusionOk="0">
                    <a:moveTo>
                      <a:pt x="1" y="0"/>
                    </a:moveTo>
                    <a:lnTo>
                      <a:pt x="1" y="187"/>
                    </a:lnTo>
                    <a:lnTo>
                      <a:pt x="198" y="187"/>
                    </a:ln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4" name="Google Shape;964;p35"/>
              <p:cNvSpPr/>
              <p:nvPr/>
            </p:nvSpPr>
            <p:spPr>
              <a:xfrm>
                <a:off x="2874525" y="3719675"/>
                <a:ext cx="19500" cy="470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188" extrusionOk="0">
                    <a:moveTo>
                      <a:pt x="1" y="0"/>
                    </a:moveTo>
                    <a:lnTo>
                      <a:pt x="1" y="187"/>
                    </a:lnTo>
                    <a:lnTo>
                      <a:pt x="780" y="187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5" name="Google Shape;965;p35"/>
              <p:cNvSpPr/>
              <p:nvPr/>
            </p:nvSpPr>
            <p:spPr>
              <a:xfrm>
                <a:off x="2627025" y="3799450"/>
                <a:ext cx="254100" cy="123900"/>
              </a:xfrm>
              <a:custGeom>
                <a:avLst/>
                <a:gdLst/>
                <a:ahLst/>
                <a:cxnLst/>
                <a:rect l="l" t="t" r="r" b="b"/>
                <a:pathLst>
                  <a:path w="10164" h="4956" extrusionOk="0">
                    <a:moveTo>
                      <a:pt x="3816" y="0"/>
                    </a:moveTo>
                    <a:cubicBezTo>
                      <a:pt x="2413" y="0"/>
                      <a:pt x="1" y="3004"/>
                      <a:pt x="1" y="3004"/>
                    </a:cubicBezTo>
                    <a:cubicBezTo>
                      <a:pt x="549" y="4145"/>
                      <a:pt x="3312" y="4956"/>
                      <a:pt x="3312" y="4956"/>
                    </a:cubicBezTo>
                    <a:lnTo>
                      <a:pt x="4704" y="2971"/>
                    </a:lnTo>
                    <a:lnTo>
                      <a:pt x="7149" y="1711"/>
                    </a:lnTo>
                    <a:cubicBezTo>
                      <a:pt x="7149" y="1711"/>
                      <a:pt x="7273" y="1723"/>
                      <a:pt x="7481" y="1723"/>
                    </a:cubicBezTo>
                    <a:cubicBezTo>
                      <a:pt x="7887" y="1723"/>
                      <a:pt x="8617" y="1675"/>
                      <a:pt x="9386" y="1392"/>
                    </a:cubicBezTo>
                    <a:cubicBezTo>
                      <a:pt x="9846" y="1228"/>
                      <a:pt x="10010" y="1085"/>
                      <a:pt x="10076" y="888"/>
                    </a:cubicBezTo>
                    <a:cubicBezTo>
                      <a:pt x="10164" y="614"/>
                      <a:pt x="9978" y="208"/>
                      <a:pt x="9682" y="198"/>
                    </a:cubicBezTo>
                    <a:cubicBezTo>
                      <a:pt x="8607" y="154"/>
                      <a:pt x="5011" y="0"/>
                      <a:pt x="3816" y="0"/>
                    </a:cubicBezTo>
                    <a:close/>
                  </a:path>
                </a:pathLst>
              </a:custGeom>
              <a:solidFill>
                <a:srgbClr val="EE99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6" name="Google Shape;966;p35"/>
              <p:cNvSpPr/>
              <p:nvPr/>
            </p:nvSpPr>
            <p:spPr>
              <a:xfrm>
                <a:off x="2734750" y="3807125"/>
                <a:ext cx="197925" cy="66900"/>
              </a:xfrm>
              <a:custGeom>
                <a:avLst/>
                <a:gdLst/>
                <a:ahLst/>
                <a:cxnLst/>
                <a:rect l="l" t="t" r="r" b="b"/>
                <a:pathLst>
                  <a:path w="7917" h="2676" extrusionOk="0">
                    <a:moveTo>
                      <a:pt x="4858" y="0"/>
                    </a:moveTo>
                    <a:lnTo>
                      <a:pt x="0" y="2675"/>
                    </a:lnTo>
                    <a:cubicBezTo>
                      <a:pt x="2368" y="2489"/>
                      <a:pt x="4748" y="2247"/>
                      <a:pt x="7007" y="1480"/>
                    </a:cubicBezTo>
                    <a:cubicBezTo>
                      <a:pt x="7226" y="1404"/>
                      <a:pt x="7456" y="1316"/>
                      <a:pt x="7631" y="1151"/>
                    </a:cubicBezTo>
                    <a:cubicBezTo>
                      <a:pt x="7806" y="997"/>
                      <a:pt x="7916" y="734"/>
                      <a:pt x="7828" y="515"/>
                    </a:cubicBezTo>
                    <a:cubicBezTo>
                      <a:pt x="7774" y="340"/>
                      <a:pt x="7609" y="220"/>
                      <a:pt x="7434" y="154"/>
                    </a:cubicBezTo>
                    <a:cubicBezTo>
                      <a:pt x="7258" y="98"/>
                      <a:pt x="7072" y="88"/>
                      <a:pt x="6897" y="77"/>
                    </a:cubicBezTo>
                    <a:cubicBezTo>
                      <a:pt x="6217" y="55"/>
                      <a:pt x="5537" y="22"/>
                      <a:pt x="4858" y="0"/>
                    </a:cubicBezTo>
                    <a:close/>
                  </a:path>
                </a:pathLst>
              </a:custGeom>
              <a:solidFill>
                <a:srgbClr val="EE99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7" name="Google Shape;967;p35"/>
              <p:cNvSpPr/>
              <p:nvPr/>
            </p:nvSpPr>
            <p:spPr>
              <a:xfrm>
                <a:off x="2903575" y="3821075"/>
                <a:ext cx="27175" cy="23625"/>
              </a:xfrm>
              <a:custGeom>
                <a:avLst/>
                <a:gdLst/>
                <a:ahLst/>
                <a:cxnLst/>
                <a:rect l="l" t="t" r="r" b="b"/>
                <a:pathLst>
                  <a:path w="1087" h="945" extrusionOk="0">
                    <a:moveTo>
                      <a:pt x="1032" y="1"/>
                    </a:moveTo>
                    <a:cubicBezTo>
                      <a:pt x="659" y="12"/>
                      <a:pt x="220" y="198"/>
                      <a:pt x="67" y="561"/>
                    </a:cubicBezTo>
                    <a:cubicBezTo>
                      <a:pt x="23" y="670"/>
                      <a:pt x="1" y="790"/>
                      <a:pt x="12" y="911"/>
                    </a:cubicBezTo>
                    <a:cubicBezTo>
                      <a:pt x="18" y="933"/>
                      <a:pt x="40" y="944"/>
                      <a:pt x="60" y="944"/>
                    </a:cubicBezTo>
                    <a:cubicBezTo>
                      <a:pt x="81" y="944"/>
                      <a:pt x="100" y="933"/>
                      <a:pt x="100" y="911"/>
                    </a:cubicBezTo>
                    <a:cubicBezTo>
                      <a:pt x="45" y="396"/>
                      <a:pt x="582" y="100"/>
                      <a:pt x="1032" y="89"/>
                    </a:cubicBezTo>
                    <a:cubicBezTo>
                      <a:pt x="1087" y="89"/>
                      <a:pt x="1087" y="1"/>
                      <a:pt x="1032" y="1"/>
                    </a:cubicBezTo>
                    <a:close/>
                  </a:path>
                </a:pathLst>
              </a:custGeom>
              <a:solidFill>
                <a:srgbClr val="CD6E9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8" name="Google Shape;968;p35"/>
              <p:cNvSpPr/>
              <p:nvPr/>
            </p:nvSpPr>
            <p:spPr>
              <a:xfrm>
                <a:off x="2795575" y="3801600"/>
                <a:ext cx="85850" cy="49300"/>
              </a:xfrm>
              <a:custGeom>
                <a:avLst/>
                <a:gdLst/>
                <a:ahLst/>
                <a:cxnLst/>
                <a:rect l="l" t="t" r="r" b="b"/>
                <a:pathLst>
                  <a:path w="3434" h="1972" extrusionOk="0">
                    <a:moveTo>
                      <a:pt x="1156" y="1"/>
                    </a:moveTo>
                    <a:cubicBezTo>
                      <a:pt x="1120" y="1"/>
                      <a:pt x="1122" y="78"/>
                      <a:pt x="1163" y="78"/>
                    </a:cubicBezTo>
                    <a:cubicBezTo>
                      <a:pt x="1712" y="100"/>
                      <a:pt x="2249" y="122"/>
                      <a:pt x="2786" y="134"/>
                    </a:cubicBezTo>
                    <a:cubicBezTo>
                      <a:pt x="2951" y="144"/>
                      <a:pt x="3126" y="177"/>
                      <a:pt x="3236" y="309"/>
                    </a:cubicBezTo>
                    <a:cubicBezTo>
                      <a:pt x="3378" y="484"/>
                      <a:pt x="3346" y="736"/>
                      <a:pt x="3236" y="923"/>
                    </a:cubicBezTo>
                    <a:cubicBezTo>
                      <a:pt x="3104" y="1153"/>
                      <a:pt x="2786" y="1230"/>
                      <a:pt x="2545" y="1306"/>
                    </a:cubicBezTo>
                    <a:cubicBezTo>
                      <a:pt x="2216" y="1394"/>
                      <a:pt x="1876" y="1471"/>
                      <a:pt x="1526" y="1515"/>
                    </a:cubicBezTo>
                    <a:cubicBezTo>
                      <a:pt x="1141" y="1569"/>
                      <a:pt x="747" y="1569"/>
                      <a:pt x="352" y="1603"/>
                    </a:cubicBezTo>
                    <a:cubicBezTo>
                      <a:pt x="337" y="1603"/>
                      <a:pt x="317" y="1601"/>
                      <a:pt x="296" y="1601"/>
                    </a:cubicBezTo>
                    <a:cubicBezTo>
                      <a:pt x="255" y="1601"/>
                      <a:pt x="209" y="1606"/>
                      <a:pt x="188" y="1635"/>
                    </a:cubicBezTo>
                    <a:cubicBezTo>
                      <a:pt x="166" y="1657"/>
                      <a:pt x="155" y="1679"/>
                      <a:pt x="144" y="1701"/>
                    </a:cubicBezTo>
                    <a:cubicBezTo>
                      <a:pt x="100" y="1778"/>
                      <a:pt x="67" y="1844"/>
                      <a:pt x="23" y="1910"/>
                    </a:cubicBezTo>
                    <a:cubicBezTo>
                      <a:pt x="0" y="1941"/>
                      <a:pt x="32" y="1972"/>
                      <a:pt x="60" y="1972"/>
                    </a:cubicBezTo>
                    <a:cubicBezTo>
                      <a:pt x="71" y="1972"/>
                      <a:pt x="83" y="1966"/>
                      <a:pt x="89" y="1954"/>
                    </a:cubicBezTo>
                    <a:cubicBezTo>
                      <a:pt x="140" y="1862"/>
                      <a:pt x="190" y="1780"/>
                      <a:pt x="241" y="1699"/>
                    </a:cubicBezTo>
                    <a:lnTo>
                      <a:pt x="241" y="1699"/>
                    </a:lnTo>
                    <a:cubicBezTo>
                      <a:pt x="564" y="1668"/>
                      <a:pt x="897" y="1657"/>
                      <a:pt x="1229" y="1635"/>
                    </a:cubicBezTo>
                    <a:cubicBezTo>
                      <a:pt x="1558" y="1603"/>
                      <a:pt x="1876" y="1559"/>
                      <a:pt x="2194" y="1482"/>
                    </a:cubicBezTo>
                    <a:cubicBezTo>
                      <a:pt x="2501" y="1405"/>
                      <a:pt x="2819" y="1328"/>
                      <a:pt x="3082" y="1175"/>
                    </a:cubicBezTo>
                    <a:cubicBezTo>
                      <a:pt x="3246" y="1087"/>
                      <a:pt x="3346" y="945"/>
                      <a:pt x="3389" y="758"/>
                    </a:cubicBezTo>
                    <a:cubicBezTo>
                      <a:pt x="3433" y="572"/>
                      <a:pt x="3400" y="353"/>
                      <a:pt x="3258" y="210"/>
                    </a:cubicBezTo>
                    <a:cubicBezTo>
                      <a:pt x="3137" y="100"/>
                      <a:pt x="2973" y="68"/>
                      <a:pt x="2808" y="56"/>
                    </a:cubicBezTo>
                    <a:cubicBezTo>
                      <a:pt x="2534" y="46"/>
                      <a:pt x="2249" y="34"/>
                      <a:pt x="1964" y="24"/>
                    </a:cubicBezTo>
                    <a:cubicBezTo>
                      <a:pt x="1701" y="12"/>
                      <a:pt x="1438" y="12"/>
                      <a:pt x="1163" y="2"/>
                    </a:cubicBezTo>
                    <a:cubicBezTo>
                      <a:pt x="1161" y="1"/>
                      <a:pt x="1158" y="1"/>
                      <a:pt x="1156" y="1"/>
                    </a:cubicBezTo>
                    <a:close/>
                  </a:path>
                </a:pathLst>
              </a:custGeom>
              <a:solidFill>
                <a:srgbClr val="CD6E9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9" name="Google Shape;969;p35"/>
              <p:cNvSpPr/>
              <p:nvPr/>
            </p:nvSpPr>
            <p:spPr>
              <a:xfrm>
                <a:off x="2850400" y="3811625"/>
                <a:ext cx="29925" cy="23650"/>
              </a:xfrm>
              <a:custGeom>
                <a:avLst/>
                <a:gdLst/>
                <a:ahLst/>
                <a:cxnLst/>
                <a:rect l="l" t="t" r="r" b="b"/>
                <a:pathLst>
                  <a:path w="1197" h="946" extrusionOk="0">
                    <a:moveTo>
                      <a:pt x="990" y="0"/>
                    </a:moveTo>
                    <a:cubicBezTo>
                      <a:pt x="743" y="0"/>
                      <a:pt x="499" y="51"/>
                      <a:pt x="308" y="215"/>
                    </a:cubicBezTo>
                    <a:cubicBezTo>
                      <a:pt x="100" y="379"/>
                      <a:pt x="1" y="686"/>
                      <a:pt x="144" y="927"/>
                    </a:cubicBezTo>
                    <a:cubicBezTo>
                      <a:pt x="150" y="940"/>
                      <a:pt x="161" y="945"/>
                      <a:pt x="173" y="945"/>
                    </a:cubicBezTo>
                    <a:cubicBezTo>
                      <a:pt x="202" y="945"/>
                      <a:pt x="236" y="914"/>
                      <a:pt x="220" y="883"/>
                    </a:cubicBezTo>
                    <a:cubicBezTo>
                      <a:pt x="89" y="664"/>
                      <a:pt x="198" y="390"/>
                      <a:pt x="385" y="247"/>
                    </a:cubicBezTo>
                    <a:cubicBezTo>
                      <a:pt x="560" y="117"/>
                      <a:pt x="769" y="76"/>
                      <a:pt x="980" y="76"/>
                    </a:cubicBezTo>
                    <a:cubicBezTo>
                      <a:pt x="1034" y="76"/>
                      <a:pt x="1088" y="79"/>
                      <a:pt x="1141" y="83"/>
                    </a:cubicBezTo>
                    <a:cubicBezTo>
                      <a:pt x="1144" y="84"/>
                      <a:pt x="1147" y="84"/>
                      <a:pt x="1150" y="84"/>
                    </a:cubicBezTo>
                    <a:cubicBezTo>
                      <a:pt x="1196" y="84"/>
                      <a:pt x="1193" y="6"/>
                      <a:pt x="1141" y="6"/>
                    </a:cubicBezTo>
                    <a:cubicBezTo>
                      <a:pt x="1091" y="2"/>
                      <a:pt x="1040" y="0"/>
                      <a:pt x="990" y="0"/>
                    </a:cubicBezTo>
                    <a:close/>
                  </a:path>
                </a:pathLst>
              </a:custGeom>
              <a:solidFill>
                <a:srgbClr val="CD6E9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0" name="Google Shape;970;p35"/>
              <p:cNvSpPr/>
              <p:nvPr/>
            </p:nvSpPr>
            <p:spPr>
              <a:xfrm>
                <a:off x="2738575" y="3863525"/>
                <a:ext cx="7450" cy="10325"/>
              </a:xfrm>
              <a:custGeom>
                <a:avLst/>
                <a:gdLst/>
                <a:ahLst/>
                <a:cxnLst/>
                <a:rect l="l" t="t" r="r" b="b"/>
                <a:pathLst>
                  <a:path w="298" h="413" extrusionOk="0">
                    <a:moveTo>
                      <a:pt x="48" y="1"/>
                    </a:moveTo>
                    <a:cubicBezTo>
                      <a:pt x="38" y="1"/>
                      <a:pt x="25" y="7"/>
                      <a:pt x="12" y="13"/>
                    </a:cubicBezTo>
                    <a:cubicBezTo>
                      <a:pt x="1" y="35"/>
                      <a:pt x="1" y="57"/>
                      <a:pt x="12" y="69"/>
                    </a:cubicBezTo>
                    <a:cubicBezTo>
                      <a:pt x="88" y="167"/>
                      <a:pt x="154" y="276"/>
                      <a:pt x="209" y="397"/>
                    </a:cubicBezTo>
                    <a:cubicBezTo>
                      <a:pt x="217" y="405"/>
                      <a:pt x="236" y="413"/>
                      <a:pt x="250" y="413"/>
                    </a:cubicBezTo>
                    <a:cubicBezTo>
                      <a:pt x="256" y="413"/>
                      <a:pt x="261" y="411"/>
                      <a:pt x="264" y="408"/>
                    </a:cubicBezTo>
                    <a:cubicBezTo>
                      <a:pt x="286" y="397"/>
                      <a:pt x="297" y="376"/>
                      <a:pt x="286" y="354"/>
                    </a:cubicBezTo>
                    <a:cubicBezTo>
                      <a:pt x="231" y="233"/>
                      <a:pt x="154" y="123"/>
                      <a:pt x="67" y="13"/>
                    </a:cubicBezTo>
                    <a:cubicBezTo>
                      <a:pt x="62" y="4"/>
                      <a:pt x="56" y="1"/>
                      <a:pt x="48" y="1"/>
                    </a:cubicBezTo>
                    <a:close/>
                  </a:path>
                </a:pathLst>
              </a:custGeom>
              <a:solidFill>
                <a:srgbClr val="CD6E9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1" name="Google Shape;971;p35"/>
              <p:cNvSpPr/>
              <p:nvPr/>
            </p:nvSpPr>
            <p:spPr>
              <a:xfrm>
                <a:off x="2507525" y="3824375"/>
                <a:ext cx="232175" cy="191475"/>
              </a:xfrm>
              <a:custGeom>
                <a:avLst/>
                <a:gdLst/>
                <a:ahLst/>
                <a:cxnLst/>
                <a:rect l="l" t="t" r="r" b="b"/>
                <a:pathLst>
                  <a:path w="9287" h="7659" extrusionOk="0">
                    <a:moveTo>
                      <a:pt x="5910" y="1"/>
                    </a:moveTo>
                    <a:lnTo>
                      <a:pt x="1" y="7653"/>
                    </a:lnTo>
                    <a:cubicBezTo>
                      <a:pt x="59" y="7657"/>
                      <a:pt x="744" y="7658"/>
                      <a:pt x="1631" y="7658"/>
                    </a:cubicBezTo>
                    <a:cubicBezTo>
                      <a:pt x="3404" y="7658"/>
                      <a:pt x="5987" y="7653"/>
                      <a:pt x="5987" y="7653"/>
                    </a:cubicBezTo>
                    <a:lnTo>
                      <a:pt x="9287" y="2851"/>
                    </a:lnTo>
                    <a:lnTo>
                      <a:pt x="591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2" name="Google Shape;972;p35"/>
              <p:cNvSpPr/>
              <p:nvPr/>
            </p:nvSpPr>
            <p:spPr>
              <a:xfrm>
                <a:off x="2557125" y="3949975"/>
                <a:ext cx="105175" cy="60300"/>
              </a:xfrm>
              <a:custGeom>
                <a:avLst/>
                <a:gdLst/>
                <a:ahLst/>
                <a:cxnLst/>
                <a:rect l="l" t="t" r="r" b="b"/>
                <a:pathLst>
                  <a:path w="4207" h="2412" extrusionOk="0">
                    <a:moveTo>
                      <a:pt x="832" y="1"/>
                    </a:moveTo>
                    <a:cubicBezTo>
                      <a:pt x="573" y="1"/>
                      <a:pt x="314" y="15"/>
                      <a:pt x="56" y="42"/>
                    </a:cubicBezTo>
                    <a:cubicBezTo>
                      <a:pt x="4" y="42"/>
                      <a:pt x="1" y="120"/>
                      <a:pt x="47" y="120"/>
                    </a:cubicBezTo>
                    <a:cubicBezTo>
                      <a:pt x="50" y="120"/>
                      <a:pt x="53" y="120"/>
                      <a:pt x="56" y="119"/>
                    </a:cubicBezTo>
                    <a:cubicBezTo>
                      <a:pt x="308" y="96"/>
                      <a:pt x="564" y="81"/>
                      <a:pt x="821" y="81"/>
                    </a:cubicBezTo>
                    <a:cubicBezTo>
                      <a:pt x="1289" y="81"/>
                      <a:pt x="1758" y="131"/>
                      <a:pt x="2205" y="272"/>
                    </a:cubicBezTo>
                    <a:cubicBezTo>
                      <a:pt x="2841" y="458"/>
                      <a:pt x="3367" y="865"/>
                      <a:pt x="3740" y="1423"/>
                    </a:cubicBezTo>
                    <a:cubicBezTo>
                      <a:pt x="3926" y="1708"/>
                      <a:pt x="4069" y="2037"/>
                      <a:pt x="4123" y="2388"/>
                    </a:cubicBezTo>
                    <a:cubicBezTo>
                      <a:pt x="4127" y="2405"/>
                      <a:pt x="4141" y="2412"/>
                      <a:pt x="4156" y="2412"/>
                    </a:cubicBezTo>
                    <a:cubicBezTo>
                      <a:pt x="4180" y="2412"/>
                      <a:pt x="4207" y="2393"/>
                      <a:pt x="4200" y="2366"/>
                    </a:cubicBezTo>
                    <a:cubicBezTo>
                      <a:pt x="4113" y="1730"/>
                      <a:pt x="3718" y="1150"/>
                      <a:pt x="3235" y="733"/>
                    </a:cubicBezTo>
                    <a:cubicBezTo>
                      <a:pt x="2698" y="283"/>
                      <a:pt x="2029" y="86"/>
                      <a:pt x="1338" y="20"/>
                    </a:cubicBezTo>
                    <a:cubicBezTo>
                      <a:pt x="1170" y="7"/>
                      <a:pt x="1001" y="1"/>
                      <a:pt x="83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3" name="Google Shape;973;p35"/>
              <p:cNvSpPr/>
              <p:nvPr/>
            </p:nvSpPr>
            <p:spPr>
              <a:xfrm>
                <a:off x="2521400" y="3995725"/>
                <a:ext cx="44325" cy="19850"/>
              </a:xfrm>
              <a:custGeom>
                <a:avLst/>
                <a:gdLst/>
                <a:ahLst/>
                <a:cxnLst/>
                <a:rect l="l" t="t" r="r" b="b"/>
                <a:pathLst>
                  <a:path w="1773" h="794" extrusionOk="0">
                    <a:moveTo>
                      <a:pt x="394" y="0"/>
                    </a:moveTo>
                    <a:cubicBezTo>
                      <a:pt x="280" y="0"/>
                      <a:pt x="164" y="14"/>
                      <a:pt x="48" y="43"/>
                    </a:cubicBezTo>
                    <a:cubicBezTo>
                      <a:pt x="1" y="62"/>
                      <a:pt x="12" y="123"/>
                      <a:pt x="52" y="123"/>
                    </a:cubicBezTo>
                    <a:cubicBezTo>
                      <a:pt x="57" y="123"/>
                      <a:pt x="63" y="122"/>
                      <a:pt x="70" y="119"/>
                    </a:cubicBezTo>
                    <a:cubicBezTo>
                      <a:pt x="180" y="93"/>
                      <a:pt x="288" y="81"/>
                      <a:pt x="394" y="81"/>
                    </a:cubicBezTo>
                    <a:cubicBezTo>
                      <a:pt x="904" y="81"/>
                      <a:pt x="1364" y="369"/>
                      <a:pt x="1682" y="777"/>
                    </a:cubicBezTo>
                    <a:cubicBezTo>
                      <a:pt x="1691" y="789"/>
                      <a:pt x="1702" y="794"/>
                      <a:pt x="1712" y="794"/>
                    </a:cubicBezTo>
                    <a:cubicBezTo>
                      <a:pt x="1742" y="794"/>
                      <a:pt x="1772" y="755"/>
                      <a:pt x="1748" y="723"/>
                    </a:cubicBezTo>
                    <a:cubicBezTo>
                      <a:pt x="1414" y="298"/>
                      <a:pt x="924" y="0"/>
                      <a:pt x="39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4" name="Google Shape;974;p35"/>
              <p:cNvSpPr/>
              <p:nvPr/>
            </p:nvSpPr>
            <p:spPr>
              <a:xfrm>
                <a:off x="2698300" y="3890700"/>
                <a:ext cx="20850" cy="20850"/>
              </a:xfrm>
              <a:custGeom>
                <a:avLst/>
                <a:gdLst/>
                <a:ahLst/>
                <a:cxnLst/>
                <a:rect l="l" t="t" r="r" b="b"/>
                <a:pathLst>
                  <a:path w="834" h="834" extrusionOk="0">
                    <a:moveTo>
                      <a:pt x="417" y="1"/>
                    </a:moveTo>
                    <a:cubicBezTo>
                      <a:pt x="186" y="1"/>
                      <a:pt x="0" y="188"/>
                      <a:pt x="0" y="417"/>
                    </a:cubicBezTo>
                    <a:cubicBezTo>
                      <a:pt x="0" y="648"/>
                      <a:pt x="186" y="834"/>
                      <a:pt x="417" y="834"/>
                    </a:cubicBezTo>
                    <a:cubicBezTo>
                      <a:pt x="647" y="834"/>
                      <a:pt x="834" y="648"/>
                      <a:pt x="834" y="417"/>
                    </a:cubicBezTo>
                    <a:cubicBezTo>
                      <a:pt x="834" y="188"/>
                      <a:pt x="647" y="1"/>
                      <a:pt x="41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5" name="Google Shape;975;p35"/>
              <p:cNvSpPr/>
              <p:nvPr/>
            </p:nvSpPr>
            <p:spPr>
              <a:xfrm>
                <a:off x="2614675" y="3871350"/>
                <a:ext cx="104650" cy="17075"/>
              </a:xfrm>
              <a:custGeom>
                <a:avLst/>
                <a:gdLst/>
                <a:ahLst/>
                <a:cxnLst/>
                <a:rect l="l" t="t" r="r" b="b"/>
                <a:pathLst>
                  <a:path w="4186" h="683" extrusionOk="0">
                    <a:moveTo>
                      <a:pt x="60" y="1"/>
                    </a:moveTo>
                    <a:cubicBezTo>
                      <a:pt x="32" y="1"/>
                      <a:pt x="0" y="32"/>
                      <a:pt x="23" y="63"/>
                    </a:cubicBezTo>
                    <a:cubicBezTo>
                      <a:pt x="298" y="446"/>
                      <a:pt x="769" y="633"/>
                      <a:pt x="1229" y="677"/>
                    </a:cubicBezTo>
                    <a:cubicBezTo>
                      <a:pt x="1289" y="681"/>
                      <a:pt x="1348" y="683"/>
                      <a:pt x="1408" y="683"/>
                    </a:cubicBezTo>
                    <a:cubicBezTo>
                      <a:pt x="1958" y="683"/>
                      <a:pt x="2493" y="512"/>
                      <a:pt x="3027" y="413"/>
                    </a:cubicBezTo>
                    <a:cubicBezTo>
                      <a:pt x="3246" y="380"/>
                      <a:pt x="3465" y="355"/>
                      <a:pt x="3684" y="355"/>
                    </a:cubicBezTo>
                    <a:cubicBezTo>
                      <a:pt x="3827" y="355"/>
                      <a:pt x="3970" y="365"/>
                      <a:pt x="4113" y="391"/>
                    </a:cubicBezTo>
                    <a:cubicBezTo>
                      <a:pt x="4116" y="392"/>
                      <a:pt x="4120" y="392"/>
                      <a:pt x="4123" y="392"/>
                    </a:cubicBezTo>
                    <a:cubicBezTo>
                      <a:pt x="4170" y="392"/>
                      <a:pt x="4186" y="325"/>
                      <a:pt x="4135" y="314"/>
                    </a:cubicBezTo>
                    <a:cubicBezTo>
                      <a:pt x="3982" y="285"/>
                      <a:pt x="3829" y="273"/>
                      <a:pt x="3677" y="273"/>
                    </a:cubicBezTo>
                    <a:cubicBezTo>
                      <a:pt x="3253" y="273"/>
                      <a:pt x="2833" y="368"/>
                      <a:pt x="2413" y="457"/>
                    </a:cubicBezTo>
                    <a:cubicBezTo>
                      <a:pt x="2092" y="529"/>
                      <a:pt x="1754" y="594"/>
                      <a:pt x="1420" y="594"/>
                    </a:cubicBezTo>
                    <a:cubicBezTo>
                      <a:pt x="1196" y="594"/>
                      <a:pt x="973" y="565"/>
                      <a:pt x="758" y="490"/>
                    </a:cubicBezTo>
                    <a:cubicBezTo>
                      <a:pt x="495" y="402"/>
                      <a:pt x="254" y="248"/>
                      <a:pt x="89" y="19"/>
                    </a:cubicBezTo>
                    <a:cubicBezTo>
                      <a:pt x="82" y="6"/>
                      <a:pt x="71" y="1"/>
                      <a:pt x="6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6" name="Google Shape;976;p35"/>
              <p:cNvSpPr/>
              <p:nvPr/>
            </p:nvSpPr>
            <p:spPr>
              <a:xfrm>
                <a:off x="2583575" y="3914475"/>
                <a:ext cx="140375" cy="11100"/>
              </a:xfrm>
              <a:custGeom>
                <a:avLst/>
                <a:gdLst/>
                <a:ahLst/>
                <a:cxnLst/>
                <a:rect l="l" t="t" r="r" b="b"/>
                <a:pathLst>
                  <a:path w="5615" h="444" extrusionOk="0">
                    <a:moveTo>
                      <a:pt x="67" y="0"/>
                    </a:moveTo>
                    <a:cubicBezTo>
                      <a:pt x="30" y="0"/>
                      <a:pt x="1" y="61"/>
                      <a:pt x="39" y="80"/>
                    </a:cubicBezTo>
                    <a:cubicBezTo>
                      <a:pt x="652" y="351"/>
                      <a:pt x="1324" y="443"/>
                      <a:pt x="1983" y="443"/>
                    </a:cubicBezTo>
                    <a:cubicBezTo>
                      <a:pt x="2125" y="443"/>
                      <a:pt x="2267" y="439"/>
                      <a:pt x="2407" y="431"/>
                    </a:cubicBezTo>
                    <a:cubicBezTo>
                      <a:pt x="2989" y="409"/>
                      <a:pt x="3559" y="311"/>
                      <a:pt x="4129" y="223"/>
                    </a:cubicBezTo>
                    <a:cubicBezTo>
                      <a:pt x="4315" y="197"/>
                      <a:pt x="4510" y="175"/>
                      <a:pt x="4705" y="175"/>
                    </a:cubicBezTo>
                    <a:cubicBezTo>
                      <a:pt x="4992" y="175"/>
                      <a:pt x="5277" y="222"/>
                      <a:pt x="5532" y="365"/>
                    </a:cubicBezTo>
                    <a:cubicBezTo>
                      <a:pt x="5538" y="368"/>
                      <a:pt x="5545" y="370"/>
                      <a:pt x="5550" y="370"/>
                    </a:cubicBezTo>
                    <a:cubicBezTo>
                      <a:pt x="5587" y="370"/>
                      <a:pt x="5614" y="317"/>
                      <a:pt x="5576" y="289"/>
                    </a:cubicBezTo>
                    <a:cubicBezTo>
                      <a:pt x="5307" y="142"/>
                      <a:pt x="5018" y="94"/>
                      <a:pt x="4724" y="94"/>
                    </a:cubicBezTo>
                    <a:cubicBezTo>
                      <a:pt x="4359" y="94"/>
                      <a:pt x="3987" y="168"/>
                      <a:pt x="3635" y="223"/>
                    </a:cubicBezTo>
                    <a:cubicBezTo>
                      <a:pt x="3100" y="306"/>
                      <a:pt x="2551" y="363"/>
                      <a:pt x="2004" y="363"/>
                    </a:cubicBezTo>
                    <a:cubicBezTo>
                      <a:pt x="1824" y="363"/>
                      <a:pt x="1644" y="357"/>
                      <a:pt x="1464" y="343"/>
                    </a:cubicBezTo>
                    <a:cubicBezTo>
                      <a:pt x="993" y="300"/>
                      <a:pt x="521" y="201"/>
                      <a:pt x="83" y="4"/>
                    </a:cubicBezTo>
                    <a:cubicBezTo>
                      <a:pt x="78" y="1"/>
                      <a:pt x="72" y="0"/>
                      <a:pt x="6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977" name="Google Shape;977;p35"/>
            <p:cNvGrpSpPr/>
            <p:nvPr/>
          </p:nvGrpSpPr>
          <p:grpSpPr>
            <a:xfrm>
              <a:off x="6371022" y="768111"/>
              <a:ext cx="2797063" cy="1394021"/>
              <a:chOff x="3760400" y="3858425"/>
              <a:chExt cx="333325" cy="166125"/>
            </a:xfrm>
          </p:grpSpPr>
          <p:sp>
            <p:nvSpPr>
              <p:cNvPr id="978" name="Google Shape;978;p35"/>
              <p:cNvSpPr/>
              <p:nvPr/>
            </p:nvSpPr>
            <p:spPr>
              <a:xfrm>
                <a:off x="3793025" y="3961150"/>
                <a:ext cx="62525" cy="62525"/>
              </a:xfrm>
              <a:custGeom>
                <a:avLst/>
                <a:gdLst/>
                <a:ahLst/>
                <a:cxnLst/>
                <a:rect l="l" t="t" r="r" b="b"/>
                <a:pathLst>
                  <a:path w="2501" h="2501" extrusionOk="0">
                    <a:moveTo>
                      <a:pt x="1251" y="1"/>
                    </a:moveTo>
                    <a:cubicBezTo>
                      <a:pt x="560" y="1"/>
                      <a:pt x="1" y="560"/>
                      <a:pt x="1" y="1251"/>
                    </a:cubicBezTo>
                    <a:cubicBezTo>
                      <a:pt x="1" y="1941"/>
                      <a:pt x="560" y="2501"/>
                      <a:pt x="1251" y="2501"/>
                    </a:cubicBezTo>
                    <a:cubicBezTo>
                      <a:pt x="1941" y="2501"/>
                      <a:pt x="2501" y="1941"/>
                      <a:pt x="2501" y="1251"/>
                    </a:cubicBezTo>
                    <a:cubicBezTo>
                      <a:pt x="2501" y="560"/>
                      <a:pt x="1941" y="1"/>
                      <a:pt x="125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9" name="Google Shape;979;p35"/>
              <p:cNvSpPr/>
              <p:nvPr/>
            </p:nvSpPr>
            <p:spPr>
              <a:xfrm>
                <a:off x="3798525" y="3968450"/>
                <a:ext cx="49900" cy="48000"/>
              </a:xfrm>
              <a:custGeom>
                <a:avLst/>
                <a:gdLst/>
                <a:ahLst/>
                <a:cxnLst/>
                <a:rect l="l" t="t" r="r" b="b"/>
                <a:pathLst>
                  <a:path w="1996" h="1920" extrusionOk="0">
                    <a:moveTo>
                      <a:pt x="1040" y="78"/>
                    </a:moveTo>
                    <a:cubicBezTo>
                      <a:pt x="1091" y="78"/>
                      <a:pt x="1143" y="83"/>
                      <a:pt x="1195" y="92"/>
                    </a:cubicBezTo>
                    <a:cubicBezTo>
                      <a:pt x="1611" y="180"/>
                      <a:pt x="1908" y="542"/>
                      <a:pt x="1908" y="959"/>
                    </a:cubicBezTo>
                    <a:cubicBezTo>
                      <a:pt x="1908" y="1332"/>
                      <a:pt x="1677" y="1660"/>
                      <a:pt x="1326" y="1792"/>
                    </a:cubicBezTo>
                    <a:cubicBezTo>
                      <a:pt x="1235" y="1821"/>
                      <a:pt x="1140" y="1836"/>
                      <a:pt x="1045" y="1836"/>
                    </a:cubicBezTo>
                    <a:cubicBezTo>
                      <a:pt x="787" y="1836"/>
                      <a:pt x="530" y="1729"/>
                      <a:pt x="362" y="1529"/>
                    </a:cubicBezTo>
                    <a:cubicBezTo>
                      <a:pt x="120" y="1244"/>
                      <a:pt x="88" y="827"/>
                      <a:pt x="285" y="498"/>
                    </a:cubicBezTo>
                    <a:cubicBezTo>
                      <a:pt x="444" y="236"/>
                      <a:pt x="739" y="78"/>
                      <a:pt x="1040" y="78"/>
                    </a:cubicBezTo>
                    <a:close/>
                    <a:moveTo>
                      <a:pt x="1040" y="0"/>
                    </a:moveTo>
                    <a:cubicBezTo>
                      <a:pt x="755" y="0"/>
                      <a:pt x="477" y="127"/>
                      <a:pt x="296" y="355"/>
                    </a:cubicBezTo>
                    <a:cubicBezTo>
                      <a:pt x="33" y="662"/>
                      <a:pt x="0" y="1112"/>
                      <a:pt x="208" y="1452"/>
                    </a:cubicBezTo>
                    <a:cubicBezTo>
                      <a:pt x="384" y="1748"/>
                      <a:pt x="709" y="1919"/>
                      <a:pt x="1037" y="1919"/>
                    </a:cubicBezTo>
                    <a:cubicBezTo>
                      <a:pt x="1097" y="1919"/>
                      <a:pt x="1157" y="1913"/>
                      <a:pt x="1217" y="1902"/>
                    </a:cubicBezTo>
                    <a:cubicBezTo>
                      <a:pt x="1666" y="1814"/>
                      <a:pt x="1983" y="1409"/>
                      <a:pt x="1996" y="961"/>
                    </a:cubicBezTo>
                    <a:lnTo>
                      <a:pt x="1996" y="961"/>
                    </a:lnTo>
                    <a:cubicBezTo>
                      <a:pt x="1996" y="961"/>
                      <a:pt x="1996" y="960"/>
                      <a:pt x="1996" y="959"/>
                    </a:cubicBezTo>
                    <a:lnTo>
                      <a:pt x="1996" y="959"/>
                    </a:lnTo>
                    <a:cubicBezTo>
                      <a:pt x="1996" y="959"/>
                      <a:pt x="1996" y="959"/>
                      <a:pt x="1996" y="959"/>
                    </a:cubicBezTo>
                    <a:cubicBezTo>
                      <a:pt x="1996" y="958"/>
                      <a:pt x="1996" y="957"/>
                      <a:pt x="1996" y="956"/>
                    </a:cubicBezTo>
                    <a:lnTo>
                      <a:pt x="1996" y="956"/>
                    </a:lnTo>
                    <a:cubicBezTo>
                      <a:pt x="1983" y="562"/>
                      <a:pt x="1742" y="201"/>
                      <a:pt x="1370" y="60"/>
                    </a:cubicBezTo>
                    <a:cubicBezTo>
                      <a:pt x="1263" y="20"/>
                      <a:pt x="1151" y="0"/>
                      <a:pt x="104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0" name="Google Shape;980;p35"/>
              <p:cNvSpPr/>
              <p:nvPr/>
            </p:nvSpPr>
            <p:spPr>
              <a:xfrm>
                <a:off x="3817700" y="3981450"/>
                <a:ext cx="12650" cy="21100"/>
              </a:xfrm>
              <a:custGeom>
                <a:avLst/>
                <a:gdLst/>
                <a:ahLst/>
                <a:cxnLst/>
                <a:rect l="l" t="t" r="r" b="b"/>
                <a:pathLst>
                  <a:path w="506" h="844" extrusionOk="0">
                    <a:moveTo>
                      <a:pt x="220" y="176"/>
                    </a:moveTo>
                    <a:lnTo>
                      <a:pt x="220" y="340"/>
                    </a:lnTo>
                    <a:cubicBezTo>
                      <a:pt x="187" y="329"/>
                      <a:pt x="165" y="318"/>
                      <a:pt x="154" y="296"/>
                    </a:cubicBezTo>
                    <a:cubicBezTo>
                      <a:pt x="143" y="285"/>
                      <a:pt x="132" y="274"/>
                      <a:pt x="132" y="252"/>
                    </a:cubicBezTo>
                    <a:cubicBezTo>
                      <a:pt x="132" y="230"/>
                      <a:pt x="143" y="219"/>
                      <a:pt x="154" y="198"/>
                    </a:cubicBezTo>
                    <a:cubicBezTo>
                      <a:pt x="165" y="186"/>
                      <a:pt x="187" y="176"/>
                      <a:pt x="220" y="176"/>
                    </a:cubicBezTo>
                    <a:close/>
                    <a:moveTo>
                      <a:pt x="308" y="483"/>
                    </a:moveTo>
                    <a:cubicBezTo>
                      <a:pt x="340" y="493"/>
                      <a:pt x="362" y="505"/>
                      <a:pt x="384" y="526"/>
                    </a:cubicBezTo>
                    <a:cubicBezTo>
                      <a:pt x="395" y="537"/>
                      <a:pt x="406" y="559"/>
                      <a:pt x="406" y="570"/>
                    </a:cubicBezTo>
                    <a:cubicBezTo>
                      <a:pt x="406" y="592"/>
                      <a:pt x="395" y="614"/>
                      <a:pt x="373" y="636"/>
                    </a:cubicBezTo>
                    <a:cubicBezTo>
                      <a:pt x="362" y="647"/>
                      <a:pt x="340" y="669"/>
                      <a:pt x="308" y="669"/>
                    </a:cubicBezTo>
                    <a:lnTo>
                      <a:pt x="308" y="483"/>
                    </a:lnTo>
                    <a:close/>
                    <a:moveTo>
                      <a:pt x="264" y="0"/>
                    </a:moveTo>
                    <a:cubicBezTo>
                      <a:pt x="252" y="0"/>
                      <a:pt x="242" y="11"/>
                      <a:pt x="230" y="22"/>
                    </a:cubicBezTo>
                    <a:cubicBezTo>
                      <a:pt x="220" y="33"/>
                      <a:pt x="220" y="44"/>
                      <a:pt x="220" y="55"/>
                    </a:cubicBezTo>
                    <a:lnTo>
                      <a:pt x="220" y="77"/>
                    </a:lnTo>
                    <a:cubicBezTo>
                      <a:pt x="165" y="88"/>
                      <a:pt x="110" y="98"/>
                      <a:pt x="77" y="132"/>
                    </a:cubicBezTo>
                    <a:cubicBezTo>
                      <a:pt x="45" y="176"/>
                      <a:pt x="33" y="208"/>
                      <a:pt x="33" y="263"/>
                    </a:cubicBezTo>
                    <a:cubicBezTo>
                      <a:pt x="33" y="307"/>
                      <a:pt x="45" y="351"/>
                      <a:pt x="77" y="373"/>
                    </a:cubicBezTo>
                    <a:cubicBezTo>
                      <a:pt x="110" y="405"/>
                      <a:pt x="165" y="427"/>
                      <a:pt x="220" y="449"/>
                    </a:cubicBezTo>
                    <a:lnTo>
                      <a:pt x="209" y="669"/>
                    </a:lnTo>
                    <a:cubicBezTo>
                      <a:pt x="187" y="669"/>
                      <a:pt x="165" y="658"/>
                      <a:pt x="143" y="647"/>
                    </a:cubicBezTo>
                    <a:cubicBezTo>
                      <a:pt x="121" y="625"/>
                      <a:pt x="110" y="603"/>
                      <a:pt x="99" y="581"/>
                    </a:cubicBezTo>
                    <a:cubicBezTo>
                      <a:pt x="99" y="570"/>
                      <a:pt x="88" y="559"/>
                      <a:pt x="77" y="559"/>
                    </a:cubicBezTo>
                    <a:cubicBezTo>
                      <a:pt x="66" y="548"/>
                      <a:pt x="55" y="548"/>
                      <a:pt x="45" y="548"/>
                    </a:cubicBezTo>
                    <a:cubicBezTo>
                      <a:pt x="33" y="548"/>
                      <a:pt x="23" y="548"/>
                      <a:pt x="11" y="559"/>
                    </a:cubicBezTo>
                    <a:cubicBezTo>
                      <a:pt x="1" y="570"/>
                      <a:pt x="1" y="581"/>
                      <a:pt x="1" y="603"/>
                    </a:cubicBezTo>
                    <a:cubicBezTo>
                      <a:pt x="1" y="614"/>
                      <a:pt x="1" y="625"/>
                      <a:pt x="11" y="636"/>
                    </a:cubicBezTo>
                    <a:cubicBezTo>
                      <a:pt x="23" y="669"/>
                      <a:pt x="45" y="702"/>
                      <a:pt x="88" y="724"/>
                    </a:cubicBezTo>
                    <a:cubicBezTo>
                      <a:pt x="121" y="746"/>
                      <a:pt x="165" y="768"/>
                      <a:pt x="209" y="768"/>
                    </a:cubicBezTo>
                    <a:lnTo>
                      <a:pt x="209" y="790"/>
                    </a:lnTo>
                    <a:cubicBezTo>
                      <a:pt x="209" y="812"/>
                      <a:pt x="220" y="822"/>
                      <a:pt x="230" y="833"/>
                    </a:cubicBezTo>
                    <a:cubicBezTo>
                      <a:pt x="230" y="844"/>
                      <a:pt x="242" y="844"/>
                      <a:pt x="264" y="844"/>
                    </a:cubicBezTo>
                    <a:cubicBezTo>
                      <a:pt x="274" y="844"/>
                      <a:pt x="286" y="844"/>
                      <a:pt x="296" y="833"/>
                    </a:cubicBezTo>
                    <a:cubicBezTo>
                      <a:pt x="308" y="822"/>
                      <a:pt x="308" y="812"/>
                      <a:pt x="308" y="790"/>
                    </a:cubicBezTo>
                    <a:lnTo>
                      <a:pt x="308" y="768"/>
                    </a:lnTo>
                    <a:cubicBezTo>
                      <a:pt x="362" y="756"/>
                      <a:pt x="406" y="734"/>
                      <a:pt x="450" y="702"/>
                    </a:cubicBezTo>
                    <a:cubicBezTo>
                      <a:pt x="483" y="658"/>
                      <a:pt x="505" y="614"/>
                      <a:pt x="505" y="570"/>
                    </a:cubicBezTo>
                    <a:cubicBezTo>
                      <a:pt x="505" y="471"/>
                      <a:pt x="439" y="405"/>
                      <a:pt x="308" y="373"/>
                    </a:cubicBezTo>
                    <a:lnTo>
                      <a:pt x="318" y="176"/>
                    </a:lnTo>
                    <a:cubicBezTo>
                      <a:pt x="340" y="176"/>
                      <a:pt x="362" y="186"/>
                      <a:pt x="373" y="198"/>
                    </a:cubicBezTo>
                    <a:cubicBezTo>
                      <a:pt x="384" y="208"/>
                      <a:pt x="395" y="219"/>
                      <a:pt x="395" y="230"/>
                    </a:cubicBezTo>
                    <a:cubicBezTo>
                      <a:pt x="395" y="241"/>
                      <a:pt x="406" y="252"/>
                      <a:pt x="417" y="263"/>
                    </a:cubicBezTo>
                    <a:cubicBezTo>
                      <a:pt x="428" y="274"/>
                      <a:pt x="439" y="274"/>
                      <a:pt x="450" y="274"/>
                    </a:cubicBezTo>
                    <a:cubicBezTo>
                      <a:pt x="461" y="274"/>
                      <a:pt x="472" y="274"/>
                      <a:pt x="483" y="263"/>
                    </a:cubicBezTo>
                    <a:cubicBezTo>
                      <a:pt x="494" y="252"/>
                      <a:pt x="494" y="241"/>
                      <a:pt x="494" y="219"/>
                    </a:cubicBezTo>
                    <a:cubicBezTo>
                      <a:pt x="494" y="186"/>
                      <a:pt x="483" y="154"/>
                      <a:pt x="450" y="120"/>
                    </a:cubicBezTo>
                    <a:cubicBezTo>
                      <a:pt x="417" y="98"/>
                      <a:pt x="373" y="77"/>
                      <a:pt x="318" y="77"/>
                    </a:cubicBezTo>
                    <a:lnTo>
                      <a:pt x="318" y="55"/>
                    </a:lnTo>
                    <a:cubicBezTo>
                      <a:pt x="318" y="44"/>
                      <a:pt x="308" y="33"/>
                      <a:pt x="296" y="22"/>
                    </a:cubicBezTo>
                    <a:cubicBezTo>
                      <a:pt x="296" y="11"/>
                      <a:pt x="286" y="0"/>
                      <a:pt x="26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1" name="Google Shape;981;p35"/>
              <p:cNvSpPr/>
              <p:nvPr/>
            </p:nvSpPr>
            <p:spPr>
              <a:xfrm>
                <a:off x="3793850" y="3968075"/>
                <a:ext cx="16575" cy="28800"/>
              </a:xfrm>
              <a:custGeom>
                <a:avLst/>
                <a:gdLst/>
                <a:ahLst/>
                <a:cxnLst/>
                <a:rect l="l" t="t" r="r" b="b"/>
                <a:pathLst>
                  <a:path w="663" h="1152" extrusionOk="0">
                    <a:moveTo>
                      <a:pt x="604" y="1"/>
                    </a:moveTo>
                    <a:cubicBezTo>
                      <a:pt x="597" y="1"/>
                      <a:pt x="590" y="3"/>
                      <a:pt x="582" y="9"/>
                    </a:cubicBezTo>
                    <a:cubicBezTo>
                      <a:pt x="198" y="239"/>
                      <a:pt x="0" y="677"/>
                      <a:pt x="66" y="1127"/>
                    </a:cubicBezTo>
                    <a:cubicBezTo>
                      <a:pt x="71" y="1144"/>
                      <a:pt x="84" y="1151"/>
                      <a:pt x="99" y="1151"/>
                    </a:cubicBezTo>
                    <a:cubicBezTo>
                      <a:pt x="123" y="1151"/>
                      <a:pt x="150" y="1132"/>
                      <a:pt x="143" y="1105"/>
                    </a:cubicBezTo>
                    <a:cubicBezTo>
                      <a:pt x="78" y="699"/>
                      <a:pt x="275" y="283"/>
                      <a:pt x="626" y="75"/>
                    </a:cubicBezTo>
                    <a:cubicBezTo>
                      <a:pt x="662" y="57"/>
                      <a:pt x="638" y="1"/>
                      <a:pt x="60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2" name="Google Shape;982;p35"/>
              <p:cNvSpPr/>
              <p:nvPr/>
            </p:nvSpPr>
            <p:spPr>
              <a:xfrm>
                <a:off x="3811675" y="3965250"/>
                <a:ext cx="3575" cy="2775"/>
              </a:xfrm>
              <a:custGeom>
                <a:avLst/>
                <a:gdLst/>
                <a:ahLst/>
                <a:cxnLst/>
                <a:rect l="l" t="t" r="r" b="b"/>
                <a:pathLst>
                  <a:path w="143" h="111" extrusionOk="0">
                    <a:moveTo>
                      <a:pt x="88" y="1"/>
                    </a:moveTo>
                    <a:cubicBezTo>
                      <a:pt x="77" y="12"/>
                      <a:pt x="55" y="23"/>
                      <a:pt x="33" y="23"/>
                    </a:cubicBezTo>
                    <a:cubicBezTo>
                      <a:pt x="22" y="34"/>
                      <a:pt x="22" y="34"/>
                      <a:pt x="11" y="34"/>
                    </a:cubicBezTo>
                    <a:cubicBezTo>
                      <a:pt x="11" y="34"/>
                      <a:pt x="11" y="45"/>
                      <a:pt x="0" y="45"/>
                    </a:cubicBezTo>
                    <a:lnTo>
                      <a:pt x="0" y="78"/>
                    </a:lnTo>
                    <a:cubicBezTo>
                      <a:pt x="0" y="89"/>
                      <a:pt x="11" y="100"/>
                      <a:pt x="22" y="100"/>
                    </a:cubicBezTo>
                    <a:lnTo>
                      <a:pt x="33" y="111"/>
                    </a:lnTo>
                    <a:lnTo>
                      <a:pt x="55" y="111"/>
                    </a:lnTo>
                    <a:cubicBezTo>
                      <a:pt x="77" y="100"/>
                      <a:pt x="99" y="89"/>
                      <a:pt x="110" y="78"/>
                    </a:cubicBezTo>
                    <a:lnTo>
                      <a:pt x="132" y="78"/>
                    </a:lnTo>
                    <a:cubicBezTo>
                      <a:pt x="132" y="67"/>
                      <a:pt x="132" y="67"/>
                      <a:pt x="143" y="67"/>
                    </a:cubicBezTo>
                    <a:lnTo>
                      <a:pt x="143" y="34"/>
                    </a:lnTo>
                    <a:cubicBezTo>
                      <a:pt x="143" y="23"/>
                      <a:pt x="132" y="12"/>
                      <a:pt x="12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3" name="Google Shape;983;p35"/>
              <p:cNvSpPr/>
              <p:nvPr/>
            </p:nvSpPr>
            <p:spPr>
              <a:xfrm>
                <a:off x="3839025" y="3992475"/>
                <a:ext cx="11300" cy="19950"/>
              </a:xfrm>
              <a:custGeom>
                <a:avLst/>
                <a:gdLst/>
                <a:ahLst/>
                <a:cxnLst/>
                <a:rect l="l" t="t" r="r" b="b"/>
                <a:pathLst>
                  <a:path w="452" h="798" extrusionOk="0">
                    <a:moveTo>
                      <a:pt x="414" y="0"/>
                    </a:moveTo>
                    <a:cubicBezTo>
                      <a:pt x="395" y="0"/>
                      <a:pt x="376" y="14"/>
                      <a:pt x="376" y="42"/>
                    </a:cubicBezTo>
                    <a:cubicBezTo>
                      <a:pt x="354" y="305"/>
                      <a:pt x="233" y="556"/>
                      <a:pt x="35" y="732"/>
                    </a:cubicBezTo>
                    <a:cubicBezTo>
                      <a:pt x="1" y="758"/>
                      <a:pt x="34" y="797"/>
                      <a:pt x="66" y="797"/>
                    </a:cubicBezTo>
                    <a:cubicBezTo>
                      <a:pt x="75" y="797"/>
                      <a:pt x="83" y="794"/>
                      <a:pt x="91" y="787"/>
                    </a:cubicBezTo>
                    <a:cubicBezTo>
                      <a:pt x="310" y="600"/>
                      <a:pt x="430" y="327"/>
                      <a:pt x="452" y="42"/>
                    </a:cubicBezTo>
                    <a:cubicBezTo>
                      <a:pt x="452" y="14"/>
                      <a:pt x="433" y="0"/>
                      <a:pt x="4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4" name="Google Shape;984;p35"/>
              <p:cNvSpPr/>
              <p:nvPr/>
            </p:nvSpPr>
            <p:spPr>
              <a:xfrm>
                <a:off x="3809575" y="3906800"/>
                <a:ext cx="29375" cy="5850"/>
              </a:xfrm>
              <a:custGeom>
                <a:avLst/>
                <a:gdLst/>
                <a:ahLst/>
                <a:cxnLst/>
                <a:rect l="l" t="t" r="r" b="b"/>
                <a:pathLst>
                  <a:path w="1175" h="234" extrusionOk="0">
                    <a:moveTo>
                      <a:pt x="1130" y="0"/>
                    </a:moveTo>
                    <a:cubicBezTo>
                      <a:pt x="1126" y="0"/>
                      <a:pt x="1120" y="1"/>
                      <a:pt x="1115" y="4"/>
                    </a:cubicBezTo>
                    <a:cubicBezTo>
                      <a:pt x="860" y="103"/>
                      <a:pt x="599" y="152"/>
                      <a:pt x="336" y="152"/>
                    </a:cubicBezTo>
                    <a:cubicBezTo>
                      <a:pt x="249" y="152"/>
                      <a:pt x="161" y="147"/>
                      <a:pt x="73" y="136"/>
                    </a:cubicBezTo>
                    <a:cubicBezTo>
                      <a:pt x="69" y="135"/>
                      <a:pt x="66" y="134"/>
                      <a:pt x="62" y="134"/>
                    </a:cubicBezTo>
                    <a:cubicBezTo>
                      <a:pt x="16" y="134"/>
                      <a:pt x="0" y="202"/>
                      <a:pt x="51" y="212"/>
                    </a:cubicBezTo>
                    <a:cubicBezTo>
                      <a:pt x="146" y="226"/>
                      <a:pt x="241" y="233"/>
                      <a:pt x="336" y="233"/>
                    </a:cubicBezTo>
                    <a:cubicBezTo>
                      <a:pt x="605" y="233"/>
                      <a:pt x="875" y="178"/>
                      <a:pt x="1126" y="80"/>
                    </a:cubicBezTo>
                    <a:cubicBezTo>
                      <a:pt x="1174" y="61"/>
                      <a:pt x="1163" y="0"/>
                      <a:pt x="1130" y="0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5" name="Google Shape;985;p35"/>
              <p:cNvSpPr/>
              <p:nvPr/>
            </p:nvSpPr>
            <p:spPr>
              <a:xfrm>
                <a:off x="3800175" y="3875275"/>
                <a:ext cx="233250" cy="127275"/>
              </a:xfrm>
              <a:custGeom>
                <a:avLst/>
                <a:gdLst/>
                <a:ahLst/>
                <a:cxnLst/>
                <a:rect l="l" t="t" r="r" b="b"/>
                <a:pathLst>
                  <a:path w="9330" h="5091" extrusionOk="0">
                    <a:moveTo>
                      <a:pt x="3414" y="0"/>
                    </a:moveTo>
                    <a:cubicBezTo>
                      <a:pt x="3210" y="0"/>
                      <a:pt x="2999" y="25"/>
                      <a:pt x="2785" y="81"/>
                    </a:cubicBezTo>
                    <a:cubicBezTo>
                      <a:pt x="965" y="541"/>
                      <a:pt x="0" y="2153"/>
                      <a:pt x="66" y="2920"/>
                    </a:cubicBezTo>
                    <a:cubicBezTo>
                      <a:pt x="101" y="3413"/>
                      <a:pt x="411" y="3659"/>
                      <a:pt x="729" y="3659"/>
                    </a:cubicBezTo>
                    <a:cubicBezTo>
                      <a:pt x="899" y="3659"/>
                      <a:pt x="1072" y="3588"/>
                      <a:pt x="1206" y="3446"/>
                    </a:cubicBezTo>
                    <a:cubicBezTo>
                      <a:pt x="1579" y="3030"/>
                      <a:pt x="1611" y="2098"/>
                      <a:pt x="2456" y="2098"/>
                    </a:cubicBezTo>
                    <a:cubicBezTo>
                      <a:pt x="3311" y="2098"/>
                      <a:pt x="4023" y="2262"/>
                      <a:pt x="3837" y="3337"/>
                    </a:cubicBezTo>
                    <a:cubicBezTo>
                      <a:pt x="3716" y="3984"/>
                      <a:pt x="6084" y="4817"/>
                      <a:pt x="6084" y="4817"/>
                    </a:cubicBezTo>
                    <a:lnTo>
                      <a:pt x="8859" y="5091"/>
                    </a:lnTo>
                    <a:cubicBezTo>
                      <a:pt x="9144" y="3600"/>
                      <a:pt x="9330" y="2208"/>
                      <a:pt x="9023" y="1265"/>
                    </a:cubicBezTo>
                    <a:lnTo>
                      <a:pt x="9023" y="1265"/>
                    </a:lnTo>
                    <a:cubicBezTo>
                      <a:pt x="8869" y="1298"/>
                      <a:pt x="6118" y="1363"/>
                      <a:pt x="6118" y="1363"/>
                    </a:cubicBezTo>
                    <a:cubicBezTo>
                      <a:pt x="6118" y="1363"/>
                      <a:pt x="4933" y="0"/>
                      <a:pt x="3414" y="0"/>
                    </a:cubicBezTo>
                    <a:close/>
                  </a:path>
                </a:pathLst>
              </a:custGeom>
              <a:solidFill>
                <a:srgbClr val="FFB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6" name="Google Shape;986;p35"/>
              <p:cNvSpPr/>
              <p:nvPr/>
            </p:nvSpPr>
            <p:spPr>
              <a:xfrm>
                <a:off x="3841550" y="3950650"/>
                <a:ext cx="112950" cy="72175"/>
              </a:xfrm>
              <a:custGeom>
                <a:avLst/>
                <a:gdLst/>
                <a:ahLst/>
                <a:cxnLst/>
                <a:rect l="l" t="t" r="r" b="b"/>
                <a:pathLst>
                  <a:path w="4518" h="2887" extrusionOk="0">
                    <a:moveTo>
                      <a:pt x="2853" y="1"/>
                    </a:moveTo>
                    <a:cubicBezTo>
                      <a:pt x="2791" y="1"/>
                      <a:pt x="2728" y="8"/>
                      <a:pt x="2665" y="26"/>
                    </a:cubicBezTo>
                    <a:cubicBezTo>
                      <a:pt x="2402" y="92"/>
                      <a:pt x="2204" y="333"/>
                      <a:pt x="2061" y="574"/>
                    </a:cubicBezTo>
                    <a:cubicBezTo>
                      <a:pt x="1919" y="804"/>
                      <a:pt x="1810" y="1067"/>
                      <a:pt x="1601" y="1254"/>
                    </a:cubicBezTo>
                    <a:cubicBezTo>
                      <a:pt x="1393" y="1430"/>
                      <a:pt x="1130" y="1517"/>
                      <a:pt x="889" y="1616"/>
                    </a:cubicBezTo>
                    <a:cubicBezTo>
                      <a:pt x="636" y="1715"/>
                      <a:pt x="373" y="1824"/>
                      <a:pt x="219" y="2044"/>
                    </a:cubicBezTo>
                    <a:cubicBezTo>
                      <a:pt x="55" y="2251"/>
                      <a:pt x="0" y="2504"/>
                      <a:pt x="197" y="2679"/>
                    </a:cubicBezTo>
                    <a:cubicBezTo>
                      <a:pt x="330" y="2824"/>
                      <a:pt x="593" y="2887"/>
                      <a:pt x="928" y="2887"/>
                    </a:cubicBezTo>
                    <a:cubicBezTo>
                      <a:pt x="1811" y="2887"/>
                      <a:pt x="3190" y="2450"/>
                      <a:pt x="3969" y="1934"/>
                    </a:cubicBezTo>
                    <a:cubicBezTo>
                      <a:pt x="4112" y="1846"/>
                      <a:pt x="4265" y="1737"/>
                      <a:pt x="4364" y="1583"/>
                    </a:cubicBezTo>
                    <a:cubicBezTo>
                      <a:pt x="4463" y="1440"/>
                      <a:pt x="4517" y="1254"/>
                      <a:pt x="4473" y="1089"/>
                    </a:cubicBezTo>
                    <a:cubicBezTo>
                      <a:pt x="4429" y="947"/>
                      <a:pt x="4320" y="838"/>
                      <a:pt x="4222" y="738"/>
                    </a:cubicBezTo>
                    <a:cubicBezTo>
                      <a:pt x="3991" y="531"/>
                      <a:pt x="3728" y="344"/>
                      <a:pt x="3465" y="190"/>
                    </a:cubicBezTo>
                    <a:cubicBezTo>
                      <a:pt x="3271" y="89"/>
                      <a:pt x="3063" y="1"/>
                      <a:pt x="2853" y="1"/>
                    </a:cubicBezTo>
                    <a:close/>
                  </a:path>
                </a:pathLst>
              </a:custGeom>
              <a:solidFill>
                <a:srgbClr val="FFB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7" name="Google Shape;987;p35"/>
              <p:cNvSpPr/>
              <p:nvPr/>
            </p:nvSpPr>
            <p:spPr>
              <a:xfrm>
                <a:off x="3846475" y="4005950"/>
                <a:ext cx="34300" cy="13050"/>
              </a:xfrm>
              <a:custGeom>
                <a:avLst/>
                <a:gdLst/>
                <a:ahLst/>
                <a:cxnLst/>
                <a:rect l="l" t="t" r="r" b="b"/>
                <a:pathLst>
                  <a:path w="1372" h="522" extrusionOk="0">
                    <a:moveTo>
                      <a:pt x="735" y="0"/>
                    </a:moveTo>
                    <a:cubicBezTo>
                      <a:pt x="656" y="0"/>
                      <a:pt x="577" y="11"/>
                      <a:pt x="505" y="29"/>
                    </a:cubicBezTo>
                    <a:cubicBezTo>
                      <a:pt x="319" y="83"/>
                      <a:pt x="154" y="182"/>
                      <a:pt x="0" y="303"/>
                    </a:cubicBezTo>
                    <a:lnTo>
                      <a:pt x="1371" y="522"/>
                    </a:lnTo>
                    <a:cubicBezTo>
                      <a:pt x="1360" y="324"/>
                      <a:pt x="1228" y="160"/>
                      <a:pt x="1064" y="73"/>
                    </a:cubicBezTo>
                    <a:cubicBezTo>
                      <a:pt x="962" y="21"/>
                      <a:pt x="847" y="0"/>
                      <a:pt x="735" y="0"/>
                    </a:cubicBezTo>
                    <a:close/>
                  </a:path>
                </a:pathLst>
              </a:custGeom>
              <a:solidFill>
                <a:srgbClr val="FFB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8" name="Google Shape;988;p35"/>
              <p:cNvSpPr/>
              <p:nvPr/>
            </p:nvSpPr>
            <p:spPr>
              <a:xfrm>
                <a:off x="3761250" y="3887700"/>
                <a:ext cx="90475" cy="44050"/>
              </a:xfrm>
              <a:custGeom>
                <a:avLst/>
                <a:gdLst/>
                <a:ahLst/>
                <a:cxnLst/>
                <a:rect l="l" t="t" r="r" b="b"/>
                <a:pathLst>
                  <a:path w="3619" h="1762" extrusionOk="0">
                    <a:moveTo>
                      <a:pt x="3618" y="1"/>
                    </a:moveTo>
                    <a:lnTo>
                      <a:pt x="3618" y="1"/>
                    </a:lnTo>
                    <a:cubicBezTo>
                      <a:pt x="2697" y="143"/>
                      <a:pt x="1776" y="286"/>
                      <a:pt x="877" y="505"/>
                    </a:cubicBezTo>
                    <a:cubicBezTo>
                      <a:pt x="668" y="559"/>
                      <a:pt x="449" y="615"/>
                      <a:pt x="285" y="746"/>
                    </a:cubicBezTo>
                    <a:cubicBezTo>
                      <a:pt x="110" y="878"/>
                      <a:pt x="0" y="1097"/>
                      <a:pt x="55" y="1305"/>
                    </a:cubicBezTo>
                    <a:cubicBezTo>
                      <a:pt x="110" y="1492"/>
                      <a:pt x="285" y="1612"/>
                      <a:pt x="471" y="1678"/>
                    </a:cubicBezTo>
                    <a:cubicBezTo>
                      <a:pt x="630" y="1737"/>
                      <a:pt x="794" y="1762"/>
                      <a:pt x="960" y="1762"/>
                    </a:cubicBezTo>
                    <a:cubicBezTo>
                      <a:pt x="1344" y="1762"/>
                      <a:pt x="1741" y="1630"/>
                      <a:pt x="2116" y="1492"/>
                    </a:cubicBezTo>
                    <a:lnTo>
                      <a:pt x="3618" y="1"/>
                    </a:lnTo>
                    <a:close/>
                  </a:path>
                </a:pathLst>
              </a:custGeom>
              <a:solidFill>
                <a:srgbClr val="FFB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9" name="Google Shape;989;p35"/>
              <p:cNvSpPr/>
              <p:nvPr/>
            </p:nvSpPr>
            <p:spPr>
              <a:xfrm>
                <a:off x="3775200" y="3876150"/>
                <a:ext cx="112425" cy="28575"/>
              </a:xfrm>
              <a:custGeom>
                <a:avLst/>
                <a:gdLst/>
                <a:ahLst/>
                <a:cxnLst/>
                <a:rect l="l" t="t" r="r" b="b"/>
                <a:pathLst>
                  <a:path w="4497" h="1143" extrusionOk="0">
                    <a:moveTo>
                      <a:pt x="1336" y="0"/>
                    </a:moveTo>
                    <a:cubicBezTo>
                      <a:pt x="1099" y="0"/>
                      <a:pt x="862" y="8"/>
                      <a:pt x="626" y="24"/>
                    </a:cubicBezTo>
                    <a:cubicBezTo>
                      <a:pt x="461" y="35"/>
                      <a:pt x="286" y="56"/>
                      <a:pt x="166" y="166"/>
                    </a:cubicBezTo>
                    <a:cubicBezTo>
                      <a:pt x="12" y="309"/>
                      <a:pt x="1" y="561"/>
                      <a:pt x="100" y="748"/>
                    </a:cubicBezTo>
                    <a:cubicBezTo>
                      <a:pt x="188" y="934"/>
                      <a:pt x="374" y="1055"/>
                      <a:pt x="571" y="1142"/>
                    </a:cubicBezTo>
                    <a:lnTo>
                      <a:pt x="4496" y="495"/>
                    </a:lnTo>
                    <a:cubicBezTo>
                      <a:pt x="3482" y="163"/>
                      <a:pt x="2408" y="0"/>
                      <a:pt x="1336" y="0"/>
                    </a:cubicBezTo>
                    <a:close/>
                  </a:path>
                </a:pathLst>
              </a:custGeom>
              <a:solidFill>
                <a:srgbClr val="FFB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0" name="Google Shape;990;p35"/>
              <p:cNvSpPr/>
              <p:nvPr/>
            </p:nvSpPr>
            <p:spPr>
              <a:xfrm>
                <a:off x="3816600" y="3858425"/>
                <a:ext cx="110225" cy="33400"/>
              </a:xfrm>
              <a:custGeom>
                <a:avLst/>
                <a:gdLst/>
                <a:ahLst/>
                <a:cxnLst/>
                <a:rect l="l" t="t" r="r" b="b"/>
                <a:pathLst>
                  <a:path w="4409" h="1336" extrusionOk="0">
                    <a:moveTo>
                      <a:pt x="515" y="0"/>
                    </a:moveTo>
                    <a:cubicBezTo>
                      <a:pt x="426" y="0"/>
                      <a:pt x="337" y="15"/>
                      <a:pt x="253" y="64"/>
                    </a:cubicBezTo>
                    <a:cubicBezTo>
                      <a:pt x="77" y="163"/>
                      <a:pt x="1" y="404"/>
                      <a:pt x="55" y="612"/>
                    </a:cubicBezTo>
                    <a:cubicBezTo>
                      <a:pt x="110" y="821"/>
                      <a:pt x="264" y="985"/>
                      <a:pt x="428" y="1106"/>
                    </a:cubicBezTo>
                    <a:lnTo>
                      <a:pt x="4408" y="1336"/>
                    </a:lnTo>
                    <a:cubicBezTo>
                      <a:pt x="3279" y="667"/>
                      <a:pt x="2029" y="229"/>
                      <a:pt x="735" y="20"/>
                    </a:cubicBezTo>
                    <a:cubicBezTo>
                      <a:pt x="662" y="10"/>
                      <a:pt x="588" y="0"/>
                      <a:pt x="515" y="0"/>
                    </a:cubicBezTo>
                    <a:close/>
                  </a:path>
                </a:pathLst>
              </a:custGeom>
              <a:solidFill>
                <a:srgbClr val="FFB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1" name="Google Shape;991;p35"/>
              <p:cNvSpPr/>
              <p:nvPr/>
            </p:nvSpPr>
            <p:spPr>
              <a:xfrm>
                <a:off x="3801375" y="3874675"/>
                <a:ext cx="100950" cy="65375"/>
              </a:xfrm>
              <a:custGeom>
                <a:avLst/>
                <a:gdLst/>
                <a:ahLst/>
                <a:cxnLst/>
                <a:rect l="l" t="t" r="r" b="b"/>
                <a:pathLst>
                  <a:path w="4038" h="2615" extrusionOk="0">
                    <a:moveTo>
                      <a:pt x="3312" y="0"/>
                    </a:moveTo>
                    <a:cubicBezTo>
                      <a:pt x="2858" y="0"/>
                      <a:pt x="2410" y="100"/>
                      <a:pt x="1991" y="313"/>
                    </a:cubicBezTo>
                    <a:cubicBezTo>
                      <a:pt x="1750" y="434"/>
                      <a:pt x="1531" y="587"/>
                      <a:pt x="1322" y="741"/>
                    </a:cubicBezTo>
                    <a:cubicBezTo>
                      <a:pt x="1026" y="938"/>
                      <a:pt x="774" y="1168"/>
                      <a:pt x="566" y="1453"/>
                    </a:cubicBezTo>
                    <a:cubicBezTo>
                      <a:pt x="313" y="1782"/>
                      <a:pt x="127" y="2166"/>
                      <a:pt x="6" y="2561"/>
                    </a:cubicBezTo>
                    <a:cubicBezTo>
                      <a:pt x="0" y="2593"/>
                      <a:pt x="25" y="2614"/>
                      <a:pt x="48" y="2614"/>
                    </a:cubicBezTo>
                    <a:cubicBezTo>
                      <a:pt x="64" y="2614"/>
                      <a:pt x="79" y="2605"/>
                      <a:pt x="84" y="2583"/>
                    </a:cubicBezTo>
                    <a:cubicBezTo>
                      <a:pt x="291" y="1892"/>
                      <a:pt x="708" y="1278"/>
                      <a:pt x="1300" y="851"/>
                    </a:cubicBezTo>
                    <a:cubicBezTo>
                      <a:pt x="1739" y="544"/>
                      <a:pt x="2189" y="247"/>
                      <a:pt x="2725" y="137"/>
                    </a:cubicBezTo>
                    <a:cubicBezTo>
                      <a:pt x="2915" y="96"/>
                      <a:pt x="3110" y="77"/>
                      <a:pt x="3305" y="77"/>
                    </a:cubicBezTo>
                    <a:cubicBezTo>
                      <a:pt x="3526" y="77"/>
                      <a:pt x="3749" y="102"/>
                      <a:pt x="3965" y="149"/>
                    </a:cubicBezTo>
                    <a:cubicBezTo>
                      <a:pt x="3968" y="149"/>
                      <a:pt x="3972" y="150"/>
                      <a:pt x="3975" y="150"/>
                    </a:cubicBezTo>
                    <a:cubicBezTo>
                      <a:pt x="4022" y="150"/>
                      <a:pt x="4038" y="82"/>
                      <a:pt x="3987" y="72"/>
                    </a:cubicBezTo>
                    <a:cubicBezTo>
                      <a:pt x="3762" y="25"/>
                      <a:pt x="3536" y="0"/>
                      <a:pt x="3312" y="0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2" name="Google Shape;992;p35"/>
              <p:cNvSpPr/>
              <p:nvPr/>
            </p:nvSpPr>
            <p:spPr>
              <a:xfrm>
                <a:off x="3760400" y="3888525"/>
                <a:ext cx="81725" cy="44700"/>
              </a:xfrm>
              <a:custGeom>
                <a:avLst/>
                <a:gdLst/>
                <a:ahLst/>
                <a:cxnLst/>
                <a:rect l="l" t="t" r="r" b="b"/>
                <a:pathLst>
                  <a:path w="3269" h="1788" extrusionOk="0">
                    <a:moveTo>
                      <a:pt x="3214" y="0"/>
                    </a:moveTo>
                    <a:cubicBezTo>
                      <a:pt x="2303" y="77"/>
                      <a:pt x="1382" y="231"/>
                      <a:pt x="527" y="560"/>
                    </a:cubicBezTo>
                    <a:cubicBezTo>
                      <a:pt x="352" y="625"/>
                      <a:pt x="198" y="702"/>
                      <a:pt x="100" y="867"/>
                    </a:cubicBezTo>
                    <a:cubicBezTo>
                      <a:pt x="1" y="1020"/>
                      <a:pt x="12" y="1196"/>
                      <a:pt x="78" y="1360"/>
                    </a:cubicBezTo>
                    <a:cubicBezTo>
                      <a:pt x="210" y="1645"/>
                      <a:pt x="527" y="1776"/>
                      <a:pt x="834" y="1788"/>
                    </a:cubicBezTo>
                    <a:cubicBezTo>
                      <a:pt x="1053" y="1788"/>
                      <a:pt x="1273" y="1744"/>
                      <a:pt x="1481" y="1700"/>
                    </a:cubicBezTo>
                    <a:cubicBezTo>
                      <a:pt x="1613" y="1667"/>
                      <a:pt x="1744" y="1634"/>
                      <a:pt x="1865" y="1601"/>
                    </a:cubicBezTo>
                    <a:cubicBezTo>
                      <a:pt x="1916" y="1591"/>
                      <a:pt x="1901" y="1523"/>
                      <a:pt x="1854" y="1523"/>
                    </a:cubicBezTo>
                    <a:cubicBezTo>
                      <a:pt x="1850" y="1523"/>
                      <a:pt x="1847" y="1524"/>
                      <a:pt x="1843" y="1524"/>
                    </a:cubicBezTo>
                    <a:cubicBezTo>
                      <a:pt x="1580" y="1601"/>
                      <a:pt x="1306" y="1667"/>
                      <a:pt x="1031" y="1688"/>
                    </a:cubicBezTo>
                    <a:cubicBezTo>
                      <a:pt x="981" y="1694"/>
                      <a:pt x="929" y="1697"/>
                      <a:pt x="877" y="1697"/>
                    </a:cubicBezTo>
                    <a:cubicBezTo>
                      <a:pt x="621" y="1697"/>
                      <a:pt x="355" y="1624"/>
                      <a:pt x="210" y="1415"/>
                    </a:cubicBezTo>
                    <a:cubicBezTo>
                      <a:pt x="100" y="1261"/>
                      <a:pt x="67" y="1074"/>
                      <a:pt x="166" y="910"/>
                    </a:cubicBezTo>
                    <a:cubicBezTo>
                      <a:pt x="275" y="735"/>
                      <a:pt x="461" y="669"/>
                      <a:pt x="648" y="603"/>
                    </a:cubicBezTo>
                    <a:cubicBezTo>
                      <a:pt x="1031" y="461"/>
                      <a:pt x="1426" y="351"/>
                      <a:pt x="1821" y="275"/>
                    </a:cubicBezTo>
                    <a:cubicBezTo>
                      <a:pt x="2281" y="175"/>
                      <a:pt x="2753" y="121"/>
                      <a:pt x="3214" y="77"/>
                    </a:cubicBezTo>
                    <a:cubicBezTo>
                      <a:pt x="3268" y="77"/>
                      <a:pt x="3268" y="0"/>
                      <a:pt x="3214" y="0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3" name="Google Shape;993;p35"/>
              <p:cNvSpPr/>
              <p:nvPr/>
            </p:nvSpPr>
            <p:spPr>
              <a:xfrm>
                <a:off x="3774400" y="3874550"/>
                <a:ext cx="92300" cy="26900"/>
              </a:xfrm>
              <a:custGeom>
                <a:avLst/>
                <a:gdLst/>
                <a:ahLst/>
                <a:cxnLst/>
                <a:rect l="l" t="t" r="r" b="b"/>
                <a:pathLst>
                  <a:path w="3692" h="1076" extrusionOk="0">
                    <a:moveTo>
                      <a:pt x="1283" y="0"/>
                    </a:moveTo>
                    <a:cubicBezTo>
                      <a:pt x="1063" y="0"/>
                      <a:pt x="844" y="0"/>
                      <a:pt x="625" y="33"/>
                    </a:cubicBezTo>
                    <a:cubicBezTo>
                      <a:pt x="373" y="66"/>
                      <a:pt x="142" y="142"/>
                      <a:pt x="55" y="406"/>
                    </a:cubicBezTo>
                    <a:cubicBezTo>
                      <a:pt x="0" y="549"/>
                      <a:pt x="22" y="713"/>
                      <a:pt x="99" y="844"/>
                    </a:cubicBezTo>
                    <a:cubicBezTo>
                      <a:pt x="154" y="932"/>
                      <a:pt x="230" y="1041"/>
                      <a:pt x="340" y="1075"/>
                    </a:cubicBezTo>
                    <a:cubicBezTo>
                      <a:pt x="343" y="1075"/>
                      <a:pt x="345" y="1076"/>
                      <a:pt x="348" y="1076"/>
                    </a:cubicBezTo>
                    <a:cubicBezTo>
                      <a:pt x="386" y="1076"/>
                      <a:pt x="403" y="1008"/>
                      <a:pt x="362" y="987"/>
                    </a:cubicBezTo>
                    <a:cubicBezTo>
                      <a:pt x="274" y="965"/>
                      <a:pt x="198" y="856"/>
                      <a:pt x="164" y="790"/>
                    </a:cubicBezTo>
                    <a:cubicBezTo>
                      <a:pt x="88" y="658"/>
                      <a:pt x="88" y="505"/>
                      <a:pt x="154" y="373"/>
                    </a:cubicBezTo>
                    <a:cubicBezTo>
                      <a:pt x="274" y="142"/>
                      <a:pt x="527" y="110"/>
                      <a:pt x="768" y="99"/>
                    </a:cubicBezTo>
                    <a:cubicBezTo>
                      <a:pt x="870" y="86"/>
                      <a:pt x="972" y="80"/>
                      <a:pt x="1076" y="80"/>
                    </a:cubicBezTo>
                    <a:cubicBezTo>
                      <a:pt x="1151" y="80"/>
                      <a:pt x="1227" y="83"/>
                      <a:pt x="1305" y="88"/>
                    </a:cubicBezTo>
                    <a:cubicBezTo>
                      <a:pt x="1634" y="88"/>
                      <a:pt x="1962" y="77"/>
                      <a:pt x="2291" y="77"/>
                    </a:cubicBezTo>
                    <a:cubicBezTo>
                      <a:pt x="2741" y="88"/>
                      <a:pt x="3180" y="110"/>
                      <a:pt x="3618" y="176"/>
                    </a:cubicBezTo>
                    <a:cubicBezTo>
                      <a:pt x="3622" y="176"/>
                      <a:pt x="3625" y="177"/>
                      <a:pt x="3629" y="177"/>
                    </a:cubicBezTo>
                    <a:cubicBezTo>
                      <a:pt x="3675" y="177"/>
                      <a:pt x="3691" y="109"/>
                      <a:pt x="3640" y="99"/>
                    </a:cubicBezTo>
                    <a:cubicBezTo>
                      <a:pt x="3212" y="33"/>
                      <a:pt x="2785" y="11"/>
                      <a:pt x="2357" y="0"/>
                    </a:cubicBezTo>
                    <a:cubicBezTo>
                      <a:pt x="2116" y="0"/>
                      <a:pt x="1880" y="5"/>
                      <a:pt x="1642" y="5"/>
                    </a:cubicBezTo>
                    <a:cubicBezTo>
                      <a:pt x="1523" y="5"/>
                      <a:pt x="1403" y="4"/>
                      <a:pt x="1283" y="0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4" name="Google Shape;994;p35"/>
              <p:cNvSpPr/>
              <p:nvPr/>
            </p:nvSpPr>
            <p:spPr>
              <a:xfrm>
                <a:off x="3819500" y="3860850"/>
                <a:ext cx="24850" cy="6225"/>
              </a:xfrm>
              <a:custGeom>
                <a:avLst/>
                <a:gdLst/>
                <a:ahLst/>
                <a:cxnLst/>
                <a:rect l="l" t="t" r="r" b="b"/>
                <a:pathLst>
                  <a:path w="994" h="249" extrusionOk="0">
                    <a:moveTo>
                      <a:pt x="933" y="1"/>
                    </a:moveTo>
                    <a:cubicBezTo>
                      <a:pt x="923" y="1"/>
                      <a:pt x="913" y="4"/>
                      <a:pt x="904" y="11"/>
                    </a:cubicBezTo>
                    <a:cubicBezTo>
                      <a:pt x="780" y="117"/>
                      <a:pt x="622" y="169"/>
                      <a:pt x="462" y="169"/>
                    </a:cubicBezTo>
                    <a:cubicBezTo>
                      <a:pt x="325" y="169"/>
                      <a:pt x="187" y="131"/>
                      <a:pt x="71" y="55"/>
                    </a:cubicBezTo>
                    <a:cubicBezTo>
                      <a:pt x="65" y="51"/>
                      <a:pt x="59" y="50"/>
                      <a:pt x="53" y="50"/>
                    </a:cubicBezTo>
                    <a:cubicBezTo>
                      <a:pt x="19" y="50"/>
                      <a:pt x="1" y="103"/>
                      <a:pt x="38" y="132"/>
                    </a:cubicBezTo>
                    <a:cubicBezTo>
                      <a:pt x="160" y="210"/>
                      <a:pt x="305" y="249"/>
                      <a:pt x="452" y="249"/>
                    </a:cubicBezTo>
                    <a:cubicBezTo>
                      <a:pt x="635" y="249"/>
                      <a:pt x="819" y="188"/>
                      <a:pt x="959" y="66"/>
                    </a:cubicBezTo>
                    <a:cubicBezTo>
                      <a:pt x="994" y="40"/>
                      <a:pt x="967" y="1"/>
                      <a:pt x="933" y="1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5" name="Google Shape;995;p35"/>
              <p:cNvSpPr/>
              <p:nvPr/>
            </p:nvSpPr>
            <p:spPr>
              <a:xfrm>
                <a:off x="3845300" y="3922750"/>
                <a:ext cx="21400" cy="12100"/>
              </a:xfrm>
              <a:custGeom>
                <a:avLst/>
                <a:gdLst/>
                <a:ahLst/>
                <a:cxnLst/>
                <a:rect l="l" t="t" r="r" b="b"/>
                <a:pathLst>
                  <a:path w="856" h="484" extrusionOk="0">
                    <a:moveTo>
                      <a:pt x="793" y="1"/>
                    </a:moveTo>
                    <a:cubicBezTo>
                      <a:pt x="790" y="1"/>
                      <a:pt x="786" y="1"/>
                      <a:pt x="782" y="2"/>
                    </a:cubicBezTo>
                    <a:cubicBezTo>
                      <a:pt x="497" y="56"/>
                      <a:pt x="223" y="199"/>
                      <a:pt x="26" y="407"/>
                    </a:cubicBezTo>
                    <a:cubicBezTo>
                      <a:pt x="0" y="442"/>
                      <a:pt x="28" y="483"/>
                      <a:pt x="58" y="483"/>
                    </a:cubicBezTo>
                    <a:cubicBezTo>
                      <a:pt x="66" y="483"/>
                      <a:pt x="74" y="480"/>
                      <a:pt x="81" y="473"/>
                    </a:cubicBezTo>
                    <a:cubicBezTo>
                      <a:pt x="278" y="265"/>
                      <a:pt x="530" y="134"/>
                      <a:pt x="804" y="78"/>
                    </a:cubicBezTo>
                    <a:cubicBezTo>
                      <a:pt x="855" y="68"/>
                      <a:pt x="839" y="1"/>
                      <a:pt x="793" y="1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6" name="Google Shape;996;p35"/>
              <p:cNvSpPr/>
              <p:nvPr/>
            </p:nvSpPr>
            <p:spPr>
              <a:xfrm>
                <a:off x="3935700" y="3977425"/>
                <a:ext cx="29050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162" h="987" extrusionOk="0">
                    <a:moveTo>
                      <a:pt x="1104" y="0"/>
                    </a:moveTo>
                    <a:cubicBezTo>
                      <a:pt x="1091" y="0"/>
                      <a:pt x="1079" y="5"/>
                      <a:pt x="1070" y="18"/>
                    </a:cubicBezTo>
                    <a:cubicBezTo>
                      <a:pt x="828" y="413"/>
                      <a:pt x="466" y="720"/>
                      <a:pt x="39" y="917"/>
                    </a:cubicBezTo>
                    <a:cubicBezTo>
                      <a:pt x="1" y="927"/>
                      <a:pt x="29" y="987"/>
                      <a:pt x="67" y="987"/>
                    </a:cubicBezTo>
                    <a:cubicBezTo>
                      <a:pt x="72" y="987"/>
                      <a:pt x="77" y="986"/>
                      <a:pt x="83" y="983"/>
                    </a:cubicBezTo>
                    <a:cubicBezTo>
                      <a:pt x="521" y="786"/>
                      <a:pt x="894" y="468"/>
                      <a:pt x="1146" y="62"/>
                    </a:cubicBezTo>
                    <a:cubicBezTo>
                      <a:pt x="1161" y="31"/>
                      <a:pt x="1133" y="0"/>
                      <a:pt x="1104" y="0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7" name="Google Shape;997;p35"/>
              <p:cNvSpPr/>
              <p:nvPr/>
            </p:nvSpPr>
            <p:spPr>
              <a:xfrm>
                <a:off x="3799875" y="3937650"/>
                <a:ext cx="16200" cy="29650"/>
              </a:xfrm>
              <a:custGeom>
                <a:avLst/>
                <a:gdLst/>
                <a:ahLst/>
                <a:cxnLst/>
                <a:rect l="l" t="t" r="r" b="b"/>
                <a:pathLst>
                  <a:path w="648" h="1186" extrusionOk="0">
                    <a:moveTo>
                      <a:pt x="127" y="85"/>
                    </a:moveTo>
                    <a:lnTo>
                      <a:pt x="127" y="85"/>
                    </a:lnTo>
                    <a:cubicBezTo>
                      <a:pt x="125" y="85"/>
                      <a:pt x="123" y="86"/>
                      <a:pt x="122" y="86"/>
                    </a:cubicBezTo>
                    <a:cubicBezTo>
                      <a:pt x="123" y="85"/>
                      <a:pt x="125" y="85"/>
                      <a:pt x="127" y="85"/>
                    </a:cubicBezTo>
                    <a:close/>
                    <a:moveTo>
                      <a:pt x="175" y="1"/>
                    </a:moveTo>
                    <a:cubicBezTo>
                      <a:pt x="151" y="1"/>
                      <a:pt x="125" y="3"/>
                      <a:pt x="100" y="9"/>
                    </a:cubicBezTo>
                    <a:cubicBezTo>
                      <a:pt x="88" y="20"/>
                      <a:pt x="78" y="30"/>
                      <a:pt x="78" y="42"/>
                    </a:cubicBezTo>
                    <a:cubicBezTo>
                      <a:pt x="1" y="327"/>
                      <a:pt x="34" y="678"/>
                      <a:pt x="220" y="919"/>
                    </a:cubicBezTo>
                    <a:cubicBezTo>
                      <a:pt x="308" y="1039"/>
                      <a:pt x="429" y="1127"/>
                      <a:pt x="560" y="1182"/>
                    </a:cubicBezTo>
                    <a:cubicBezTo>
                      <a:pt x="566" y="1185"/>
                      <a:pt x="571" y="1186"/>
                      <a:pt x="576" y="1186"/>
                    </a:cubicBezTo>
                    <a:cubicBezTo>
                      <a:pt x="613" y="1186"/>
                      <a:pt x="641" y="1124"/>
                      <a:pt x="593" y="1105"/>
                    </a:cubicBezTo>
                    <a:cubicBezTo>
                      <a:pt x="385" y="1017"/>
                      <a:pt x="231" y="853"/>
                      <a:pt x="165" y="634"/>
                    </a:cubicBezTo>
                    <a:cubicBezTo>
                      <a:pt x="122" y="480"/>
                      <a:pt x="110" y="316"/>
                      <a:pt x="132" y="162"/>
                    </a:cubicBezTo>
                    <a:cubicBezTo>
                      <a:pt x="141" y="136"/>
                      <a:pt x="143" y="109"/>
                      <a:pt x="149" y="82"/>
                    </a:cubicBezTo>
                    <a:lnTo>
                      <a:pt x="149" y="82"/>
                    </a:lnTo>
                    <a:cubicBezTo>
                      <a:pt x="158" y="81"/>
                      <a:pt x="167" y="81"/>
                      <a:pt x="176" y="81"/>
                    </a:cubicBezTo>
                    <a:cubicBezTo>
                      <a:pt x="337" y="81"/>
                      <a:pt x="465" y="213"/>
                      <a:pt x="505" y="371"/>
                    </a:cubicBezTo>
                    <a:cubicBezTo>
                      <a:pt x="549" y="557"/>
                      <a:pt x="483" y="754"/>
                      <a:pt x="407" y="929"/>
                    </a:cubicBezTo>
                    <a:cubicBezTo>
                      <a:pt x="391" y="960"/>
                      <a:pt x="420" y="992"/>
                      <a:pt x="445" y="992"/>
                    </a:cubicBezTo>
                    <a:cubicBezTo>
                      <a:pt x="456" y="992"/>
                      <a:pt x="466" y="986"/>
                      <a:pt x="472" y="973"/>
                    </a:cubicBezTo>
                    <a:cubicBezTo>
                      <a:pt x="571" y="765"/>
                      <a:pt x="648" y="524"/>
                      <a:pt x="571" y="294"/>
                    </a:cubicBezTo>
                    <a:cubicBezTo>
                      <a:pt x="504" y="131"/>
                      <a:pt x="352" y="1"/>
                      <a:pt x="175" y="1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8" name="Google Shape;998;p35"/>
              <p:cNvSpPr/>
              <p:nvPr/>
            </p:nvSpPr>
            <p:spPr>
              <a:xfrm>
                <a:off x="3776200" y="3876475"/>
                <a:ext cx="23050" cy="11075"/>
              </a:xfrm>
              <a:custGeom>
                <a:avLst/>
                <a:gdLst/>
                <a:ahLst/>
                <a:cxnLst/>
                <a:rect l="l" t="t" r="r" b="b"/>
                <a:pathLst>
                  <a:path w="922" h="443" extrusionOk="0">
                    <a:moveTo>
                      <a:pt x="874" y="1"/>
                    </a:moveTo>
                    <a:cubicBezTo>
                      <a:pt x="858" y="1"/>
                      <a:pt x="843" y="11"/>
                      <a:pt x="838" y="33"/>
                    </a:cubicBezTo>
                    <a:cubicBezTo>
                      <a:pt x="784" y="175"/>
                      <a:pt x="674" y="285"/>
                      <a:pt x="531" y="340"/>
                    </a:cubicBezTo>
                    <a:cubicBezTo>
                      <a:pt x="481" y="358"/>
                      <a:pt x="429" y="366"/>
                      <a:pt x="376" y="366"/>
                    </a:cubicBezTo>
                    <a:cubicBezTo>
                      <a:pt x="268" y="366"/>
                      <a:pt x="159" y="330"/>
                      <a:pt x="70" y="263"/>
                    </a:cubicBezTo>
                    <a:cubicBezTo>
                      <a:pt x="62" y="257"/>
                      <a:pt x="54" y="254"/>
                      <a:pt x="47" y="254"/>
                    </a:cubicBezTo>
                    <a:cubicBezTo>
                      <a:pt x="17" y="254"/>
                      <a:pt x="0" y="302"/>
                      <a:pt x="27" y="329"/>
                    </a:cubicBezTo>
                    <a:cubicBezTo>
                      <a:pt x="131" y="403"/>
                      <a:pt x="261" y="442"/>
                      <a:pt x="389" y="442"/>
                    </a:cubicBezTo>
                    <a:cubicBezTo>
                      <a:pt x="449" y="442"/>
                      <a:pt x="508" y="434"/>
                      <a:pt x="564" y="416"/>
                    </a:cubicBezTo>
                    <a:cubicBezTo>
                      <a:pt x="728" y="350"/>
                      <a:pt x="860" y="219"/>
                      <a:pt x="915" y="55"/>
                    </a:cubicBezTo>
                    <a:cubicBezTo>
                      <a:pt x="921" y="22"/>
                      <a:pt x="897" y="1"/>
                      <a:pt x="874" y="1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9" name="Google Shape;999;p35"/>
              <p:cNvSpPr/>
              <p:nvPr/>
            </p:nvSpPr>
            <p:spPr>
              <a:xfrm>
                <a:off x="3761500" y="3901350"/>
                <a:ext cx="20850" cy="16800"/>
              </a:xfrm>
              <a:custGeom>
                <a:avLst/>
                <a:gdLst/>
                <a:ahLst/>
                <a:cxnLst/>
                <a:rect l="l" t="t" r="r" b="b"/>
                <a:pathLst>
                  <a:path w="834" h="672" extrusionOk="0">
                    <a:moveTo>
                      <a:pt x="768" y="1"/>
                    </a:moveTo>
                    <a:cubicBezTo>
                      <a:pt x="744" y="1"/>
                      <a:pt x="718" y="20"/>
                      <a:pt x="724" y="47"/>
                    </a:cubicBezTo>
                    <a:cubicBezTo>
                      <a:pt x="746" y="200"/>
                      <a:pt x="658" y="354"/>
                      <a:pt x="538" y="452"/>
                    </a:cubicBezTo>
                    <a:cubicBezTo>
                      <a:pt x="395" y="551"/>
                      <a:pt x="220" y="583"/>
                      <a:pt x="45" y="595"/>
                    </a:cubicBezTo>
                    <a:cubicBezTo>
                      <a:pt x="1" y="595"/>
                      <a:pt x="1" y="671"/>
                      <a:pt x="45" y="671"/>
                    </a:cubicBezTo>
                    <a:cubicBezTo>
                      <a:pt x="242" y="661"/>
                      <a:pt x="451" y="617"/>
                      <a:pt x="604" y="496"/>
                    </a:cubicBezTo>
                    <a:cubicBezTo>
                      <a:pt x="746" y="386"/>
                      <a:pt x="834" y="211"/>
                      <a:pt x="801" y="25"/>
                    </a:cubicBezTo>
                    <a:cubicBezTo>
                      <a:pt x="797" y="8"/>
                      <a:pt x="783" y="1"/>
                      <a:pt x="768" y="1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00" name="Google Shape;1000;p35"/>
              <p:cNvSpPr/>
              <p:nvPr/>
            </p:nvSpPr>
            <p:spPr>
              <a:xfrm>
                <a:off x="3843175" y="4010875"/>
                <a:ext cx="22500" cy="13675"/>
              </a:xfrm>
              <a:custGeom>
                <a:avLst/>
                <a:gdLst/>
                <a:ahLst/>
                <a:cxnLst/>
                <a:rect l="l" t="t" r="r" b="b"/>
                <a:pathLst>
                  <a:path w="900" h="547" extrusionOk="0">
                    <a:moveTo>
                      <a:pt x="246" y="0"/>
                    </a:moveTo>
                    <a:cubicBezTo>
                      <a:pt x="182" y="0"/>
                      <a:pt x="119" y="4"/>
                      <a:pt x="56" y="7"/>
                    </a:cubicBezTo>
                    <a:cubicBezTo>
                      <a:pt x="1" y="18"/>
                      <a:pt x="1" y="95"/>
                      <a:pt x="56" y="95"/>
                    </a:cubicBezTo>
                    <a:cubicBezTo>
                      <a:pt x="124" y="86"/>
                      <a:pt x="195" y="79"/>
                      <a:pt x="267" y="79"/>
                    </a:cubicBezTo>
                    <a:cubicBezTo>
                      <a:pt x="370" y="79"/>
                      <a:pt x="475" y="93"/>
                      <a:pt x="571" y="139"/>
                    </a:cubicBezTo>
                    <a:cubicBezTo>
                      <a:pt x="703" y="205"/>
                      <a:pt x="812" y="336"/>
                      <a:pt x="790" y="500"/>
                    </a:cubicBezTo>
                    <a:cubicBezTo>
                      <a:pt x="790" y="527"/>
                      <a:pt x="820" y="546"/>
                      <a:pt x="842" y="546"/>
                    </a:cubicBezTo>
                    <a:cubicBezTo>
                      <a:pt x="856" y="546"/>
                      <a:pt x="867" y="539"/>
                      <a:pt x="867" y="522"/>
                    </a:cubicBezTo>
                    <a:cubicBezTo>
                      <a:pt x="900" y="336"/>
                      <a:pt x="802" y="171"/>
                      <a:pt x="637" y="84"/>
                    </a:cubicBezTo>
                    <a:cubicBezTo>
                      <a:pt x="517" y="17"/>
                      <a:pt x="382" y="0"/>
                      <a:pt x="246" y="0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01" name="Google Shape;1001;p35"/>
              <p:cNvSpPr/>
              <p:nvPr/>
            </p:nvSpPr>
            <p:spPr>
              <a:xfrm>
                <a:off x="3984075" y="3898375"/>
                <a:ext cx="109650" cy="119275"/>
              </a:xfrm>
              <a:custGeom>
                <a:avLst/>
                <a:gdLst/>
                <a:ahLst/>
                <a:cxnLst/>
                <a:rect l="l" t="t" r="r" b="b"/>
                <a:pathLst>
                  <a:path w="4386" h="4771" extrusionOk="0">
                    <a:moveTo>
                      <a:pt x="4386" y="1"/>
                    </a:moveTo>
                    <a:lnTo>
                      <a:pt x="0" y="209"/>
                    </a:lnTo>
                    <a:cubicBezTo>
                      <a:pt x="0" y="209"/>
                      <a:pt x="132" y="3038"/>
                      <a:pt x="0" y="4518"/>
                    </a:cubicBezTo>
                    <a:lnTo>
                      <a:pt x="4386" y="4770"/>
                    </a:lnTo>
                    <a:lnTo>
                      <a:pt x="4386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02" name="Google Shape;1002;p35"/>
              <p:cNvSpPr/>
              <p:nvPr/>
            </p:nvSpPr>
            <p:spPr>
              <a:xfrm>
                <a:off x="4007925" y="3977050"/>
                <a:ext cx="19475" cy="19475"/>
              </a:xfrm>
              <a:custGeom>
                <a:avLst/>
                <a:gdLst/>
                <a:ahLst/>
                <a:cxnLst/>
                <a:rect l="l" t="t" r="r" b="b"/>
                <a:pathLst>
                  <a:path w="779" h="779" extrusionOk="0">
                    <a:moveTo>
                      <a:pt x="395" y="1"/>
                    </a:moveTo>
                    <a:cubicBezTo>
                      <a:pt x="176" y="1"/>
                      <a:pt x="1" y="176"/>
                      <a:pt x="1" y="384"/>
                    </a:cubicBezTo>
                    <a:cubicBezTo>
                      <a:pt x="1" y="603"/>
                      <a:pt x="176" y="779"/>
                      <a:pt x="395" y="779"/>
                    </a:cubicBezTo>
                    <a:cubicBezTo>
                      <a:pt x="615" y="779"/>
                      <a:pt x="779" y="603"/>
                      <a:pt x="779" y="384"/>
                    </a:cubicBezTo>
                    <a:cubicBezTo>
                      <a:pt x="779" y="176"/>
                      <a:pt x="615" y="1"/>
                      <a:pt x="39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03" name="Google Shape;1003;p35"/>
              <p:cNvSpPr/>
              <p:nvPr/>
            </p:nvSpPr>
            <p:spPr>
              <a:xfrm>
                <a:off x="3984900" y="3899675"/>
                <a:ext cx="72475" cy="85650"/>
              </a:xfrm>
              <a:custGeom>
                <a:avLst/>
                <a:gdLst/>
                <a:ahLst/>
                <a:cxnLst/>
                <a:rect l="l" t="t" r="r" b="b"/>
                <a:pathLst>
                  <a:path w="2899" h="3426" extrusionOk="0">
                    <a:moveTo>
                      <a:pt x="2847" y="0"/>
                    </a:moveTo>
                    <a:cubicBezTo>
                      <a:pt x="2833" y="0"/>
                      <a:pt x="2818" y="7"/>
                      <a:pt x="2807" y="26"/>
                    </a:cubicBezTo>
                    <a:cubicBezTo>
                      <a:pt x="2544" y="453"/>
                      <a:pt x="2270" y="881"/>
                      <a:pt x="2007" y="1320"/>
                    </a:cubicBezTo>
                    <a:cubicBezTo>
                      <a:pt x="1875" y="1528"/>
                      <a:pt x="1743" y="1736"/>
                      <a:pt x="1612" y="1934"/>
                    </a:cubicBezTo>
                    <a:cubicBezTo>
                      <a:pt x="1436" y="2219"/>
                      <a:pt x="1261" y="2514"/>
                      <a:pt x="1042" y="2767"/>
                    </a:cubicBezTo>
                    <a:cubicBezTo>
                      <a:pt x="779" y="3052"/>
                      <a:pt x="450" y="3293"/>
                      <a:pt x="55" y="3348"/>
                    </a:cubicBezTo>
                    <a:cubicBezTo>
                      <a:pt x="4" y="3348"/>
                      <a:pt x="1" y="3426"/>
                      <a:pt x="46" y="3426"/>
                    </a:cubicBezTo>
                    <a:cubicBezTo>
                      <a:pt x="49" y="3426"/>
                      <a:pt x="52" y="3425"/>
                      <a:pt x="55" y="3425"/>
                    </a:cubicBezTo>
                    <a:cubicBezTo>
                      <a:pt x="790" y="3337"/>
                      <a:pt x="1239" y="2690"/>
                      <a:pt x="1601" y="2109"/>
                    </a:cubicBezTo>
                    <a:cubicBezTo>
                      <a:pt x="1886" y="1659"/>
                      <a:pt x="2171" y="1210"/>
                      <a:pt x="2445" y="760"/>
                    </a:cubicBezTo>
                    <a:cubicBezTo>
                      <a:pt x="2588" y="530"/>
                      <a:pt x="2742" y="289"/>
                      <a:pt x="2884" y="58"/>
                    </a:cubicBezTo>
                    <a:cubicBezTo>
                      <a:pt x="2898" y="29"/>
                      <a:pt x="2874" y="0"/>
                      <a:pt x="284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04" name="Google Shape;1004;p35"/>
              <p:cNvSpPr/>
              <p:nvPr/>
            </p:nvSpPr>
            <p:spPr>
              <a:xfrm>
                <a:off x="4024525" y="3954025"/>
                <a:ext cx="68950" cy="60500"/>
              </a:xfrm>
              <a:custGeom>
                <a:avLst/>
                <a:gdLst/>
                <a:ahLst/>
                <a:cxnLst/>
                <a:rect l="l" t="t" r="r" b="b"/>
                <a:pathLst>
                  <a:path w="2758" h="2420" extrusionOk="0">
                    <a:moveTo>
                      <a:pt x="2506" y="0"/>
                    </a:moveTo>
                    <a:cubicBezTo>
                      <a:pt x="1429" y="0"/>
                      <a:pt x="691" y="1007"/>
                      <a:pt x="246" y="1897"/>
                    </a:cubicBezTo>
                    <a:cubicBezTo>
                      <a:pt x="170" y="2051"/>
                      <a:pt x="104" y="2204"/>
                      <a:pt x="16" y="2358"/>
                    </a:cubicBezTo>
                    <a:cubicBezTo>
                      <a:pt x="1" y="2389"/>
                      <a:pt x="29" y="2420"/>
                      <a:pt x="59" y="2420"/>
                    </a:cubicBezTo>
                    <a:cubicBezTo>
                      <a:pt x="71" y="2420"/>
                      <a:pt x="83" y="2414"/>
                      <a:pt x="93" y="2401"/>
                    </a:cubicBezTo>
                    <a:cubicBezTo>
                      <a:pt x="158" y="2270"/>
                      <a:pt x="214" y="2138"/>
                      <a:pt x="279" y="2018"/>
                    </a:cubicBezTo>
                    <a:cubicBezTo>
                      <a:pt x="378" y="1809"/>
                      <a:pt x="487" y="1612"/>
                      <a:pt x="597" y="1426"/>
                    </a:cubicBezTo>
                    <a:cubicBezTo>
                      <a:pt x="882" y="966"/>
                      <a:pt x="1255" y="527"/>
                      <a:pt x="1737" y="264"/>
                    </a:cubicBezTo>
                    <a:cubicBezTo>
                      <a:pt x="1978" y="139"/>
                      <a:pt x="2248" y="79"/>
                      <a:pt x="2518" y="79"/>
                    </a:cubicBezTo>
                    <a:cubicBezTo>
                      <a:pt x="2579" y="79"/>
                      <a:pt x="2641" y="82"/>
                      <a:pt x="2702" y="89"/>
                    </a:cubicBezTo>
                    <a:cubicBezTo>
                      <a:pt x="2757" y="89"/>
                      <a:pt x="2757" y="11"/>
                      <a:pt x="2702" y="11"/>
                    </a:cubicBezTo>
                    <a:cubicBezTo>
                      <a:pt x="2635" y="4"/>
                      <a:pt x="2570" y="0"/>
                      <a:pt x="25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05" name="Google Shape;1005;p35"/>
              <p:cNvSpPr/>
              <p:nvPr/>
            </p:nvSpPr>
            <p:spPr>
              <a:xfrm>
                <a:off x="3984150" y="3902025"/>
                <a:ext cx="30100" cy="38625"/>
              </a:xfrm>
              <a:custGeom>
                <a:avLst/>
                <a:gdLst/>
                <a:ahLst/>
                <a:cxnLst/>
                <a:rect l="l" t="t" r="r" b="b"/>
                <a:pathLst>
                  <a:path w="1204" h="1545" extrusionOk="0">
                    <a:moveTo>
                      <a:pt x="1165" y="0"/>
                    </a:moveTo>
                    <a:cubicBezTo>
                      <a:pt x="1146" y="0"/>
                      <a:pt x="1127" y="14"/>
                      <a:pt x="1127" y="42"/>
                    </a:cubicBezTo>
                    <a:cubicBezTo>
                      <a:pt x="1105" y="699"/>
                      <a:pt x="667" y="1270"/>
                      <a:pt x="41" y="1455"/>
                    </a:cubicBezTo>
                    <a:cubicBezTo>
                      <a:pt x="0" y="1476"/>
                      <a:pt x="17" y="1544"/>
                      <a:pt x="54" y="1544"/>
                    </a:cubicBezTo>
                    <a:cubicBezTo>
                      <a:pt x="57" y="1544"/>
                      <a:pt x="60" y="1544"/>
                      <a:pt x="63" y="1543"/>
                    </a:cubicBezTo>
                    <a:cubicBezTo>
                      <a:pt x="721" y="1335"/>
                      <a:pt x="1181" y="732"/>
                      <a:pt x="1203" y="42"/>
                    </a:cubicBezTo>
                    <a:cubicBezTo>
                      <a:pt x="1203" y="14"/>
                      <a:pt x="1184" y="0"/>
                      <a:pt x="11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006" name="Google Shape;1006;p35"/>
            <p:cNvGrpSpPr/>
            <p:nvPr/>
          </p:nvGrpSpPr>
          <p:grpSpPr>
            <a:xfrm rot="1799999">
              <a:off x="8070896" y="2464449"/>
              <a:ext cx="240026" cy="287105"/>
              <a:chOff x="3599800" y="3911550"/>
              <a:chExt cx="89375" cy="106900"/>
            </a:xfrm>
          </p:grpSpPr>
          <p:sp>
            <p:nvSpPr>
              <p:cNvPr id="1007" name="Google Shape;1007;p35"/>
              <p:cNvSpPr/>
              <p:nvPr/>
            </p:nvSpPr>
            <p:spPr>
              <a:xfrm>
                <a:off x="3603625" y="3911550"/>
                <a:ext cx="85550" cy="106900"/>
              </a:xfrm>
              <a:custGeom>
                <a:avLst/>
                <a:gdLst/>
                <a:ahLst/>
                <a:cxnLst/>
                <a:rect l="l" t="t" r="r" b="b"/>
                <a:pathLst>
                  <a:path w="3422" h="4276" extrusionOk="0">
                    <a:moveTo>
                      <a:pt x="1719" y="979"/>
                    </a:moveTo>
                    <a:cubicBezTo>
                      <a:pt x="2155" y="979"/>
                      <a:pt x="2500" y="1388"/>
                      <a:pt x="2424" y="1864"/>
                    </a:cubicBezTo>
                    <a:cubicBezTo>
                      <a:pt x="2380" y="2149"/>
                      <a:pt x="2171" y="2380"/>
                      <a:pt x="1908" y="2445"/>
                    </a:cubicBezTo>
                    <a:cubicBezTo>
                      <a:pt x="1840" y="2466"/>
                      <a:pt x="1772" y="2475"/>
                      <a:pt x="1707" y="2475"/>
                    </a:cubicBezTo>
                    <a:cubicBezTo>
                      <a:pt x="1276" y="2475"/>
                      <a:pt x="924" y="2066"/>
                      <a:pt x="1009" y="1590"/>
                    </a:cubicBezTo>
                    <a:cubicBezTo>
                      <a:pt x="1053" y="1305"/>
                      <a:pt x="1250" y="1074"/>
                      <a:pt x="1514" y="1009"/>
                    </a:cubicBezTo>
                    <a:cubicBezTo>
                      <a:pt x="1583" y="988"/>
                      <a:pt x="1652" y="979"/>
                      <a:pt x="1719" y="979"/>
                    </a:cubicBezTo>
                    <a:close/>
                    <a:moveTo>
                      <a:pt x="1714" y="0"/>
                    </a:moveTo>
                    <a:cubicBezTo>
                      <a:pt x="1626" y="0"/>
                      <a:pt x="1537" y="7"/>
                      <a:pt x="1448" y="22"/>
                    </a:cubicBezTo>
                    <a:cubicBezTo>
                      <a:pt x="670" y="143"/>
                      <a:pt x="78" y="823"/>
                      <a:pt x="22" y="1634"/>
                    </a:cubicBezTo>
                    <a:cubicBezTo>
                      <a:pt x="1" y="2029"/>
                      <a:pt x="100" y="2402"/>
                      <a:pt x="286" y="2697"/>
                    </a:cubicBezTo>
                    <a:cubicBezTo>
                      <a:pt x="329" y="2774"/>
                      <a:pt x="385" y="2840"/>
                      <a:pt x="439" y="2906"/>
                    </a:cubicBezTo>
                    <a:lnTo>
                      <a:pt x="1535" y="4144"/>
                    </a:lnTo>
                    <a:cubicBezTo>
                      <a:pt x="1612" y="4231"/>
                      <a:pt x="1720" y="4275"/>
                      <a:pt x="1829" y="4275"/>
                    </a:cubicBezTo>
                    <a:cubicBezTo>
                      <a:pt x="1953" y="4275"/>
                      <a:pt x="2079" y="4218"/>
                      <a:pt x="2161" y="4100"/>
                    </a:cubicBezTo>
                    <a:lnTo>
                      <a:pt x="2829" y="3147"/>
                    </a:lnTo>
                    <a:cubicBezTo>
                      <a:pt x="2895" y="3048"/>
                      <a:pt x="3016" y="2873"/>
                      <a:pt x="3114" y="2719"/>
                    </a:cubicBezTo>
                    <a:cubicBezTo>
                      <a:pt x="3312" y="2412"/>
                      <a:pt x="3421" y="2061"/>
                      <a:pt x="3411" y="1700"/>
                    </a:cubicBezTo>
                    <a:lnTo>
                      <a:pt x="3411" y="1688"/>
                    </a:lnTo>
                    <a:cubicBezTo>
                      <a:pt x="3371" y="740"/>
                      <a:pt x="2611" y="0"/>
                      <a:pt x="17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08" name="Google Shape;1008;p35"/>
              <p:cNvSpPr/>
              <p:nvPr/>
            </p:nvSpPr>
            <p:spPr>
              <a:xfrm>
                <a:off x="3599800" y="3911550"/>
                <a:ext cx="85525" cy="106900"/>
              </a:xfrm>
              <a:custGeom>
                <a:avLst/>
                <a:gdLst/>
                <a:ahLst/>
                <a:cxnLst/>
                <a:rect l="l" t="t" r="r" b="b"/>
                <a:pathLst>
                  <a:path w="3421" h="4276" extrusionOk="0">
                    <a:moveTo>
                      <a:pt x="1718" y="979"/>
                    </a:moveTo>
                    <a:cubicBezTo>
                      <a:pt x="2155" y="979"/>
                      <a:pt x="2500" y="1388"/>
                      <a:pt x="2423" y="1864"/>
                    </a:cubicBezTo>
                    <a:cubicBezTo>
                      <a:pt x="2380" y="2149"/>
                      <a:pt x="2171" y="2380"/>
                      <a:pt x="1908" y="2445"/>
                    </a:cubicBezTo>
                    <a:cubicBezTo>
                      <a:pt x="1839" y="2466"/>
                      <a:pt x="1772" y="2475"/>
                      <a:pt x="1706" y="2475"/>
                    </a:cubicBezTo>
                    <a:cubicBezTo>
                      <a:pt x="1275" y="2475"/>
                      <a:pt x="923" y="2066"/>
                      <a:pt x="1009" y="1590"/>
                    </a:cubicBezTo>
                    <a:cubicBezTo>
                      <a:pt x="1053" y="1305"/>
                      <a:pt x="1261" y="1074"/>
                      <a:pt x="1513" y="1009"/>
                    </a:cubicBezTo>
                    <a:cubicBezTo>
                      <a:pt x="1583" y="988"/>
                      <a:pt x="1652" y="979"/>
                      <a:pt x="1718" y="979"/>
                    </a:cubicBezTo>
                    <a:close/>
                    <a:moveTo>
                      <a:pt x="1716" y="0"/>
                    </a:moveTo>
                    <a:cubicBezTo>
                      <a:pt x="1628" y="0"/>
                      <a:pt x="1538" y="7"/>
                      <a:pt x="1447" y="22"/>
                    </a:cubicBezTo>
                    <a:cubicBezTo>
                      <a:pt x="680" y="143"/>
                      <a:pt x="77" y="823"/>
                      <a:pt x="22" y="1634"/>
                    </a:cubicBezTo>
                    <a:cubicBezTo>
                      <a:pt x="0" y="2029"/>
                      <a:pt x="99" y="2402"/>
                      <a:pt x="285" y="2697"/>
                    </a:cubicBezTo>
                    <a:cubicBezTo>
                      <a:pt x="329" y="2774"/>
                      <a:pt x="384" y="2840"/>
                      <a:pt x="439" y="2906"/>
                    </a:cubicBezTo>
                    <a:lnTo>
                      <a:pt x="1535" y="4144"/>
                    </a:lnTo>
                    <a:cubicBezTo>
                      <a:pt x="1612" y="4231"/>
                      <a:pt x="1719" y="4275"/>
                      <a:pt x="1828" y="4275"/>
                    </a:cubicBezTo>
                    <a:cubicBezTo>
                      <a:pt x="1953" y="4275"/>
                      <a:pt x="2078" y="4218"/>
                      <a:pt x="2160" y="4100"/>
                    </a:cubicBezTo>
                    <a:lnTo>
                      <a:pt x="2840" y="3147"/>
                    </a:lnTo>
                    <a:cubicBezTo>
                      <a:pt x="2894" y="3048"/>
                      <a:pt x="3016" y="2873"/>
                      <a:pt x="3114" y="2719"/>
                    </a:cubicBezTo>
                    <a:cubicBezTo>
                      <a:pt x="3311" y="2412"/>
                      <a:pt x="3421" y="2061"/>
                      <a:pt x="3410" y="1700"/>
                    </a:cubicBezTo>
                    <a:lnTo>
                      <a:pt x="3410" y="1688"/>
                    </a:lnTo>
                    <a:cubicBezTo>
                      <a:pt x="3370" y="740"/>
                      <a:pt x="2620" y="0"/>
                      <a:pt x="171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009" name="Google Shape;1009;p35"/>
            <p:cNvGrpSpPr/>
            <p:nvPr/>
          </p:nvGrpSpPr>
          <p:grpSpPr>
            <a:xfrm rot="-598254">
              <a:off x="5878500" y="1526989"/>
              <a:ext cx="240022" cy="287108"/>
              <a:chOff x="3599800" y="3911550"/>
              <a:chExt cx="89375" cy="106900"/>
            </a:xfrm>
          </p:grpSpPr>
          <p:sp>
            <p:nvSpPr>
              <p:cNvPr id="1010" name="Google Shape;1010;p35"/>
              <p:cNvSpPr/>
              <p:nvPr/>
            </p:nvSpPr>
            <p:spPr>
              <a:xfrm>
                <a:off x="3603625" y="3911550"/>
                <a:ext cx="85550" cy="106900"/>
              </a:xfrm>
              <a:custGeom>
                <a:avLst/>
                <a:gdLst/>
                <a:ahLst/>
                <a:cxnLst/>
                <a:rect l="l" t="t" r="r" b="b"/>
                <a:pathLst>
                  <a:path w="3422" h="4276" extrusionOk="0">
                    <a:moveTo>
                      <a:pt x="1719" y="979"/>
                    </a:moveTo>
                    <a:cubicBezTo>
                      <a:pt x="2155" y="979"/>
                      <a:pt x="2500" y="1388"/>
                      <a:pt x="2424" y="1864"/>
                    </a:cubicBezTo>
                    <a:cubicBezTo>
                      <a:pt x="2380" y="2149"/>
                      <a:pt x="2171" y="2380"/>
                      <a:pt x="1908" y="2445"/>
                    </a:cubicBezTo>
                    <a:cubicBezTo>
                      <a:pt x="1840" y="2466"/>
                      <a:pt x="1772" y="2475"/>
                      <a:pt x="1707" y="2475"/>
                    </a:cubicBezTo>
                    <a:cubicBezTo>
                      <a:pt x="1276" y="2475"/>
                      <a:pt x="924" y="2066"/>
                      <a:pt x="1009" y="1590"/>
                    </a:cubicBezTo>
                    <a:cubicBezTo>
                      <a:pt x="1053" y="1305"/>
                      <a:pt x="1250" y="1074"/>
                      <a:pt x="1514" y="1009"/>
                    </a:cubicBezTo>
                    <a:cubicBezTo>
                      <a:pt x="1583" y="988"/>
                      <a:pt x="1652" y="979"/>
                      <a:pt x="1719" y="979"/>
                    </a:cubicBezTo>
                    <a:close/>
                    <a:moveTo>
                      <a:pt x="1714" y="0"/>
                    </a:moveTo>
                    <a:cubicBezTo>
                      <a:pt x="1626" y="0"/>
                      <a:pt x="1537" y="7"/>
                      <a:pt x="1448" y="22"/>
                    </a:cubicBezTo>
                    <a:cubicBezTo>
                      <a:pt x="670" y="143"/>
                      <a:pt x="78" y="823"/>
                      <a:pt x="22" y="1634"/>
                    </a:cubicBezTo>
                    <a:cubicBezTo>
                      <a:pt x="1" y="2029"/>
                      <a:pt x="100" y="2402"/>
                      <a:pt x="286" y="2697"/>
                    </a:cubicBezTo>
                    <a:cubicBezTo>
                      <a:pt x="329" y="2774"/>
                      <a:pt x="385" y="2840"/>
                      <a:pt x="439" y="2906"/>
                    </a:cubicBezTo>
                    <a:lnTo>
                      <a:pt x="1535" y="4144"/>
                    </a:lnTo>
                    <a:cubicBezTo>
                      <a:pt x="1612" y="4231"/>
                      <a:pt x="1720" y="4275"/>
                      <a:pt x="1829" y="4275"/>
                    </a:cubicBezTo>
                    <a:cubicBezTo>
                      <a:pt x="1953" y="4275"/>
                      <a:pt x="2079" y="4218"/>
                      <a:pt x="2161" y="4100"/>
                    </a:cubicBezTo>
                    <a:lnTo>
                      <a:pt x="2829" y="3147"/>
                    </a:lnTo>
                    <a:cubicBezTo>
                      <a:pt x="2895" y="3048"/>
                      <a:pt x="3016" y="2873"/>
                      <a:pt x="3114" y="2719"/>
                    </a:cubicBezTo>
                    <a:cubicBezTo>
                      <a:pt x="3312" y="2412"/>
                      <a:pt x="3421" y="2061"/>
                      <a:pt x="3411" y="1700"/>
                    </a:cubicBezTo>
                    <a:lnTo>
                      <a:pt x="3411" y="1688"/>
                    </a:lnTo>
                    <a:cubicBezTo>
                      <a:pt x="3371" y="740"/>
                      <a:pt x="2611" y="0"/>
                      <a:pt x="17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11" name="Google Shape;1011;p35"/>
              <p:cNvSpPr/>
              <p:nvPr/>
            </p:nvSpPr>
            <p:spPr>
              <a:xfrm>
                <a:off x="3599800" y="3911550"/>
                <a:ext cx="85525" cy="106900"/>
              </a:xfrm>
              <a:custGeom>
                <a:avLst/>
                <a:gdLst/>
                <a:ahLst/>
                <a:cxnLst/>
                <a:rect l="l" t="t" r="r" b="b"/>
                <a:pathLst>
                  <a:path w="3421" h="4276" extrusionOk="0">
                    <a:moveTo>
                      <a:pt x="1718" y="979"/>
                    </a:moveTo>
                    <a:cubicBezTo>
                      <a:pt x="2155" y="979"/>
                      <a:pt x="2500" y="1388"/>
                      <a:pt x="2423" y="1864"/>
                    </a:cubicBezTo>
                    <a:cubicBezTo>
                      <a:pt x="2380" y="2149"/>
                      <a:pt x="2171" y="2380"/>
                      <a:pt x="1908" y="2445"/>
                    </a:cubicBezTo>
                    <a:cubicBezTo>
                      <a:pt x="1839" y="2466"/>
                      <a:pt x="1772" y="2475"/>
                      <a:pt x="1706" y="2475"/>
                    </a:cubicBezTo>
                    <a:cubicBezTo>
                      <a:pt x="1275" y="2475"/>
                      <a:pt x="923" y="2066"/>
                      <a:pt x="1009" y="1590"/>
                    </a:cubicBezTo>
                    <a:cubicBezTo>
                      <a:pt x="1053" y="1305"/>
                      <a:pt x="1261" y="1074"/>
                      <a:pt x="1513" y="1009"/>
                    </a:cubicBezTo>
                    <a:cubicBezTo>
                      <a:pt x="1583" y="988"/>
                      <a:pt x="1652" y="979"/>
                      <a:pt x="1718" y="979"/>
                    </a:cubicBezTo>
                    <a:close/>
                    <a:moveTo>
                      <a:pt x="1716" y="0"/>
                    </a:moveTo>
                    <a:cubicBezTo>
                      <a:pt x="1628" y="0"/>
                      <a:pt x="1538" y="7"/>
                      <a:pt x="1447" y="22"/>
                    </a:cubicBezTo>
                    <a:cubicBezTo>
                      <a:pt x="680" y="143"/>
                      <a:pt x="77" y="823"/>
                      <a:pt x="22" y="1634"/>
                    </a:cubicBezTo>
                    <a:cubicBezTo>
                      <a:pt x="0" y="2029"/>
                      <a:pt x="99" y="2402"/>
                      <a:pt x="285" y="2697"/>
                    </a:cubicBezTo>
                    <a:cubicBezTo>
                      <a:pt x="329" y="2774"/>
                      <a:pt x="384" y="2840"/>
                      <a:pt x="439" y="2906"/>
                    </a:cubicBezTo>
                    <a:lnTo>
                      <a:pt x="1535" y="4144"/>
                    </a:lnTo>
                    <a:cubicBezTo>
                      <a:pt x="1612" y="4231"/>
                      <a:pt x="1719" y="4275"/>
                      <a:pt x="1828" y="4275"/>
                    </a:cubicBezTo>
                    <a:cubicBezTo>
                      <a:pt x="1953" y="4275"/>
                      <a:pt x="2078" y="4218"/>
                      <a:pt x="2160" y="4100"/>
                    </a:cubicBezTo>
                    <a:lnTo>
                      <a:pt x="2840" y="3147"/>
                    </a:lnTo>
                    <a:cubicBezTo>
                      <a:pt x="2894" y="3048"/>
                      <a:pt x="3016" y="2873"/>
                      <a:pt x="3114" y="2719"/>
                    </a:cubicBezTo>
                    <a:cubicBezTo>
                      <a:pt x="3311" y="2412"/>
                      <a:pt x="3421" y="2061"/>
                      <a:pt x="3410" y="1700"/>
                    </a:cubicBezTo>
                    <a:lnTo>
                      <a:pt x="3410" y="1688"/>
                    </a:lnTo>
                    <a:cubicBezTo>
                      <a:pt x="3370" y="740"/>
                      <a:pt x="2620" y="0"/>
                      <a:pt x="171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012" name="Google Shape;1012;p35"/>
            <p:cNvGrpSpPr/>
            <p:nvPr/>
          </p:nvGrpSpPr>
          <p:grpSpPr>
            <a:xfrm>
              <a:off x="8430766" y="3962667"/>
              <a:ext cx="404616" cy="368657"/>
              <a:chOff x="3245400" y="3262025"/>
              <a:chExt cx="203100" cy="185050"/>
            </a:xfrm>
          </p:grpSpPr>
          <p:sp>
            <p:nvSpPr>
              <p:cNvPr id="1013" name="Google Shape;1013;p35"/>
              <p:cNvSpPr/>
              <p:nvPr/>
            </p:nvSpPr>
            <p:spPr>
              <a:xfrm>
                <a:off x="3245400" y="3262025"/>
                <a:ext cx="203100" cy="185050"/>
              </a:xfrm>
              <a:custGeom>
                <a:avLst/>
                <a:gdLst/>
                <a:ahLst/>
                <a:cxnLst/>
                <a:rect l="l" t="t" r="r" b="b"/>
                <a:pathLst>
                  <a:path w="8124" h="7402" extrusionOk="0">
                    <a:moveTo>
                      <a:pt x="4056" y="0"/>
                    </a:moveTo>
                    <a:cubicBezTo>
                      <a:pt x="2368" y="0"/>
                      <a:pt x="847" y="1165"/>
                      <a:pt x="461" y="2881"/>
                    </a:cubicBezTo>
                    <a:cubicBezTo>
                      <a:pt x="0" y="4865"/>
                      <a:pt x="1250" y="6850"/>
                      <a:pt x="3246" y="7310"/>
                    </a:cubicBezTo>
                    <a:cubicBezTo>
                      <a:pt x="3518" y="7372"/>
                      <a:pt x="3791" y="7401"/>
                      <a:pt x="4060" y="7401"/>
                    </a:cubicBezTo>
                    <a:cubicBezTo>
                      <a:pt x="5747" y="7401"/>
                      <a:pt x="7278" y="6236"/>
                      <a:pt x="7675" y="4525"/>
                    </a:cubicBezTo>
                    <a:cubicBezTo>
                      <a:pt x="8124" y="2530"/>
                      <a:pt x="6886" y="545"/>
                      <a:pt x="4890" y="96"/>
                    </a:cubicBezTo>
                    <a:cubicBezTo>
                      <a:pt x="4610" y="31"/>
                      <a:pt x="4331" y="0"/>
                      <a:pt x="405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14" name="Google Shape;1014;p35"/>
              <p:cNvSpPr/>
              <p:nvPr/>
            </p:nvSpPr>
            <p:spPr>
              <a:xfrm>
                <a:off x="3268425" y="3281875"/>
                <a:ext cx="155625" cy="145450"/>
              </a:xfrm>
              <a:custGeom>
                <a:avLst/>
                <a:gdLst/>
                <a:ahLst/>
                <a:cxnLst/>
                <a:rect l="l" t="t" r="r" b="b"/>
                <a:pathLst>
                  <a:path w="6225" h="5818" extrusionOk="0">
                    <a:moveTo>
                      <a:pt x="3163" y="371"/>
                    </a:moveTo>
                    <a:cubicBezTo>
                      <a:pt x="3500" y="371"/>
                      <a:pt x="3838" y="437"/>
                      <a:pt x="4155" y="574"/>
                    </a:cubicBezTo>
                    <a:cubicBezTo>
                      <a:pt x="5273" y="1056"/>
                      <a:pt x="5877" y="2284"/>
                      <a:pt x="5624" y="3468"/>
                    </a:cubicBezTo>
                    <a:cubicBezTo>
                      <a:pt x="5372" y="4487"/>
                      <a:pt x="4528" y="5288"/>
                      <a:pt x="3465" y="5430"/>
                    </a:cubicBezTo>
                    <a:cubicBezTo>
                      <a:pt x="3362" y="5443"/>
                      <a:pt x="3260" y="5449"/>
                      <a:pt x="3158" y="5449"/>
                    </a:cubicBezTo>
                    <a:cubicBezTo>
                      <a:pt x="2213" y="5449"/>
                      <a:pt x="1313" y="4910"/>
                      <a:pt x="877" y="4049"/>
                    </a:cubicBezTo>
                    <a:cubicBezTo>
                      <a:pt x="395" y="3106"/>
                      <a:pt x="570" y="1922"/>
                      <a:pt x="1304" y="1154"/>
                    </a:cubicBezTo>
                    <a:cubicBezTo>
                      <a:pt x="1790" y="647"/>
                      <a:pt x="2474" y="371"/>
                      <a:pt x="3163" y="371"/>
                    </a:cubicBezTo>
                    <a:close/>
                    <a:moveTo>
                      <a:pt x="3156" y="0"/>
                    </a:moveTo>
                    <a:cubicBezTo>
                      <a:pt x="2526" y="0"/>
                      <a:pt x="1897" y="201"/>
                      <a:pt x="1382" y="596"/>
                    </a:cubicBezTo>
                    <a:cubicBezTo>
                      <a:pt x="417" y="1330"/>
                      <a:pt x="0" y="2635"/>
                      <a:pt x="373" y="3797"/>
                    </a:cubicBezTo>
                    <a:cubicBezTo>
                      <a:pt x="746" y="4948"/>
                      <a:pt x="1809" y="5759"/>
                      <a:pt x="3026" y="5814"/>
                    </a:cubicBezTo>
                    <a:cubicBezTo>
                      <a:pt x="3070" y="5816"/>
                      <a:pt x="3114" y="5818"/>
                      <a:pt x="3158" y="5818"/>
                    </a:cubicBezTo>
                    <a:cubicBezTo>
                      <a:pt x="4480" y="5818"/>
                      <a:pt x="5655" y="4871"/>
                      <a:pt x="5970" y="3586"/>
                    </a:cubicBezTo>
                    <a:lnTo>
                      <a:pt x="5970" y="3586"/>
                    </a:lnTo>
                    <a:cubicBezTo>
                      <a:pt x="5972" y="3580"/>
                      <a:pt x="5974" y="3573"/>
                      <a:pt x="5975" y="3566"/>
                    </a:cubicBezTo>
                    <a:lnTo>
                      <a:pt x="5975" y="3566"/>
                    </a:lnTo>
                    <a:cubicBezTo>
                      <a:pt x="5975" y="3566"/>
                      <a:pt x="5975" y="3566"/>
                      <a:pt x="5975" y="3566"/>
                    </a:cubicBezTo>
                    <a:cubicBezTo>
                      <a:pt x="5976" y="3562"/>
                      <a:pt x="5977" y="3558"/>
                      <a:pt x="5978" y="3554"/>
                    </a:cubicBezTo>
                    <a:lnTo>
                      <a:pt x="5978" y="3554"/>
                    </a:lnTo>
                    <a:cubicBezTo>
                      <a:pt x="6224" y="2374"/>
                      <a:pt x="5764" y="1163"/>
                      <a:pt x="4759" y="486"/>
                    </a:cubicBezTo>
                    <a:cubicBezTo>
                      <a:pt x="4278" y="160"/>
                      <a:pt x="3717" y="0"/>
                      <a:pt x="315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15" name="Google Shape;1015;p35"/>
              <p:cNvSpPr/>
              <p:nvPr/>
            </p:nvSpPr>
            <p:spPr>
              <a:xfrm>
                <a:off x="3324325" y="3322625"/>
                <a:ext cx="43050" cy="60875"/>
              </a:xfrm>
              <a:custGeom>
                <a:avLst/>
                <a:gdLst/>
                <a:ahLst/>
                <a:cxnLst/>
                <a:rect l="l" t="t" r="r" b="b"/>
                <a:pathLst>
                  <a:path w="1722" h="2435" extrusionOk="0">
                    <a:moveTo>
                      <a:pt x="885" y="454"/>
                    </a:moveTo>
                    <a:cubicBezTo>
                      <a:pt x="900" y="454"/>
                      <a:pt x="916" y="455"/>
                      <a:pt x="932" y="457"/>
                    </a:cubicBezTo>
                    <a:lnTo>
                      <a:pt x="823" y="939"/>
                    </a:lnTo>
                    <a:cubicBezTo>
                      <a:pt x="735" y="884"/>
                      <a:pt x="681" y="829"/>
                      <a:pt x="647" y="786"/>
                    </a:cubicBezTo>
                    <a:cubicBezTo>
                      <a:pt x="625" y="730"/>
                      <a:pt x="615" y="686"/>
                      <a:pt x="625" y="632"/>
                    </a:cubicBezTo>
                    <a:cubicBezTo>
                      <a:pt x="637" y="577"/>
                      <a:pt x="669" y="522"/>
                      <a:pt x="724" y="489"/>
                    </a:cubicBezTo>
                    <a:cubicBezTo>
                      <a:pt x="769" y="471"/>
                      <a:pt x="820" y="454"/>
                      <a:pt x="885" y="454"/>
                    </a:cubicBezTo>
                    <a:close/>
                    <a:moveTo>
                      <a:pt x="988" y="1400"/>
                    </a:moveTo>
                    <a:cubicBezTo>
                      <a:pt x="1075" y="1465"/>
                      <a:pt x="1141" y="1520"/>
                      <a:pt x="1163" y="1575"/>
                    </a:cubicBezTo>
                    <a:cubicBezTo>
                      <a:pt x="1195" y="1629"/>
                      <a:pt x="1207" y="1685"/>
                      <a:pt x="1195" y="1739"/>
                    </a:cubicBezTo>
                    <a:cubicBezTo>
                      <a:pt x="1174" y="1794"/>
                      <a:pt x="1141" y="1849"/>
                      <a:pt x="1075" y="1893"/>
                    </a:cubicBezTo>
                    <a:cubicBezTo>
                      <a:pt x="1020" y="1936"/>
                      <a:pt x="944" y="1958"/>
                      <a:pt x="856" y="1958"/>
                    </a:cubicBezTo>
                    <a:lnTo>
                      <a:pt x="988" y="1400"/>
                    </a:lnTo>
                    <a:close/>
                    <a:moveTo>
                      <a:pt x="1141" y="0"/>
                    </a:moveTo>
                    <a:cubicBezTo>
                      <a:pt x="1117" y="0"/>
                      <a:pt x="1096" y="8"/>
                      <a:pt x="1075" y="29"/>
                    </a:cubicBezTo>
                    <a:cubicBezTo>
                      <a:pt x="1042" y="51"/>
                      <a:pt x="1020" y="73"/>
                      <a:pt x="1010" y="116"/>
                    </a:cubicBezTo>
                    <a:lnTo>
                      <a:pt x="998" y="182"/>
                    </a:lnTo>
                    <a:cubicBezTo>
                      <a:pt x="962" y="178"/>
                      <a:pt x="928" y="176"/>
                      <a:pt x="895" y="176"/>
                    </a:cubicBezTo>
                    <a:cubicBezTo>
                      <a:pt x="766" y="176"/>
                      <a:pt x="656" y="209"/>
                      <a:pt x="560" y="270"/>
                    </a:cubicBezTo>
                    <a:cubicBezTo>
                      <a:pt x="439" y="336"/>
                      <a:pt x="362" y="445"/>
                      <a:pt x="330" y="588"/>
                    </a:cubicBezTo>
                    <a:cubicBezTo>
                      <a:pt x="296" y="730"/>
                      <a:pt x="318" y="851"/>
                      <a:pt x="396" y="961"/>
                    </a:cubicBezTo>
                    <a:cubicBezTo>
                      <a:pt x="472" y="1059"/>
                      <a:pt x="593" y="1158"/>
                      <a:pt x="746" y="1257"/>
                    </a:cubicBezTo>
                    <a:lnTo>
                      <a:pt x="581" y="1904"/>
                    </a:lnTo>
                    <a:cubicBezTo>
                      <a:pt x="516" y="1871"/>
                      <a:pt x="450" y="1827"/>
                      <a:pt x="396" y="1761"/>
                    </a:cubicBezTo>
                    <a:cubicBezTo>
                      <a:pt x="352" y="1707"/>
                      <a:pt x="318" y="1641"/>
                      <a:pt x="308" y="1575"/>
                    </a:cubicBezTo>
                    <a:cubicBezTo>
                      <a:pt x="308" y="1542"/>
                      <a:pt x="296" y="1509"/>
                      <a:pt x="274" y="1476"/>
                    </a:cubicBezTo>
                    <a:cubicBezTo>
                      <a:pt x="253" y="1454"/>
                      <a:pt x="220" y="1432"/>
                      <a:pt x="187" y="1432"/>
                    </a:cubicBezTo>
                    <a:cubicBezTo>
                      <a:pt x="169" y="1428"/>
                      <a:pt x="153" y="1425"/>
                      <a:pt x="137" y="1425"/>
                    </a:cubicBezTo>
                    <a:cubicBezTo>
                      <a:pt x="114" y="1425"/>
                      <a:pt x="93" y="1430"/>
                      <a:pt x="67" y="1443"/>
                    </a:cubicBezTo>
                    <a:cubicBezTo>
                      <a:pt x="33" y="1476"/>
                      <a:pt x="11" y="1498"/>
                      <a:pt x="1" y="1542"/>
                    </a:cubicBezTo>
                    <a:cubicBezTo>
                      <a:pt x="1" y="1575"/>
                      <a:pt x="1" y="1619"/>
                      <a:pt x="11" y="1663"/>
                    </a:cubicBezTo>
                    <a:cubicBezTo>
                      <a:pt x="33" y="1772"/>
                      <a:pt x="89" y="1871"/>
                      <a:pt x="176" y="1970"/>
                    </a:cubicBezTo>
                    <a:cubicBezTo>
                      <a:pt x="264" y="2057"/>
                      <a:pt x="374" y="2134"/>
                      <a:pt x="516" y="2189"/>
                    </a:cubicBezTo>
                    <a:lnTo>
                      <a:pt x="494" y="2255"/>
                    </a:lnTo>
                    <a:cubicBezTo>
                      <a:pt x="494" y="2287"/>
                      <a:pt x="494" y="2331"/>
                      <a:pt x="516" y="2364"/>
                    </a:cubicBezTo>
                    <a:cubicBezTo>
                      <a:pt x="538" y="2397"/>
                      <a:pt x="560" y="2419"/>
                      <a:pt x="603" y="2430"/>
                    </a:cubicBezTo>
                    <a:cubicBezTo>
                      <a:pt x="612" y="2433"/>
                      <a:pt x="622" y="2434"/>
                      <a:pt x="632" y="2434"/>
                    </a:cubicBezTo>
                    <a:cubicBezTo>
                      <a:pt x="659" y="2434"/>
                      <a:pt x="689" y="2424"/>
                      <a:pt x="713" y="2408"/>
                    </a:cubicBezTo>
                    <a:cubicBezTo>
                      <a:pt x="746" y="2386"/>
                      <a:pt x="768" y="2353"/>
                      <a:pt x="779" y="2321"/>
                    </a:cubicBezTo>
                    <a:lnTo>
                      <a:pt x="790" y="2243"/>
                    </a:lnTo>
                    <a:cubicBezTo>
                      <a:pt x="966" y="2243"/>
                      <a:pt x="1108" y="2211"/>
                      <a:pt x="1239" y="2123"/>
                    </a:cubicBezTo>
                    <a:cubicBezTo>
                      <a:pt x="1371" y="2046"/>
                      <a:pt x="1448" y="1926"/>
                      <a:pt x="1481" y="1783"/>
                    </a:cubicBezTo>
                    <a:cubicBezTo>
                      <a:pt x="1546" y="1520"/>
                      <a:pt x="1404" y="1290"/>
                      <a:pt x="1064" y="1093"/>
                    </a:cubicBezTo>
                    <a:lnTo>
                      <a:pt x="1207" y="511"/>
                    </a:lnTo>
                    <a:cubicBezTo>
                      <a:pt x="1273" y="544"/>
                      <a:pt x="1327" y="577"/>
                      <a:pt x="1360" y="621"/>
                    </a:cubicBezTo>
                    <a:cubicBezTo>
                      <a:pt x="1393" y="665"/>
                      <a:pt x="1415" y="708"/>
                      <a:pt x="1415" y="752"/>
                    </a:cubicBezTo>
                    <a:cubicBezTo>
                      <a:pt x="1404" y="796"/>
                      <a:pt x="1415" y="829"/>
                      <a:pt x="1437" y="851"/>
                    </a:cubicBezTo>
                    <a:cubicBezTo>
                      <a:pt x="1459" y="884"/>
                      <a:pt x="1481" y="906"/>
                      <a:pt x="1514" y="906"/>
                    </a:cubicBezTo>
                    <a:cubicBezTo>
                      <a:pt x="1532" y="911"/>
                      <a:pt x="1551" y="913"/>
                      <a:pt x="1568" y="913"/>
                    </a:cubicBezTo>
                    <a:cubicBezTo>
                      <a:pt x="1592" y="913"/>
                      <a:pt x="1615" y="908"/>
                      <a:pt x="1634" y="895"/>
                    </a:cubicBezTo>
                    <a:cubicBezTo>
                      <a:pt x="1667" y="862"/>
                      <a:pt x="1689" y="829"/>
                      <a:pt x="1700" y="786"/>
                    </a:cubicBezTo>
                    <a:cubicBezTo>
                      <a:pt x="1722" y="676"/>
                      <a:pt x="1700" y="566"/>
                      <a:pt x="1623" y="467"/>
                    </a:cubicBezTo>
                    <a:cubicBezTo>
                      <a:pt x="1558" y="369"/>
                      <a:pt x="1437" y="292"/>
                      <a:pt x="1273" y="237"/>
                    </a:cubicBezTo>
                    <a:lnTo>
                      <a:pt x="1295" y="182"/>
                    </a:lnTo>
                    <a:cubicBezTo>
                      <a:pt x="1295" y="138"/>
                      <a:pt x="1295" y="106"/>
                      <a:pt x="1273" y="73"/>
                    </a:cubicBezTo>
                    <a:cubicBezTo>
                      <a:pt x="1251" y="29"/>
                      <a:pt x="1217" y="7"/>
                      <a:pt x="1185" y="7"/>
                    </a:cubicBezTo>
                    <a:cubicBezTo>
                      <a:pt x="1169" y="3"/>
                      <a:pt x="1154" y="0"/>
                      <a:pt x="114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16" name="Google Shape;1016;p35"/>
              <p:cNvSpPr/>
              <p:nvPr/>
            </p:nvSpPr>
            <p:spPr>
              <a:xfrm>
                <a:off x="3259625" y="3272350"/>
                <a:ext cx="64725" cy="78275"/>
              </a:xfrm>
              <a:custGeom>
                <a:avLst/>
                <a:gdLst/>
                <a:ahLst/>
                <a:cxnLst/>
                <a:rect l="l" t="t" r="r" b="b"/>
                <a:pathLst>
                  <a:path w="2589" h="3131" extrusionOk="0">
                    <a:moveTo>
                      <a:pt x="2345" y="1"/>
                    </a:moveTo>
                    <a:cubicBezTo>
                      <a:pt x="2326" y="1"/>
                      <a:pt x="2304" y="4"/>
                      <a:pt x="2282" y="12"/>
                    </a:cubicBezTo>
                    <a:cubicBezTo>
                      <a:pt x="988" y="428"/>
                      <a:pt x="89" y="1591"/>
                      <a:pt x="12" y="2950"/>
                    </a:cubicBezTo>
                    <a:cubicBezTo>
                      <a:pt x="1" y="3071"/>
                      <a:pt x="89" y="3131"/>
                      <a:pt x="181" y="3131"/>
                    </a:cubicBezTo>
                    <a:cubicBezTo>
                      <a:pt x="272" y="3131"/>
                      <a:pt x="368" y="3071"/>
                      <a:pt x="374" y="2950"/>
                    </a:cubicBezTo>
                    <a:cubicBezTo>
                      <a:pt x="450" y="1766"/>
                      <a:pt x="1251" y="735"/>
                      <a:pt x="2380" y="363"/>
                    </a:cubicBezTo>
                    <a:cubicBezTo>
                      <a:pt x="2588" y="293"/>
                      <a:pt x="2528" y="1"/>
                      <a:pt x="234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17" name="Google Shape;1017;p35"/>
              <p:cNvSpPr/>
              <p:nvPr/>
            </p:nvSpPr>
            <p:spPr>
              <a:xfrm>
                <a:off x="3325425" y="3267775"/>
                <a:ext cx="14550" cy="10025"/>
              </a:xfrm>
              <a:custGeom>
                <a:avLst/>
                <a:gdLst/>
                <a:ahLst/>
                <a:cxnLst/>
                <a:rect l="l" t="t" r="r" b="b"/>
                <a:pathLst>
                  <a:path w="582" h="401" extrusionOk="0">
                    <a:moveTo>
                      <a:pt x="390" y="0"/>
                    </a:moveTo>
                    <a:cubicBezTo>
                      <a:pt x="373" y="0"/>
                      <a:pt x="357" y="3"/>
                      <a:pt x="340" y="8"/>
                    </a:cubicBezTo>
                    <a:cubicBezTo>
                      <a:pt x="274" y="8"/>
                      <a:pt x="209" y="19"/>
                      <a:pt x="143" y="30"/>
                    </a:cubicBezTo>
                    <a:lnTo>
                      <a:pt x="77" y="63"/>
                    </a:lnTo>
                    <a:cubicBezTo>
                      <a:pt x="55" y="85"/>
                      <a:pt x="45" y="96"/>
                      <a:pt x="33" y="118"/>
                    </a:cubicBezTo>
                    <a:cubicBezTo>
                      <a:pt x="11" y="140"/>
                      <a:pt x="11" y="161"/>
                      <a:pt x="11" y="183"/>
                    </a:cubicBezTo>
                    <a:cubicBezTo>
                      <a:pt x="1" y="217"/>
                      <a:pt x="1" y="239"/>
                      <a:pt x="11" y="261"/>
                    </a:cubicBezTo>
                    <a:cubicBezTo>
                      <a:pt x="23" y="304"/>
                      <a:pt x="55" y="348"/>
                      <a:pt x="99" y="370"/>
                    </a:cubicBezTo>
                    <a:cubicBezTo>
                      <a:pt x="110" y="381"/>
                      <a:pt x="121" y="381"/>
                      <a:pt x="143" y="392"/>
                    </a:cubicBezTo>
                    <a:cubicBezTo>
                      <a:pt x="159" y="397"/>
                      <a:pt x="176" y="400"/>
                      <a:pt x="192" y="400"/>
                    </a:cubicBezTo>
                    <a:cubicBezTo>
                      <a:pt x="209" y="400"/>
                      <a:pt x="225" y="397"/>
                      <a:pt x="242" y="392"/>
                    </a:cubicBezTo>
                    <a:lnTo>
                      <a:pt x="439" y="359"/>
                    </a:lnTo>
                    <a:cubicBezTo>
                      <a:pt x="461" y="359"/>
                      <a:pt x="483" y="337"/>
                      <a:pt x="505" y="326"/>
                    </a:cubicBezTo>
                    <a:cubicBezTo>
                      <a:pt x="527" y="315"/>
                      <a:pt x="537" y="293"/>
                      <a:pt x="549" y="271"/>
                    </a:cubicBezTo>
                    <a:cubicBezTo>
                      <a:pt x="559" y="249"/>
                      <a:pt x="571" y="227"/>
                      <a:pt x="571" y="205"/>
                    </a:cubicBezTo>
                    <a:cubicBezTo>
                      <a:pt x="581" y="183"/>
                      <a:pt x="571" y="161"/>
                      <a:pt x="571" y="129"/>
                    </a:cubicBezTo>
                    <a:cubicBezTo>
                      <a:pt x="549" y="85"/>
                      <a:pt x="527" y="41"/>
                      <a:pt x="483" y="19"/>
                    </a:cubicBezTo>
                    <a:cubicBezTo>
                      <a:pt x="472" y="19"/>
                      <a:pt x="450" y="8"/>
                      <a:pt x="439" y="8"/>
                    </a:cubicBezTo>
                    <a:cubicBezTo>
                      <a:pt x="423" y="3"/>
                      <a:pt x="406" y="0"/>
                      <a:pt x="3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18" name="Google Shape;1018;p35"/>
              <p:cNvSpPr/>
              <p:nvPr/>
            </p:nvSpPr>
            <p:spPr>
              <a:xfrm>
                <a:off x="3374675" y="3369675"/>
                <a:ext cx="49350" cy="55125"/>
              </a:xfrm>
              <a:custGeom>
                <a:avLst/>
                <a:gdLst/>
                <a:ahLst/>
                <a:cxnLst/>
                <a:rect l="l" t="t" r="r" b="b"/>
                <a:pathLst>
                  <a:path w="1974" h="2205" extrusionOk="0">
                    <a:moveTo>
                      <a:pt x="1745" y="0"/>
                    </a:moveTo>
                    <a:cubicBezTo>
                      <a:pt x="1671" y="0"/>
                      <a:pt x="1598" y="40"/>
                      <a:pt x="1572" y="132"/>
                    </a:cubicBezTo>
                    <a:cubicBezTo>
                      <a:pt x="1364" y="866"/>
                      <a:pt x="848" y="1491"/>
                      <a:pt x="180" y="1864"/>
                    </a:cubicBezTo>
                    <a:cubicBezTo>
                      <a:pt x="1" y="1958"/>
                      <a:pt x="112" y="2204"/>
                      <a:pt x="278" y="2204"/>
                    </a:cubicBezTo>
                    <a:cubicBezTo>
                      <a:pt x="306" y="2204"/>
                      <a:pt x="336" y="2197"/>
                      <a:pt x="366" y="2181"/>
                    </a:cubicBezTo>
                    <a:cubicBezTo>
                      <a:pt x="1122" y="1765"/>
                      <a:pt x="1693" y="1053"/>
                      <a:pt x="1934" y="230"/>
                    </a:cubicBezTo>
                    <a:cubicBezTo>
                      <a:pt x="1973" y="91"/>
                      <a:pt x="1858" y="0"/>
                      <a:pt x="174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019" name="Google Shape;1019;p35"/>
            <p:cNvGrpSpPr/>
            <p:nvPr/>
          </p:nvGrpSpPr>
          <p:grpSpPr>
            <a:xfrm rot="696781">
              <a:off x="6031014" y="2199624"/>
              <a:ext cx="424142" cy="507307"/>
              <a:chOff x="3599800" y="3911550"/>
              <a:chExt cx="89375" cy="106900"/>
            </a:xfrm>
          </p:grpSpPr>
          <p:sp>
            <p:nvSpPr>
              <p:cNvPr id="1020" name="Google Shape;1020;p35"/>
              <p:cNvSpPr/>
              <p:nvPr/>
            </p:nvSpPr>
            <p:spPr>
              <a:xfrm>
                <a:off x="3603625" y="3911550"/>
                <a:ext cx="85550" cy="106900"/>
              </a:xfrm>
              <a:custGeom>
                <a:avLst/>
                <a:gdLst/>
                <a:ahLst/>
                <a:cxnLst/>
                <a:rect l="l" t="t" r="r" b="b"/>
                <a:pathLst>
                  <a:path w="3422" h="4276" extrusionOk="0">
                    <a:moveTo>
                      <a:pt x="1719" y="979"/>
                    </a:moveTo>
                    <a:cubicBezTo>
                      <a:pt x="2155" y="979"/>
                      <a:pt x="2500" y="1388"/>
                      <a:pt x="2424" y="1864"/>
                    </a:cubicBezTo>
                    <a:cubicBezTo>
                      <a:pt x="2380" y="2149"/>
                      <a:pt x="2171" y="2380"/>
                      <a:pt x="1908" y="2445"/>
                    </a:cubicBezTo>
                    <a:cubicBezTo>
                      <a:pt x="1840" y="2466"/>
                      <a:pt x="1772" y="2475"/>
                      <a:pt x="1707" y="2475"/>
                    </a:cubicBezTo>
                    <a:cubicBezTo>
                      <a:pt x="1276" y="2475"/>
                      <a:pt x="924" y="2066"/>
                      <a:pt x="1009" y="1590"/>
                    </a:cubicBezTo>
                    <a:cubicBezTo>
                      <a:pt x="1053" y="1305"/>
                      <a:pt x="1250" y="1074"/>
                      <a:pt x="1514" y="1009"/>
                    </a:cubicBezTo>
                    <a:cubicBezTo>
                      <a:pt x="1583" y="988"/>
                      <a:pt x="1652" y="979"/>
                      <a:pt x="1719" y="979"/>
                    </a:cubicBezTo>
                    <a:close/>
                    <a:moveTo>
                      <a:pt x="1714" y="0"/>
                    </a:moveTo>
                    <a:cubicBezTo>
                      <a:pt x="1626" y="0"/>
                      <a:pt x="1537" y="7"/>
                      <a:pt x="1448" y="22"/>
                    </a:cubicBezTo>
                    <a:cubicBezTo>
                      <a:pt x="670" y="143"/>
                      <a:pt x="78" y="823"/>
                      <a:pt x="22" y="1634"/>
                    </a:cubicBezTo>
                    <a:cubicBezTo>
                      <a:pt x="1" y="2029"/>
                      <a:pt x="100" y="2402"/>
                      <a:pt x="286" y="2697"/>
                    </a:cubicBezTo>
                    <a:cubicBezTo>
                      <a:pt x="329" y="2774"/>
                      <a:pt x="385" y="2840"/>
                      <a:pt x="439" y="2906"/>
                    </a:cubicBezTo>
                    <a:lnTo>
                      <a:pt x="1535" y="4144"/>
                    </a:lnTo>
                    <a:cubicBezTo>
                      <a:pt x="1612" y="4231"/>
                      <a:pt x="1720" y="4275"/>
                      <a:pt x="1829" y="4275"/>
                    </a:cubicBezTo>
                    <a:cubicBezTo>
                      <a:pt x="1953" y="4275"/>
                      <a:pt x="2079" y="4218"/>
                      <a:pt x="2161" y="4100"/>
                    </a:cubicBezTo>
                    <a:lnTo>
                      <a:pt x="2829" y="3147"/>
                    </a:lnTo>
                    <a:cubicBezTo>
                      <a:pt x="2895" y="3048"/>
                      <a:pt x="3016" y="2873"/>
                      <a:pt x="3114" y="2719"/>
                    </a:cubicBezTo>
                    <a:cubicBezTo>
                      <a:pt x="3312" y="2412"/>
                      <a:pt x="3421" y="2061"/>
                      <a:pt x="3411" y="1700"/>
                    </a:cubicBezTo>
                    <a:lnTo>
                      <a:pt x="3411" y="1688"/>
                    </a:lnTo>
                    <a:cubicBezTo>
                      <a:pt x="3371" y="740"/>
                      <a:pt x="2611" y="0"/>
                      <a:pt x="17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21" name="Google Shape;1021;p35"/>
              <p:cNvSpPr/>
              <p:nvPr/>
            </p:nvSpPr>
            <p:spPr>
              <a:xfrm>
                <a:off x="3599800" y="3911550"/>
                <a:ext cx="85525" cy="106900"/>
              </a:xfrm>
              <a:custGeom>
                <a:avLst/>
                <a:gdLst/>
                <a:ahLst/>
                <a:cxnLst/>
                <a:rect l="l" t="t" r="r" b="b"/>
                <a:pathLst>
                  <a:path w="3421" h="4276" extrusionOk="0">
                    <a:moveTo>
                      <a:pt x="1718" y="979"/>
                    </a:moveTo>
                    <a:cubicBezTo>
                      <a:pt x="2155" y="979"/>
                      <a:pt x="2500" y="1388"/>
                      <a:pt x="2423" y="1864"/>
                    </a:cubicBezTo>
                    <a:cubicBezTo>
                      <a:pt x="2380" y="2149"/>
                      <a:pt x="2171" y="2380"/>
                      <a:pt x="1908" y="2445"/>
                    </a:cubicBezTo>
                    <a:cubicBezTo>
                      <a:pt x="1839" y="2466"/>
                      <a:pt x="1772" y="2475"/>
                      <a:pt x="1706" y="2475"/>
                    </a:cubicBezTo>
                    <a:cubicBezTo>
                      <a:pt x="1275" y="2475"/>
                      <a:pt x="923" y="2066"/>
                      <a:pt x="1009" y="1590"/>
                    </a:cubicBezTo>
                    <a:cubicBezTo>
                      <a:pt x="1053" y="1305"/>
                      <a:pt x="1261" y="1074"/>
                      <a:pt x="1513" y="1009"/>
                    </a:cubicBezTo>
                    <a:cubicBezTo>
                      <a:pt x="1583" y="988"/>
                      <a:pt x="1652" y="979"/>
                      <a:pt x="1718" y="979"/>
                    </a:cubicBezTo>
                    <a:close/>
                    <a:moveTo>
                      <a:pt x="1716" y="0"/>
                    </a:moveTo>
                    <a:cubicBezTo>
                      <a:pt x="1628" y="0"/>
                      <a:pt x="1538" y="7"/>
                      <a:pt x="1447" y="22"/>
                    </a:cubicBezTo>
                    <a:cubicBezTo>
                      <a:pt x="680" y="143"/>
                      <a:pt x="77" y="823"/>
                      <a:pt x="22" y="1634"/>
                    </a:cubicBezTo>
                    <a:cubicBezTo>
                      <a:pt x="0" y="2029"/>
                      <a:pt x="99" y="2402"/>
                      <a:pt x="285" y="2697"/>
                    </a:cubicBezTo>
                    <a:cubicBezTo>
                      <a:pt x="329" y="2774"/>
                      <a:pt x="384" y="2840"/>
                      <a:pt x="439" y="2906"/>
                    </a:cubicBezTo>
                    <a:lnTo>
                      <a:pt x="1535" y="4144"/>
                    </a:lnTo>
                    <a:cubicBezTo>
                      <a:pt x="1612" y="4231"/>
                      <a:pt x="1719" y="4275"/>
                      <a:pt x="1828" y="4275"/>
                    </a:cubicBezTo>
                    <a:cubicBezTo>
                      <a:pt x="1953" y="4275"/>
                      <a:pt x="2078" y="4218"/>
                      <a:pt x="2160" y="4100"/>
                    </a:cubicBezTo>
                    <a:lnTo>
                      <a:pt x="2840" y="3147"/>
                    </a:lnTo>
                    <a:cubicBezTo>
                      <a:pt x="2894" y="3048"/>
                      <a:pt x="3016" y="2873"/>
                      <a:pt x="3114" y="2719"/>
                    </a:cubicBezTo>
                    <a:cubicBezTo>
                      <a:pt x="3311" y="2412"/>
                      <a:pt x="3421" y="2061"/>
                      <a:pt x="3410" y="1700"/>
                    </a:cubicBezTo>
                    <a:lnTo>
                      <a:pt x="3410" y="1688"/>
                    </a:lnTo>
                    <a:cubicBezTo>
                      <a:pt x="3370" y="740"/>
                      <a:pt x="2620" y="0"/>
                      <a:pt x="171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024" name="Google Shape;1024;p35"/>
          <p:cNvGrpSpPr/>
          <p:nvPr/>
        </p:nvGrpSpPr>
        <p:grpSpPr>
          <a:xfrm>
            <a:off x="4775569" y="4239184"/>
            <a:ext cx="866100" cy="866100"/>
            <a:chOff x="4752700" y="3215800"/>
            <a:chExt cx="866100" cy="866100"/>
          </a:xfrm>
        </p:grpSpPr>
        <p:sp>
          <p:nvSpPr>
            <p:cNvPr id="1025" name="Google Shape;1025;p35"/>
            <p:cNvSpPr/>
            <p:nvPr/>
          </p:nvSpPr>
          <p:spPr>
            <a:xfrm>
              <a:off x="4752700" y="3215800"/>
              <a:ext cx="866100" cy="866100"/>
            </a:xfrm>
            <a:prstGeom prst="star12">
              <a:avLst>
                <a:gd name="adj" fmla="val 37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1026" name="Google Shape;1026;p35"/>
            <p:cNvGrpSpPr/>
            <p:nvPr/>
          </p:nvGrpSpPr>
          <p:grpSpPr>
            <a:xfrm>
              <a:off x="4954951" y="3417997"/>
              <a:ext cx="461594" cy="461695"/>
              <a:chOff x="3601725" y="3116375"/>
              <a:chExt cx="253275" cy="253400"/>
            </a:xfrm>
          </p:grpSpPr>
          <p:sp>
            <p:nvSpPr>
              <p:cNvPr id="1027" name="Google Shape;1027;p35"/>
              <p:cNvSpPr/>
              <p:nvPr/>
            </p:nvSpPr>
            <p:spPr>
              <a:xfrm>
                <a:off x="3601725" y="3116650"/>
                <a:ext cx="251900" cy="252200"/>
              </a:xfrm>
              <a:custGeom>
                <a:avLst/>
                <a:gdLst/>
                <a:ahLst/>
                <a:cxnLst/>
                <a:rect l="l" t="t" r="r" b="b"/>
                <a:pathLst>
                  <a:path w="10076" h="10088" extrusionOk="0">
                    <a:moveTo>
                      <a:pt x="5044" y="1"/>
                    </a:moveTo>
                    <a:cubicBezTo>
                      <a:pt x="2259" y="1"/>
                      <a:pt x="0" y="2259"/>
                      <a:pt x="0" y="5044"/>
                    </a:cubicBezTo>
                    <a:cubicBezTo>
                      <a:pt x="0" y="7829"/>
                      <a:pt x="2259" y="10088"/>
                      <a:pt x="5044" y="10088"/>
                    </a:cubicBezTo>
                    <a:cubicBezTo>
                      <a:pt x="7817" y="10088"/>
                      <a:pt x="10076" y="7829"/>
                      <a:pt x="10076" y="5044"/>
                    </a:cubicBezTo>
                    <a:cubicBezTo>
                      <a:pt x="10076" y="2259"/>
                      <a:pt x="7817" y="1"/>
                      <a:pt x="504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28" name="Google Shape;1028;p35"/>
              <p:cNvSpPr/>
              <p:nvPr/>
            </p:nvSpPr>
            <p:spPr>
              <a:xfrm>
                <a:off x="3623650" y="3116400"/>
                <a:ext cx="105275" cy="252200"/>
              </a:xfrm>
              <a:custGeom>
                <a:avLst/>
                <a:gdLst/>
                <a:ahLst/>
                <a:cxnLst/>
                <a:rect l="l" t="t" r="r" b="b"/>
                <a:pathLst>
                  <a:path w="4211" h="10088" extrusionOk="0">
                    <a:moveTo>
                      <a:pt x="4046" y="0"/>
                    </a:moveTo>
                    <a:cubicBezTo>
                      <a:pt x="3180" y="88"/>
                      <a:pt x="2368" y="406"/>
                      <a:pt x="1721" y="976"/>
                    </a:cubicBezTo>
                    <a:cubicBezTo>
                      <a:pt x="1184" y="1448"/>
                      <a:pt x="768" y="2050"/>
                      <a:pt x="493" y="2708"/>
                    </a:cubicBezTo>
                    <a:cubicBezTo>
                      <a:pt x="77" y="3706"/>
                      <a:pt x="0" y="4813"/>
                      <a:pt x="164" y="5877"/>
                    </a:cubicBezTo>
                    <a:cubicBezTo>
                      <a:pt x="329" y="6886"/>
                      <a:pt x="691" y="7872"/>
                      <a:pt x="1348" y="8662"/>
                    </a:cubicBezTo>
                    <a:cubicBezTo>
                      <a:pt x="1962" y="9407"/>
                      <a:pt x="2839" y="9956"/>
                      <a:pt x="3804" y="10065"/>
                    </a:cubicBezTo>
                    <a:cubicBezTo>
                      <a:pt x="3925" y="10087"/>
                      <a:pt x="4046" y="10087"/>
                      <a:pt x="4167" y="10087"/>
                    </a:cubicBezTo>
                    <a:cubicBezTo>
                      <a:pt x="4210" y="10087"/>
                      <a:pt x="4210" y="10010"/>
                      <a:pt x="4167" y="10010"/>
                    </a:cubicBezTo>
                    <a:cubicBezTo>
                      <a:pt x="3202" y="9999"/>
                      <a:pt x="2291" y="9539"/>
                      <a:pt x="1623" y="8859"/>
                    </a:cubicBezTo>
                    <a:cubicBezTo>
                      <a:pt x="932" y="8136"/>
                      <a:pt x="515" y="7181"/>
                      <a:pt x="307" y="6206"/>
                    </a:cubicBezTo>
                    <a:cubicBezTo>
                      <a:pt x="99" y="5186"/>
                      <a:pt x="110" y="4111"/>
                      <a:pt x="427" y="3114"/>
                    </a:cubicBezTo>
                    <a:cubicBezTo>
                      <a:pt x="658" y="2423"/>
                      <a:pt x="1041" y="1765"/>
                      <a:pt x="1557" y="1239"/>
                    </a:cubicBezTo>
                    <a:cubicBezTo>
                      <a:pt x="2127" y="658"/>
                      <a:pt x="2873" y="274"/>
                      <a:pt x="3673" y="132"/>
                    </a:cubicBezTo>
                    <a:cubicBezTo>
                      <a:pt x="3794" y="110"/>
                      <a:pt x="3925" y="99"/>
                      <a:pt x="4046" y="88"/>
                    </a:cubicBezTo>
                    <a:cubicBezTo>
                      <a:pt x="4101" y="77"/>
                      <a:pt x="4101" y="0"/>
                      <a:pt x="404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29" name="Google Shape;1029;p35"/>
              <p:cNvSpPr/>
              <p:nvPr/>
            </p:nvSpPr>
            <p:spPr>
              <a:xfrm>
                <a:off x="3665575" y="3116475"/>
                <a:ext cx="64850" cy="253300"/>
              </a:xfrm>
              <a:custGeom>
                <a:avLst/>
                <a:gdLst/>
                <a:ahLst/>
                <a:cxnLst/>
                <a:rect l="l" t="t" r="r" b="b"/>
                <a:pathLst>
                  <a:path w="2594" h="10132" extrusionOk="0">
                    <a:moveTo>
                      <a:pt x="2369" y="0"/>
                    </a:moveTo>
                    <a:cubicBezTo>
                      <a:pt x="2362" y="0"/>
                      <a:pt x="2354" y="2"/>
                      <a:pt x="2347" y="8"/>
                    </a:cubicBezTo>
                    <a:cubicBezTo>
                      <a:pt x="1733" y="359"/>
                      <a:pt x="1240" y="940"/>
                      <a:pt x="856" y="1543"/>
                    </a:cubicBezTo>
                    <a:cubicBezTo>
                      <a:pt x="670" y="1839"/>
                      <a:pt x="505" y="2157"/>
                      <a:pt x="385" y="2486"/>
                    </a:cubicBezTo>
                    <a:cubicBezTo>
                      <a:pt x="242" y="2880"/>
                      <a:pt x="165" y="3297"/>
                      <a:pt x="110" y="3703"/>
                    </a:cubicBezTo>
                    <a:cubicBezTo>
                      <a:pt x="0" y="4580"/>
                      <a:pt x="22" y="5479"/>
                      <a:pt x="99" y="6356"/>
                    </a:cubicBezTo>
                    <a:cubicBezTo>
                      <a:pt x="143" y="6784"/>
                      <a:pt x="209" y="7212"/>
                      <a:pt x="307" y="7639"/>
                    </a:cubicBezTo>
                    <a:cubicBezTo>
                      <a:pt x="406" y="8012"/>
                      <a:pt x="527" y="8406"/>
                      <a:pt x="735" y="8747"/>
                    </a:cubicBezTo>
                    <a:cubicBezTo>
                      <a:pt x="1141" y="9415"/>
                      <a:pt x="1810" y="9853"/>
                      <a:pt x="2533" y="10128"/>
                    </a:cubicBezTo>
                    <a:cubicBezTo>
                      <a:pt x="2539" y="10131"/>
                      <a:pt x="2544" y="10132"/>
                      <a:pt x="2548" y="10132"/>
                    </a:cubicBezTo>
                    <a:cubicBezTo>
                      <a:pt x="2582" y="10132"/>
                      <a:pt x="2594" y="10070"/>
                      <a:pt x="2555" y="10051"/>
                    </a:cubicBezTo>
                    <a:cubicBezTo>
                      <a:pt x="1919" y="9810"/>
                      <a:pt x="1305" y="9426"/>
                      <a:pt x="911" y="8867"/>
                    </a:cubicBezTo>
                    <a:cubicBezTo>
                      <a:pt x="691" y="8549"/>
                      <a:pt x="560" y="8198"/>
                      <a:pt x="450" y="7848"/>
                    </a:cubicBezTo>
                    <a:cubicBezTo>
                      <a:pt x="329" y="7441"/>
                      <a:pt x="253" y="7014"/>
                      <a:pt x="209" y="6598"/>
                    </a:cubicBezTo>
                    <a:cubicBezTo>
                      <a:pt x="110" y="5764"/>
                      <a:pt x="88" y="4898"/>
                      <a:pt x="154" y="4054"/>
                    </a:cubicBezTo>
                    <a:cubicBezTo>
                      <a:pt x="187" y="3615"/>
                      <a:pt x="263" y="3187"/>
                      <a:pt x="373" y="2771"/>
                    </a:cubicBezTo>
                    <a:cubicBezTo>
                      <a:pt x="472" y="2442"/>
                      <a:pt x="614" y="2124"/>
                      <a:pt x="779" y="1817"/>
                    </a:cubicBezTo>
                    <a:cubicBezTo>
                      <a:pt x="987" y="1467"/>
                      <a:pt x="1228" y="1126"/>
                      <a:pt x="1503" y="819"/>
                    </a:cubicBezTo>
                    <a:cubicBezTo>
                      <a:pt x="1755" y="534"/>
                      <a:pt x="2051" y="271"/>
                      <a:pt x="2390" y="74"/>
                    </a:cubicBezTo>
                    <a:cubicBezTo>
                      <a:pt x="2427" y="56"/>
                      <a:pt x="2403" y="0"/>
                      <a:pt x="236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30" name="Google Shape;1030;p35"/>
              <p:cNvSpPr/>
              <p:nvPr/>
            </p:nvSpPr>
            <p:spPr>
              <a:xfrm>
                <a:off x="3721225" y="3116450"/>
                <a:ext cx="8925" cy="252125"/>
              </a:xfrm>
              <a:custGeom>
                <a:avLst/>
                <a:gdLst/>
                <a:ahLst/>
                <a:cxnLst/>
                <a:rect l="l" t="t" r="r" b="b"/>
                <a:pathLst>
                  <a:path w="357" h="10085" extrusionOk="0">
                    <a:moveTo>
                      <a:pt x="143" y="1"/>
                    </a:moveTo>
                    <a:cubicBezTo>
                      <a:pt x="121" y="1"/>
                      <a:pt x="99" y="15"/>
                      <a:pt x="99" y="42"/>
                    </a:cubicBezTo>
                    <a:cubicBezTo>
                      <a:pt x="33" y="1336"/>
                      <a:pt x="0" y="2640"/>
                      <a:pt x="0" y="3934"/>
                    </a:cubicBezTo>
                    <a:cubicBezTo>
                      <a:pt x="0" y="5250"/>
                      <a:pt x="33" y="6565"/>
                      <a:pt x="110" y="7881"/>
                    </a:cubicBezTo>
                    <a:cubicBezTo>
                      <a:pt x="154" y="8605"/>
                      <a:pt x="208" y="9328"/>
                      <a:pt x="274" y="10052"/>
                    </a:cubicBezTo>
                    <a:cubicBezTo>
                      <a:pt x="274" y="10074"/>
                      <a:pt x="296" y="10085"/>
                      <a:pt x="317" y="10085"/>
                    </a:cubicBezTo>
                    <a:cubicBezTo>
                      <a:pt x="337" y="10085"/>
                      <a:pt x="357" y="10074"/>
                      <a:pt x="351" y="10052"/>
                    </a:cubicBezTo>
                    <a:cubicBezTo>
                      <a:pt x="230" y="8758"/>
                      <a:pt x="154" y="7464"/>
                      <a:pt x="110" y="6160"/>
                    </a:cubicBezTo>
                    <a:cubicBezTo>
                      <a:pt x="77" y="4844"/>
                      <a:pt x="77" y="3529"/>
                      <a:pt x="99" y="2213"/>
                    </a:cubicBezTo>
                    <a:cubicBezTo>
                      <a:pt x="121" y="1489"/>
                      <a:pt x="143" y="766"/>
                      <a:pt x="186" y="42"/>
                    </a:cubicBezTo>
                    <a:cubicBezTo>
                      <a:pt x="186" y="15"/>
                      <a:pt x="164" y="1"/>
                      <a:pt x="14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31" name="Google Shape;1031;p35"/>
              <p:cNvSpPr/>
              <p:nvPr/>
            </p:nvSpPr>
            <p:spPr>
              <a:xfrm>
                <a:off x="3724325" y="3116375"/>
                <a:ext cx="72025" cy="253275"/>
              </a:xfrm>
              <a:custGeom>
                <a:avLst/>
                <a:gdLst/>
                <a:ahLst/>
                <a:cxnLst/>
                <a:rect l="l" t="t" r="r" b="b"/>
                <a:pathLst>
                  <a:path w="2881" h="10131" extrusionOk="0">
                    <a:moveTo>
                      <a:pt x="63" y="0"/>
                    </a:moveTo>
                    <a:cubicBezTo>
                      <a:pt x="16" y="0"/>
                      <a:pt x="0" y="69"/>
                      <a:pt x="52" y="89"/>
                    </a:cubicBezTo>
                    <a:cubicBezTo>
                      <a:pt x="688" y="352"/>
                      <a:pt x="1246" y="791"/>
                      <a:pt x="1653" y="1350"/>
                    </a:cubicBezTo>
                    <a:cubicBezTo>
                      <a:pt x="2080" y="1931"/>
                      <a:pt x="2354" y="2599"/>
                      <a:pt x="2530" y="3291"/>
                    </a:cubicBezTo>
                    <a:cubicBezTo>
                      <a:pt x="2716" y="4069"/>
                      <a:pt x="2793" y="4902"/>
                      <a:pt x="2716" y="5691"/>
                    </a:cubicBezTo>
                    <a:cubicBezTo>
                      <a:pt x="2650" y="6503"/>
                      <a:pt x="2387" y="7281"/>
                      <a:pt x="1981" y="7994"/>
                    </a:cubicBezTo>
                    <a:cubicBezTo>
                      <a:pt x="1521" y="8794"/>
                      <a:pt x="896" y="9496"/>
                      <a:pt x="161" y="10066"/>
                    </a:cubicBezTo>
                    <a:cubicBezTo>
                      <a:pt x="127" y="10092"/>
                      <a:pt x="160" y="10131"/>
                      <a:pt x="191" y="10131"/>
                    </a:cubicBezTo>
                    <a:cubicBezTo>
                      <a:pt x="200" y="10131"/>
                      <a:pt x="209" y="10128"/>
                      <a:pt x="216" y="10121"/>
                    </a:cubicBezTo>
                    <a:cubicBezTo>
                      <a:pt x="874" y="9606"/>
                      <a:pt x="1455" y="8980"/>
                      <a:pt x="1904" y="8279"/>
                    </a:cubicBezTo>
                    <a:cubicBezTo>
                      <a:pt x="2343" y="7577"/>
                      <a:pt x="2650" y="6788"/>
                      <a:pt x="2771" y="5966"/>
                    </a:cubicBezTo>
                    <a:cubicBezTo>
                      <a:pt x="2881" y="5165"/>
                      <a:pt x="2825" y="4310"/>
                      <a:pt x="2661" y="3520"/>
                    </a:cubicBezTo>
                    <a:cubicBezTo>
                      <a:pt x="2508" y="2797"/>
                      <a:pt x="2255" y="2085"/>
                      <a:pt x="1839" y="1471"/>
                    </a:cubicBezTo>
                    <a:cubicBezTo>
                      <a:pt x="1455" y="900"/>
                      <a:pt x="929" y="418"/>
                      <a:pt x="304" y="111"/>
                    </a:cubicBezTo>
                    <a:cubicBezTo>
                      <a:pt x="227" y="78"/>
                      <a:pt x="150" y="34"/>
                      <a:pt x="74" y="1"/>
                    </a:cubicBezTo>
                    <a:cubicBezTo>
                      <a:pt x="70" y="1"/>
                      <a:pt x="66" y="0"/>
                      <a:pt x="6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32" name="Google Shape;1032;p35"/>
              <p:cNvSpPr/>
              <p:nvPr/>
            </p:nvSpPr>
            <p:spPr>
              <a:xfrm>
                <a:off x="3724500" y="3116400"/>
                <a:ext cx="107475" cy="253300"/>
              </a:xfrm>
              <a:custGeom>
                <a:avLst/>
                <a:gdLst/>
                <a:ahLst/>
                <a:cxnLst/>
                <a:rect l="l" t="t" r="r" b="b"/>
                <a:pathLst>
                  <a:path w="4299" h="10132" extrusionOk="0">
                    <a:moveTo>
                      <a:pt x="55" y="0"/>
                    </a:moveTo>
                    <a:cubicBezTo>
                      <a:pt x="1" y="0"/>
                      <a:pt x="1" y="88"/>
                      <a:pt x="55" y="88"/>
                    </a:cubicBezTo>
                    <a:cubicBezTo>
                      <a:pt x="440" y="88"/>
                      <a:pt x="823" y="186"/>
                      <a:pt x="1174" y="329"/>
                    </a:cubicBezTo>
                    <a:cubicBezTo>
                      <a:pt x="1580" y="483"/>
                      <a:pt x="1974" y="702"/>
                      <a:pt x="2325" y="954"/>
                    </a:cubicBezTo>
                    <a:cubicBezTo>
                      <a:pt x="2665" y="1185"/>
                      <a:pt x="2994" y="1470"/>
                      <a:pt x="3257" y="1787"/>
                    </a:cubicBezTo>
                    <a:cubicBezTo>
                      <a:pt x="3542" y="2138"/>
                      <a:pt x="3739" y="2555"/>
                      <a:pt x="3871" y="2983"/>
                    </a:cubicBezTo>
                    <a:cubicBezTo>
                      <a:pt x="4189" y="3947"/>
                      <a:pt x="4200" y="5010"/>
                      <a:pt x="4024" y="6009"/>
                    </a:cubicBezTo>
                    <a:cubicBezTo>
                      <a:pt x="3860" y="6962"/>
                      <a:pt x="3498" y="7960"/>
                      <a:pt x="2840" y="8684"/>
                    </a:cubicBezTo>
                    <a:cubicBezTo>
                      <a:pt x="2238" y="9352"/>
                      <a:pt x="1382" y="9824"/>
                      <a:pt x="505" y="10010"/>
                    </a:cubicBezTo>
                    <a:cubicBezTo>
                      <a:pt x="396" y="10021"/>
                      <a:pt x="297" y="10043"/>
                      <a:pt x="187" y="10054"/>
                    </a:cubicBezTo>
                    <a:cubicBezTo>
                      <a:pt x="136" y="10054"/>
                      <a:pt x="133" y="10132"/>
                      <a:pt x="178" y="10132"/>
                    </a:cubicBezTo>
                    <a:cubicBezTo>
                      <a:pt x="181" y="10132"/>
                      <a:pt x="184" y="10132"/>
                      <a:pt x="187" y="10131"/>
                    </a:cubicBezTo>
                    <a:cubicBezTo>
                      <a:pt x="1086" y="10043"/>
                      <a:pt x="1985" y="9605"/>
                      <a:pt x="2654" y="8991"/>
                    </a:cubicBezTo>
                    <a:cubicBezTo>
                      <a:pt x="3388" y="8322"/>
                      <a:pt x="3805" y="7357"/>
                      <a:pt x="4024" y="6403"/>
                    </a:cubicBezTo>
                    <a:cubicBezTo>
                      <a:pt x="4255" y="5405"/>
                      <a:pt x="4299" y="4331"/>
                      <a:pt x="4058" y="3322"/>
                    </a:cubicBezTo>
                    <a:cubicBezTo>
                      <a:pt x="3937" y="2851"/>
                      <a:pt x="3761" y="2369"/>
                      <a:pt x="3487" y="1974"/>
                    </a:cubicBezTo>
                    <a:cubicBezTo>
                      <a:pt x="3257" y="1634"/>
                      <a:pt x="2961" y="1338"/>
                      <a:pt x="2643" y="1085"/>
                    </a:cubicBezTo>
                    <a:cubicBezTo>
                      <a:pt x="2292" y="812"/>
                      <a:pt x="1909" y="571"/>
                      <a:pt x="1503" y="373"/>
                    </a:cubicBezTo>
                    <a:cubicBezTo>
                      <a:pt x="1130" y="208"/>
                      <a:pt x="735" y="66"/>
                      <a:pt x="330" y="22"/>
                    </a:cubicBezTo>
                    <a:cubicBezTo>
                      <a:pt x="231" y="11"/>
                      <a:pt x="143" y="0"/>
                      <a:pt x="5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33" name="Google Shape;1033;p35"/>
              <p:cNvSpPr/>
              <p:nvPr/>
            </p:nvSpPr>
            <p:spPr>
              <a:xfrm>
                <a:off x="3601975" y="3246875"/>
                <a:ext cx="253025" cy="1925"/>
              </a:xfrm>
              <a:custGeom>
                <a:avLst/>
                <a:gdLst/>
                <a:ahLst/>
                <a:cxnLst/>
                <a:rect l="l" t="t" r="r" b="b"/>
                <a:pathLst>
                  <a:path w="10121" h="77" extrusionOk="0">
                    <a:moveTo>
                      <a:pt x="45" y="0"/>
                    </a:moveTo>
                    <a:cubicBezTo>
                      <a:pt x="1" y="0"/>
                      <a:pt x="1" y="77"/>
                      <a:pt x="45" y="77"/>
                    </a:cubicBezTo>
                    <a:lnTo>
                      <a:pt x="10066" y="77"/>
                    </a:lnTo>
                    <a:cubicBezTo>
                      <a:pt x="10121" y="77"/>
                      <a:pt x="10121" y="0"/>
                      <a:pt x="1006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34" name="Google Shape;1034;p35"/>
              <p:cNvSpPr/>
              <p:nvPr/>
            </p:nvSpPr>
            <p:spPr>
              <a:xfrm>
                <a:off x="3621175" y="3175750"/>
                <a:ext cx="212450" cy="2175"/>
              </a:xfrm>
              <a:custGeom>
                <a:avLst/>
                <a:gdLst/>
                <a:ahLst/>
                <a:cxnLst/>
                <a:rect l="l" t="t" r="r" b="b"/>
                <a:pathLst>
                  <a:path w="8498" h="87" extrusionOk="0">
                    <a:moveTo>
                      <a:pt x="176" y="0"/>
                    </a:moveTo>
                    <a:cubicBezTo>
                      <a:pt x="139" y="0"/>
                      <a:pt x="103" y="2"/>
                      <a:pt x="66" y="5"/>
                    </a:cubicBezTo>
                    <a:lnTo>
                      <a:pt x="55" y="5"/>
                    </a:lnTo>
                    <a:cubicBezTo>
                      <a:pt x="0" y="5"/>
                      <a:pt x="0" y="82"/>
                      <a:pt x="55" y="82"/>
                    </a:cubicBezTo>
                    <a:lnTo>
                      <a:pt x="8103" y="82"/>
                    </a:lnTo>
                    <a:cubicBezTo>
                      <a:pt x="8176" y="82"/>
                      <a:pt x="8249" y="87"/>
                      <a:pt x="8322" y="87"/>
                    </a:cubicBezTo>
                    <a:cubicBezTo>
                      <a:pt x="8359" y="87"/>
                      <a:pt x="8395" y="86"/>
                      <a:pt x="8432" y="82"/>
                    </a:cubicBezTo>
                    <a:lnTo>
                      <a:pt x="8442" y="82"/>
                    </a:lnTo>
                    <a:cubicBezTo>
                      <a:pt x="8498" y="82"/>
                      <a:pt x="8498" y="5"/>
                      <a:pt x="8442" y="5"/>
                    </a:cubicBezTo>
                    <a:lnTo>
                      <a:pt x="395" y="5"/>
                    </a:lnTo>
                    <a:cubicBezTo>
                      <a:pt x="322" y="5"/>
                      <a:pt x="249" y="0"/>
                      <a:pt x="17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35" name="Google Shape;1035;p35"/>
              <p:cNvSpPr/>
              <p:nvPr/>
            </p:nvSpPr>
            <p:spPr>
              <a:xfrm>
                <a:off x="3629675" y="3317850"/>
                <a:ext cx="196275" cy="2225"/>
              </a:xfrm>
              <a:custGeom>
                <a:avLst/>
                <a:gdLst/>
                <a:ahLst/>
                <a:cxnLst/>
                <a:rect l="l" t="t" r="r" b="b"/>
                <a:pathLst>
                  <a:path w="7851" h="89" extrusionOk="0">
                    <a:moveTo>
                      <a:pt x="44" y="0"/>
                    </a:moveTo>
                    <a:cubicBezTo>
                      <a:pt x="1" y="0"/>
                      <a:pt x="1" y="88"/>
                      <a:pt x="44" y="88"/>
                    </a:cubicBezTo>
                    <a:lnTo>
                      <a:pt x="7795" y="88"/>
                    </a:lnTo>
                    <a:cubicBezTo>
                      <a:pt x="7851" y="88"/>
                      <a:pt x="7851" y="0"/>
                      <a:pt x="779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5CB8E691-BD20-4CAB-8F5A-F1E8CC7ED9AD}"/>
              </a:ext>
            </a:extLst>
          </p:cNvPr>
          <p:cNvSpPr txBox="1"/>
          <p:nvPr/>
        </p:nvSpPr>
        <p:spPr>
          <a:xfrm>
            <a:off x="137460" y="2048580"/>
            <a:ext cx="48781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XÃ NGỌK RÉO</a:t>
            </a:r>
          </a:p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PHÂN MÔN ĐỊA LÍ 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2914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drape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29200" y="1752600"/>
            <a:ext cx="403860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smtClean="0">
                <a:latin typeface="Times New Roman" pitchFamily="18" charset="0"/>
                <a:cs typeface="Times New Roman" pitchFamily="18" charset="0"/>
              </a:rPr>
              <a:t>- N</a:t>
            </a:r>
            <a:r>
              <a:rPr lang="vi-VN" sz="2200" b="1" smtClean="0">
                <a:latin typeface="Times New Roman" pitchFamily="18" charset="0"/>
                <a:cs typeface="Times New Roman" pitchFamily="18" charset="0"/>
              </a:rPr>
              <a:t>ửa </a:t>
            </a:r>
            <a:r>
              <a:rPr lang="vi-VN" sz="2200" b="1">
                <a:latin typeface="Times New Roman" pitchFamily="18" charset="0"/>
                <a:cs typeface="Times New Roman" pitchFamily="18" charset="0"/>
              </a:rPr>
              <a:t>cầu </a:t>
            </a:r>
            <a:r>
              <a:rPr lang="vi-VN" sz="2200" b="1" smtClean="0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200" b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200" b="1">
                <a:latin typeface="Times New Roman" pitchFamily="18" charset="0"/>
                <a:cs typeface="Times New Roman" pitchFamily="18" charset="0"/>
              </a:rPr>
              <a:t>mùa </a:t>
            </a:r>
            <a:r>
              <a:rPr lang="en-US" sz="2200" b="1" smtClean="0">
                <a:latin typeface="Times New Roman" pitchFamily="18" charset="0"/>
                <a:cs typeface="Times New Roman" pitchFamily="18" charset="0"/>
              </a:rPr>
              <a:t>nóng</a:t>
            </a:r>
          </a:p>
          <a:p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Vì 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nửa cầu Bắc ngả về </a:t>
            </a: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Mặt Trời </a:t>
            </a:r>
          </a:p>
          <a:p>
            <a:pPr marL="285750" indent="-285750">
              <a:buFont typeface="Wingdings"/>
              <a:buChar char="à"/>
            </a:pP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góc 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chiếu của tia sáng MT </a:t>
            </a: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lớn</a:t>
            </a:r>
          </a:p>
          <a:p>
            <a:pPr marL="285750" indent="-285750">
              <a:buFont typeface="Wingdings"/>
              <a:buChar char="à"/>
            </a:pP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 nhận được nhiều ánh sáng và nhiệt</a:t>
            </a:r>
          </a:p>
          <a:p>
            <a:endParaRPr lang="en-US" sz="22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smtClean="0">
                <a:latin typeface="Times New Roman" pitchFamily="18" charset="0"/>
                <a:cs typeface="Times New Roman" pitchFamily="18" charset="0"/>
              </a:rPr>
              <a:t>- N</a:t>
            </a:r>
            <a:r>
              <a:rPr lang="vi-VN" sz="2200" b="1" smtClean="0">
                <a:latin typeface="Times New Roman" pitchFamily="18" charset="0"/>
                <a:cs typeface="Times New Roman" pitchFamily="18" charset="0"/>
              </a:rPr>
              <a:t>ửa </a:t>
            </a:r>
            <a:r>
              <a:rPr lang="vi-VN" sz="2200" b="1">
                <a:latin typeface="Times New Roman" pitchFamily="18" charset="0"/>
                <a:cs typeface="Times New Roman" pitchFamily="18" charset="0"/>
              </a:rPr>
              <a:t>cầu </a:t>
            </a:r>
            <a:r>
              <a:rPr lang="vi-VN" sz="2200" b="1" smtClean="0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200" b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200" b="1">
                <a:latin typeface="Times New Roman" pitchFamily="18" charset="0"/>
                <a:cs typeface="Times New Roman" pitchFamily="18" charset="0"/>
              </a:rPr>
              <a:t>mùa </a:t>
            </a:r>
            <a:r>
              <a:rPr lang="en-US" sz="2200" b="1" smtClean="0">
                <a:latin typeface="Times New Roman" pitchFamily="18" charset="0"/>
                <a:cs typeface="Times New Roman" pitchFamily="18" charset="0"/>
              </a:rPr>
              <a:t>lạnh</a:t>
            </a:r>
          </a:p>
          <a:p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Vì nửa 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cầu Nam </a:t>
            </a:r>
            <a:r>
              <a:rPr lang="en-US" sz="2200" b="1">
                <a:latin typeface="Times New Roman" pitchFamily="18" charset="0"/>
                <a:cs typeface="Times New Roman" pitchFamily="18" charset="0"/>
              </a:rPr>
              <a:t>không ngả 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về </a:t>
            </a: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Mặt Trời</a:t>
            </a:r>
          </a:p>
          <a:p>
            <a:r>
              <a:rPr lang="en-US" sz="22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góc 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chiếu của tia sáng MT </a:t>
            </a: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nhỏ</a:t>
            </a:r>
          </a:p>
          <a:p>
            <a:r>
              <a:rPr lang="en-US" sz="22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nhận 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được ít </a:t>
            </a: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ánh sáng và nhiệt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990600"/>
            <a:ext cx="3342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 22/6 (HẠ CHÍ)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C:\Users\ADMIN\Desktop\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2362"/>
          <a:stretch/>
        </p:blipFill>
        <p:spPr bwMode="auto">
          <a:xfrm>
            <a:off x="33436" y="1715729"/>
            <a:ext cx="4767164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76200" y="71735"/>
            <a:ext cx="34728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400" b="1" smtClean="0">
                <a:latin typeface="Times New Roman" pitchFamily="18" charset="0"/>
                <a:cs typeface="Times New Roman" pitchFamily="18" charset="0"/>
              </a:rPr>
              <a:t>2. Các mùa trên Trái Đất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094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95800" y="990600"/>
            <a:ext cx="3668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NGÀY 22/12 (ĐÔNG CHÍ)</a:t>
            </a:r>
            <a:endParaRPr lang="en-US" sz="24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91000" y="1752600"/>
            <a:ext cx="4876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- N</a:t>
            </a:r>
            <a:r>
              <a:rPr lang="vi-VN" sz="2200" b="1" dirty="0" smtClean="0">
                <a:latin typeface="Times New Roman" pitchFamily="18" charset="0"/>
                <a:cs typeface="Times New Roman" pitchFamily="18" charset="0"/>
              </a:rPr>
              <a:t>ửa </a:t>
            </a:r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cầu </a:t>
            </a:r>
            <a:r>
              <a:rPr lang="vi-VN" sz="2200" b="1" dirty="0" smtClean="0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mùa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lạnh</a:t>
            </a:r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ngả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>
              <a:buFont typeface="Wingdings"/>
              <a:buChar char="à"/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MT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/>
              <a:buChar char="à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- N</a:t>
            </a:r>
            <a:r>
              <a:rPr lang="vi-VN" sz="2200" b="1" dirty="0" smtClean="0">
                <a:latin typeface="Times New Roman" pitchFamily="18" charset="0"/>
                <a:cs typeface="Times New Roman" pitchFamily="18" charset="0"/>
              </a:rPr>
              <a:t>ửa </a:t>
            </a:r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cầu </a:t>
            </a:r>
            <a:r>
              <a:rPr lang="vi-VN" sz="2200" b="1" dirty="0" smtClean="0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mùa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nóng</a:t>
            </a:r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ngả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MT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66800" y="5358825"/>
            <a:ext cx="75216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Mùa 2 nửa cầu </a:t>
            </a:r>
            <a:r>
              <a:rPr lang="en-US" sz="28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Bắc và Nam trái </a:t>
            </a:r>
            <a:r>
              <a:rPr lang="en-US"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ngược nhau.</a:t>
            </a:r>
          </a:p>
        </p:txBody>
      </p:sp>
      <p:pic>
        <p:nvPicPr>
          <p:cNvPr id="8" name="Picture 2" descr="C:\Users\ADMIN\Desktop\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360"/>
          <a:stretch/>
        </p:blipFill>
        <p:spPr bwMode="auto">
          <a:xfrm>
            <a:off x="250723" y="1323975"/>
            <a:ext cx="3940277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76200" y="71735"/>
            <a:ext cx="34728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400" b="1" smtClean="0">
                <a:latin typeface="Times New Roman" pitchFamily="18" charset="0"/>
                <a:cs typeface="Times New Roman" pitchFamily="18" charset="0"/>
              </a:rPr>
              <a:t>2. Các mùa trên Trái Đất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52342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737289"/>
              </p:ext>
            </p:extLst>
          </p:nvPr>
        </p:nvGraphicFramePr>
        <p:xfrm>
          <a:off x="304800" y="717863"/>
          <a:ext cx="8577942" cy="21031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349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8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5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7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8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2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en-US" sz="2200" baseline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gian</a:t>
                      </a: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Nửa cầu Bắc</a:t>
                      </a:r>
                      <a:endParaRPr lang="en-US" sz="2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Nửa cầu Nam</a:t>
                      </a:r>
                      <a:endParaRPr lang="en-US" sz="2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20"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Mùa</a:t>
                      </a:r>
                      <a:r>
                        <a:rPr lang="en-US" sz="2200" baseline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Mùa</a:t>
                      </a: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Mùa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Mùa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21/3 </a:t>
                      </a:r>
                      <a:r>
                        <a:rPr lang="en-US" sz="2200">
                          <a:effectLst/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</a:t>
                      </a:r>
                      <a:r>
                        <a:rPr lang="en-US" sz="2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22/6</a:t>
                      </a: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22/6 </a:t>
                      </a:r>
                      <a:r>
                        <a:rPr lang="en-US" sz="2200">
                          <a:effectLst/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</a:t>
                      </a:r>
                      <a:r>
                        <a:rPr lang="en-US" sz="2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23/9</a:t>
                      </a: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23/9 </a:t>
                      </a:r>
                      <a:r>
                        <a:rPr lang="en-US" sz="2200">
                          <a:effectLst/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</a:t>
                      </a:r>
                      <a:r>
                        <a:rPr lang="en-US" sz="2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22/12</a:t>
                      </a: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22/12 </a:t>
                      </a:r>
                      <a:r>
                        <a:rPr lang="en-US" sz="2200">
                          <a:effectLst/>
                          <a:latin typeface="Times New Roman" pitchFamily="18" charset="0"/>
                          <a:cs typeface="Times New Roman" pitchFamily="18" charset="0"/>
                          <a:sym typeface="Wingdings"/>
                        </a:rPr>
                        <a:t></a:t>
                      </a:r>
                      <a:r>
                        <a:rPr lang="en-US" sz="2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21/3 năm sau</a:t>
                      </a: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2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4574" y="136456"/>
            <a:ext cx="8608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smtClean="0">
                <a:solidFill>
                  <a:srgbClr val="C00000"/>
                </a:solidFill>
              </a:rPr>
              <a:t>Điền vào bảng sau về thời gian các mùa ở 2 nửa cầu</a:t>
            </a:r>
            <a:endParaRPr lang="en-US" sz="2400" b="1" i="1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48315" y="1561981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Nóng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25815" y="2234049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Lạnh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26779" y="1547466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Lạnh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04279" y="2248562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Nóng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56422" y="1345607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Xuân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05401" y="2450199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Đông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67671" y="1720242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Hạ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02150" y="2101803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Thu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79363" y="1345607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Thu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593877" y="1714325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Đông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01137" y="2069921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Xuân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09117" y="2434233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Hạ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" name="Picture 2" descr="C:\Users\ADMIN\Desktop\2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50" y="2895600"/>
            <a:ext cx="6076950" cy="3800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8094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7" name="Text Box 67"/>
          <p:cNvSpPr txBox="1">
            <a:spLocks noChangeArrowheads="1"/>
          </p:cNvSpPr>
          <p:nvPr/>
        </p:nvSpPr>
        <p:spPr bwMode="auto">
          <a:xfrm>
            <a:off x="-20782" y="914400"/>
            <a:ext cx="9072155" cy="461665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chemeClr val="bg1"/>
              </a:gs>
              <a:gs pos="100000">
                <a:srgbClr val="99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nl-NL" sz="2400" b="1" dirty="0" smtClean="0">
                <a:latin typeface="Times New Roman" pitchFamily="18" charset="0"/>
                <a:cs typeface="Times New Roman" pitchFamily="18" charset="0"/>
              </a:rPr>
              <a:t>2. Các mùa trên Trái Đất: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3"/>
          <p:cNvSpPr txBox="1">
            <a:spLocks noChangeArrowheads="1"/>
          </p:cNvSpPr>
          <p:nvPr/>
        </p:nvSpPr>
        <p:spPr bwMode="auto">
          <a:xfrm>
            <a:off x="117566" y="1617481"/>
            <a:ext cx="850392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/>
            <a:r>
              <a:rPr lang="nl-N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nl-N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quá trình chuyển </a:t>
            </a:r>
            <a:r>
              <a:rPr lang="nl-NL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động </a:t>
            </a:r>
            <a:r>
              <a:rPr lang="nl-NL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quanh MT</a:t>
            </a:r>
            <a:r>
              <a:rPr lang="nl-N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nửa cầu Bắc và nửa cầu Nam luân phiên chúc và ngả về phía MT sinh ra các mùa.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nl-N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Sự phân bố ánh sáng, lượng nhiệt và các mùa ở 2 nửa cầu trái ngược nhau.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nl-N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Chia 1 năm ra 4 mùa: xuân, hạ, thu, đông</a:t>
            </a:r>
            <a:r>
              <a:rPr lang="nl-N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2000" y="76200"/>
            <a:ext cx="7859486" cy="5967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cap="all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200" b="1" cap="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12 - </a:t>
            </a:r>
            <a:r>
              <a:rPr lang="vi-VN" sz="2200" b="1" cap="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</a:t>
            </a:r>
            <a:r>
              <a:rPr lang="en-US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ÀI 7:</a:t>
            </a:r>
            <a:r>
              <a:rPr lang="vi-VN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CHUYỂN ĐỘNG CỦA T</a:t>
            </a:r>
            <a:r>
              <a:rPr lang="en-US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RÁI ĐẤT</a:t>
            </a:r>
            <a:r>
              <a:rPr lang="vi-VN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endParaRPr lang="en-US" sz="22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itchFamily="18" charset="0"/>
            </a:endParaRPr>
          </a:p>
          <a:p>
            <a:pPr algn="ctr"/>
            <a:r>
              <a:rPr lang="vi-VN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QUAY QUANH M</a:t>
            </a:r>
            <a:r>
              <a:rPr lang="en-US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ẶT TRỜI</a:t>
            </a:r>
            <a:r>
              <a:rPr lang="vi-VN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VÀ HỆ QUẢ</a:t>
            </a:r>
            <a:r>
              <a:rPr lang="en-US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(</a:t>
            </a:r>
            <a:r>
              <a:rPr lang="en-US" sz="2200" b="1" cap="all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TiếT</a:t>
            </a:r>
            <a:r>
              <a:rPr lang="en-US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1)</a:t>
            </a:r>
            <a:endParaRPr lang="en-US" sz="2200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07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7" grpId="0" animBg="1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43000" y="1028700"/>
            <a:ext cx="6858000" cy="400050"/>
          </a:xfrm>
          <a:noFill/>
        </p:spPr>
        <p:txBody>
          <a:bodyPr>
            <a:no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Hướng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dẫn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nhà</a:t>
            </a:r>
            <a:r>
              <a:rPr lang="en-US" altLang="en-US" sz="36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Xem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trước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7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.</a:t>
            </a:r>
            <a:endParaRPr lang="en-US" altLang="en-US" sz="2800" b="1" dirty="0">
              <a:solidFill>
                <a:srgbClr val="3333FF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Trả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Sgk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trước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3232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6" name="Google Shape;906;p35"/>
          <p:cNvGrpSpPr/>
          <p:nvPr/>
        </p:nvGrpSpPr>
        <p:grpSpPr>
          <a:xfrm>
            <a:off x="4713243" y="1625361"/>
            <a:ext cx="4454843" cy="4644110"/>
            <a:chOff x="4713242" y="768111"/>
            <a:chExt cx="4454843" cy="4644110"/>
          </a:xfrm>
        </p:grpSpPr>
        <p:grpSp>
          <p:nvGrpSpPr>
            <p:cNvPr id="907" name="Google Shape;907;p35"/>
            <p:cNvGrpSpPr/>
            <p:nvPr/>
          </p:nvGrpSpPr>
          <p:grpSpPr>
            <a:xfrm>
              <a:off x="5477961" y="1087128"/>
              <a:ext cx="3040490" cy="3041738"/>
              <a:chOff x="3601725" y="3116375"/>
              <a:chExt cx="253275" cy="253400"/>
            </a:xfrm>
          </p:grpSpPr>
          <p:sp>
            <p:nvSpPr>
              <p:cNvPr id="908" name="Google Shape;908;p35"/>
              <p:cNvSpPr/>
              <p:nvPr/>
            </p:nvSpPr>
            <p:spPr>
              <a:xfrm>
                <a:off x="3601725" y="3116650"/>
                <a:ext cx="251900" cy="252200"/>
              </a:xfrm>
              <a:custGeom>
                <a:avLst/>
                <a:gdLst/>
                <a:ahLst/>
                <a:cxnLst/>
                <a:rect l="l" t="t" r="r" b="b"/>
                <a:pathLst>
                  <a:path w="10076" h="10088" extrusionOk="0">
                    <a:moveTo>
                      <a:pt x="5044" y="1"/>
                    </a:moveTo>
                    <a:cubicBezTo>
                      <a:pt x="2259" y="1"/>
                      <a:pt x="0" y="2259"/>
                      <a:pt x="0" y="5044"/>
                    </a:cubicBezTo>
                    <a:cubicBezTo>
                      <a:pt x="0" y="7829"/>
                      <a:pt x="2259" y="10088"/>
                      <a:pt x="5044" y="10088"/>
                    </a:cubicBezTo>
                    <a:cubicBezTo>
                      <a:pt x="7817" y="10088"/>
                      <a:pt x="10076" y="7829"/>
                      <a:pt x="10076" y="5044"/>
                    </a:cubicBezTo>
                    <a:cubicBezTo>
                      <a:pt x="10076" y="2259"/>
                      <a:pt x="7817" y="1"/>
                      <a:pt x="50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09" name="Google Shape;909;p35"/>
              <p:cNvSpPr/>
              <p:nvPr/>
            </p:nvSpPr>
            <p:spPr>
              <a:xfrm>
                <a:off x="3623650" y="3116400"/>
                <a:ext cx="105275" cy="252200"/>
              </a:xfrm>
              <a:custGeom>
                <a:avLst/>
                <a:gdLst/>
                <a:ahLst/>
                <a:cxnLst/>
                <a:rect l="l" t="t" r="r" b="b"/>
                <a:pathLst>
                  <a:path w="4211" h="10088" extrusionOk="0">
                    <a:moveTo>
                      <a:pt x="4046" y="0"/>
                    </a:moveTo>
                    <a:cubicBezTo>
                      <a:pt x="3180" y="88"/>
                      <a:pt x="2368" y="406"/>
                      <a:pt x="1721" y="976"/>
                    </a:cubicBezTo>
                    <a:cubicBezTo>
                      <a:pt x="1184" y="1448"/>
                      <a:pt x="768" y="2050"/>
                      <a:pt x="493" y="2708"/>
                    </a:cubicBezTo>
                    <a:cubicBezTo>
                      <a:pt x="77" y="3706"/>
                      <a:pt x="0" y="4813"/>
                      <a:pt x="164" y="5877"/>
                    </a:cubicBezTo>
                    <a:cubicBezTo>
                      <a:pt x="329" y="6886"/>
                      <a:pt x="691" y="7872"/>
                      <a:pt x="1348" y="8662"/>
                    </a:cubicBezTo>
                    <a:cubicBezTo>
                      <a:pt x="1962" y="9407"/>
                      <a:pt x="2839" y="9956"/>
                      <a:pt x="3804" y="10065"/>
                    </a:cubicBezTo>
                    <a:cubicBezTo>
                      <a:pt x="3925" y="10087"/>
                      <a:pt x="4046" y="10087"/>
                      <a:pt x="4167" y="10087"/>
                    </a:cubicBezTo>
                    <a:cubicBezTo>
                      <a:pt x="4210" y="10087"/>
                      <a:pt x="4210" y="10010"/>
                      <a:pt x="4167" y="10010"/>
                    </a:cubicBezTo>
                    <a:cubicBezTo>
                      <a:pt x="3202" y="9999"/>
                      <a:pt x="2291" y="9539"/>
                      <a:pt x="1623" y="8859"/>
                    </a:cubicBezTo>
                    <a:cubicBezTo>
                      <a:pt x="932" y="8136"/>
                      <a:pt x="515" y="7181"/>
                      <a:pt x="307" y="6206"/>
                    </a:cubicBezTo>
                    <a:cubicBezTo>
                      <a:pt x="99" y="5186"/>
                      <a:pt x="110" y="4111"/>
                      <a:pt x="427" y="3114"/>
                    </a:cubicBezTo>
                    <a:cubicBezTo>
                      <a:pt x="658" y="2423"/>
                      <a:pt x="1041" y="1765"/>
                      <a:pt x="1557" y="1239"/>
                    </a:cubicBezTo>
                    <a:cubicBezTo>
                      <a:pt x="2127" y="658"/>
                      <a:pt x="2873" y="274"/>
                      <a:pt x="3673" y="132"/>
                    </a:cubicBezTo>
                    <a:cubicBezTo>
                      <a:pt x="3794" y="110"/>
                      <a:pt x="3925" y="99"/>
                      <a:pt x="4046" y="88"/>
                    </a:cubicBezTo>
                    <a:cubicBezTo>
                      <a:pt x="4101" y="77"/>
                      <a:pt x="4101" y="0"/>
                      <a:pt x="404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10" name="Google Shape;910;p35"/>
              <p:cNvSpPr/>
              <p:nvPr/>
            </p:nvSpPr>
            <p:spPr>
              <a:xfrm>
                <a:off x="3665575" y="3116475"/>
                <a:ext cx="64850" cy="253300"/>
              </a:xfrm>
              <a:custGeom>
                <a:avLst/>
                <a:gdLst/>
                <a:ahLst/>
                <a:cxnLst/>
                <a:rect l="l" t="t" r="r" b="b"/>
                <a:pathLst>
                  <a:path w="2594" h="10132" extrusionOk="0">
                    <a:moveTo>
                      <a:pt x="2369" y="0"/>
                    </a:moveTo>
                    <a:cubicBezTo>
                      <a:pt x="2362" y="0"/>
                      <a:pt x="2354" y="2"/>
                      <a:pt x="2347" y="8"/>
                    </a:cubicBezTo>
                    <a:cubicBezTo>
                      <a:pt x="1733" y="359"/>
                      <a:pt x="1240" y="940"/>
                      <a:pt x="856" y="1543"/>
                    </a:cubicBezTo>
                    <a:cubicBezTo>
                      <a:pt x="670" y="1839"/>
                      <a:pt x="505" y="2157"/>
                      <a:pt x="385" y="2486"/>
                    </a:cubicBezTo>
                    <a:cubicBezTo>
                      <a:pt x="242" y="2880"/>
                      <a:pt x="165" y="3297"/>
                      <a:pt x="110" y="3703"/>
                    </a:cubicBezTo>
                    <a:cubicBezTo>
                      <a:pt x="0" y="4580"/>
                      <a:pt x="22" y="5479"/>
                      <a:pt x="99" y="6356"/>
                    </a:cubicBezTo>
                    <a:cubicBezTo>
                      <a:pt x="143" y="6784"/>
                      <a:pt x="209" y="7212"/>
                      <a:pt x="307" y="7639"/>
                    </a:cubicBezTo>
                    <a:cubicBezTo>
                      <a:pt x="406" y="8012"/>
                      <a:pt x="527" y="8406"/>
                      <a:pt x="735" y="8747"/>
                    </a:cubicBezTo>
                    <a:cubicBezTo>
                      <a:pt x="1141" y="9415"/>
                      <a:pt x="1810" y="9853"/>
                      <a:pt x="2533" y="10128"/>
                    </a:cubicBezTo>
                    <a:cubicBezTo>
                      <a:pt x="2539" y="10131"/>
                      <a:pt x="2544" y="10132"/>
                      <a:pt x="2548" y="10132"/>
                    </a:cubicBezTo>
                    <a:cubicBezTo>
                      <a:pt x="2582" y="10132"/>
                      <a:pt x="2594" y="10070"/>
                      <a:pt x="2555" y="10051"/>
                    </a:cubicBezTo>
                    <a:cubicBezTo>
                      <a:pt x="1919" y="9810"/>
                      <a:pt x="1305" y="9426"/>
                      <a:pt x="911" y="8867"/>
                    </a:cubicBezTo>
                    <a:cubicBezTo>
                      <a:pt x="691" y="8549"/>
                      <a:pt x="560" y="8198"/>
                      <a:pt x="450" y="7848"/>
                    </a:cubicBezTo>
                    <a:cubicBezTo>
                      <a:pt x="329" y="7441"/>
                      <a:pt x="253" y="7014"/>
                      <a:pt x="209" y="6598"/>
                    </a:cubicBezTo>
                    <a:cubicBezTo>
                      <a:pt x="110" y="5764"/>
                      <a:pt x="88" y="4898"/>
                      <a:pt x="154" y="4054"/>
                    </a:cubicBezTo>
                    <a:cubicBezTo>
                      <a:pt x="187" y="3615"/>
                      <a:pt x="263" y="3187"/>
                      <a:pt x="373" y="2771"/>
                    </a:cubicBezTo>
                    <a:cubicBezTo>
                      <a:pt x="472" y="2442"/>
                      <a:pt x="614" y="2124"/>
                      <a:pt x="779" y="1817"/>
                    </a:cubicBezTo>
                    <a:cubicBezTo>
                      <a:pt x="987" y="1467"/>
                      <a:pt x="1228" y="1126"/>
                      <a:pt x="1503" y="819"/>
                    </a:cubicBezTo>
                    <a:cubicBezTo>
                      <a:pt x="1755" y="534"/>
                      <a:pt x="2051" y="271"/>
                      <a:pt x="2390" y="74"/>
                    </a:cubicBezTo>
                    <a:cubicBezTo>
                      <a:pt x="2427" y="56"/>
                      <a:pt x="2403" y="0"/>
                      <a:pt x="236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11" name="Google Shape;911;p35"/>
              <p:cNvSpPr/>
              <p:nvPr/>
            </p:nvSpPr>
            <p:spPr>
              <a:xfrm>
                <a:off x="3721225" y="3116450"/>
                <a:ext cx="8925" cy="252125"/>
              </a:xfrm>
              <a:custGeom>
                <a:avLst/>
                <a:gdLst/>
                <a:ahLst/>
                <a:cxnLst/>
                <a:rect l="l" t="t" r="r" b="b"/>
                <a:pathLst>
                  <a:path w="357" h="10085" extrusionOk="0">
                    <a:moveTo>
                      <a:pt x="143" y="1"/>
                    </a:moveTo>
                    <a:cubicBezTo>
                      <a:pt x="121" y="1"/>
                      <a:pt x="99" y="15"/>
                      <a:pt x="99" y="42"/>
                    </a:cubicBezTo>
                    <a:cubicBezTo>
                      <a:pt x="33" y="1336"/>
                      <a:pt x="0" y="2640"/>
                      <a:pt x="0" y="3934"/>
                    </a:cubicBezTo>
                    <a:cubicBezTo>
                      <a:pt x="0" y="5250"/>
                      <a:pt x="33" y="6565"/>
                      <a:pt x="110" y="7881"/>
                    </a:cubicBezTo>
                    <a:cubicBezTo>
                      <a:pt x="154" y="8605"/>
                      <a:pt x="208" y="9328"/>
                      <a:pt x="274" y="10052"/>
                    </a:cubicBezTo>
                    <a:cubicBezTo>
                      <a:pt x="274" y="10074"/>
                      <a:pt x="296" y="10085"/>
                      <a:pt x="317" y="10085"/>
                    </a:cubicBezTo>
                    <a:cubicBezTo>
                      <a:pt x="337" y="10085"/>
                      <a:pt x="357" y="10074"/>
                      <a:pt x="351" y="10052"/>
                    </a:cubicBezTo>
                    <a:cubicBezTo>
                      <a:pt x="230" y="8758"/>
                      <a:pt x="154" y="7464"/>
                      <a:pt x="110" y="6160"/>
                    </a:cubicBezTo>
                    <a:cubicBezTo>
                      <a:pt x="77" y="4844"/>
                      <a:pt x="77" y="3529"/>
                      <a:pt x="99" y="2213"/>
                    </a:cubicBezTo>
                    <a:cubicBezTo>
                      <a:pt x="121" y="1489"/>
                      <a:pt x="143" y="766"/>
                      <a:pt x="186" y="42"/>
                    </a:cubicBezTo>
                    <a:cubicBezTo>
                      <a:pt x="186" y="15"/>
                      <a:pt x="164" y="1"/>
                      <a:pt x="14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12" name="Google Shape;912;p35"/>
              <p:cNvSpPr/>
              <p:nvPr/>
            </p:nvSpPr>
            <p:spPr>
              <a:xfrm>
                <a:off x="3724325" y="3116375"/>
                <a:ext cx="72025" cy="253275"/>
              </a:xfrm>
              <a:custGeom>
                <a:avLst/>
                <a:gdLst/>
                <a:ahLst/>
                <a:cxnLst/>
                <a:rect l="l" t="t" r="r" b="b"/>
                <a:pathLst>
                  <a:path w="2881" h="10131" extrusionOk="0">
                    <a:moveTo>
                      <a:pt x="63" y="0"/>
                    </a:moveTo>
                    <a:cubicBezTo>
                      <a:pt x="16" y="0"/>
                      <a:pt x="0" y="69"/>
                      <a:pt x="52" y="89"/>
                    </a:cubicBezTo>
                    <a:cubicBezTo>
                      <a:pt x="688" y="352"/>
                      <a:pt x="1246" y="791"/>
                      <a:pt x="1653" y="1350"/>
                    </a:cubicBezTo>
                    <a:cubicBezTo>
                      <a:pt x="2080" y="1931"/>
                      <a:pt x="2354" y="2599"/>
                      <a:pt x="2530" y="3291"/>
                    </a:cubicBezTo>
                    <a:cubicBezTo>
                      <a:pt x="2716" y="4069"/>
                      <a:pt x="2793" y="4902"/>
                      <a:pt x="2716" y="5691"/>
                    </a:cubicBezTo>
                    <a:cubicBezTo>
                      <a:pt x="2650" y="6503"/>
                      <a:pt x="2387" y="7281"/>
                      <a:pt x="1981" y="7994"/>
                    </a:cubicBezTo>
                    <a:cubicBezTo>
                      <a:pt x="1521" y="8794"/>
                      <a:pt x="896" y="9496"/>
                      <a:pt x="161" y="10066"/>
                    </a:cubicBezTo>
                    <a:cubicBezTo>
                      <a:pt x="127" y="10092"/>
                      <a:pt x="160" y="10131"/>
                      <a:pt x="191" y="10131"/>
                    </a:cubicBezTo>
                    <a:cubicBezTo>
                      <a:pt x="200" y="10131"/>
                      <a:pt x="209" y="10128"/>
                      <a:pt x="216" y="10121"/>
                    </a:cubicBezTo>
                    <a:cubicBezTo>
                      <a:pt x="874" y="9606"/>
                      <a:pt x="1455" y="8980"/>
                      <a:pt x="1904" y="8279"/>
                    </a:cubicBezTo>
                    <a:cubicBezTo>
                      <a:pt x="2343" y="7577"/>
                      <a:pt x="2650" y="6788"/>
                      <a:pt x="2771" y="5966"/>
                    </a:cubicBezTo>
                    <a:cubicBezTo>
                      <a:pt x="2881" y="5165"/>
                      <a:pt x="2825" y="4310"/>
                      <a:pt x="2661" y="3520"/>
                    </a:cubicBezTo>
                    <a:cubicBezTo>
                      <a:pt x="2508" y="2797"/>
                      <a:pt x="2255" y="2085"/>
                      <a:pt x="1839" y="1471"/>
                    </a:cubicBezTo>
                    <a:cubicBezTo>
                      <a:pt x="1455" y="900"/>
                      <a:pt x="929" y="418"/>
                      <a:pt x="304" y="111"/>
                    </a:cubicBezTo>
                    <a:cubicBezTo>
                      <a:pt x="227" y="78"/>
                      <a:pt x="150" y="34"/>
                      <a:pt x="74" y="1"/>
                    </a:cubicBezTo>
                    <a:cubicBezTo>
                      <a:pt x="70" y="1"/>
                      <a:pt x="66" y="0"/>
                      <a:pt x="6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13" name="Google Shape;913;p35"/>
              <p:cNvSpPr/>
              <p:nvPr/>
            </p:nvSpPr>
            <p:spPr>
              <a:xfrm>
                <a:off x="3724500" y="3116400"/>
                <a:ext cx="107475" cy="253300"/>
              </a:xfrm>
              <a:custGeom>
                <a:avLst/>
                <a:gdLst/>
                <a:ahLst/>
                <a:cxnLst/>
                <a:rect l="l" t="t" r="r" b="b"/>
                <a:pathLst>
                  <a:path w="4299" h="10132" extrusionOk="0">
                    <a:moveTo>
                      <a:pt x="55" y="0"/>
                    </a:moveTo>
                    <a:cubicBezTo>
                      <a:pt x="1" y="0"/>
                      <a:pt x="1" y="88"/>
                      <a:pt x="55" y="88"/>
                    </a:cubicBezTo>
                    <a:cubicBezTo>
                      <a:pt x="440" y="88"/>
                      <a:pt x="823" y="186"/>
                      <a:pt x="1174" y="329"/>
                    </a:cubicBezTo>
                    <a:cubicBezTo>
                      <a:pt x="1580" y="483"/>
                      <a:pt x="1974" y="702"/>
                      <a:pt x="2325" y="954"/>
                    </a:cubicBezTo>
                    <a:cubicBezTo>
                      <a:pt x="2665" y="1185"/>
                      <a:pt x="2994" y="1470"/>
                      <a:pt x="3257" y="1787"/>
                    </a:cubicBezTo>
                    <a:cubicBezTo>
                      <a:pt x="3542" y="2138"/>
                      <a:pt x="3739" y="2555"/>
                      <a:pt x="3871" y="2983"/>
                    </a:cubicBezTo>
                    <a:cubicBezTo>
                      <a:pt x="4189" y="3947"/>
                      <a:pt x="4200" y="5010"/>
                      <a:pt x="4024" y="6009"/>
                    </a:cubicBezTo>
                    <a:cubicBezTo>
                      <a:pt x="3860" y="6962"/>
                      <a:pt x="3498" y="7960"/>
                      <a:pt x="2840" y="8684"/>
                    </a:cubicBezTo>
                    <a:cubicBezTo>
                      <a:pt x="2238" y="9352"/>
                      <a:pt x="1382" y="9824"/>
                      <a:pt x="505" y="10010"/>
                    </a:cubicBezTo>
                    <a:cubicBezTo>
                      <a:pt x="396" y="10021"/>
                      <a:pt x="297" y="10043"/>
                      <a:pt x="187" y="10054"/>
                    </a:cubicBezTo>
                    <a:cubicBezTo>
                      <a:pt x="136" y="10054"/>
                      <a:pt x="133" y="10132"/>
                      <a:pt x="178" y="10132"/>
                    </a:cubicBezTo>
                    <a:cubicBezTo>
                      <a:pt x="181" y="10132"/>
                      <a:pt x="184" y="10132"/>
                      <a:pt x="187" y="10131"/>
                    </a:cubicBezTo>
                    <a:cubicBezTo>
                      <a:pt x="1086" y="10043"/>
                      <a:pt x="1985" y="9605"/>
                      <a:pt x="2654" y="8991"/>
                    </a:cubicBezTo>
                    <a:cubicBezTo>
                      <a:pt x="3388" y="8322"/>
                      <a:pt x="3805" y="7357"/>
                      <a:pt x="4024" y="6403"/>
                    </a:cubicBezTo>
                    <a:cubicBezTo>
                      <a:pt x="4255" y="5405"/>
                      <a:pt x="4299" y="4331"/>
                      <a:pt x="4058" y="3322"/>
                    </a:cubicBezTo>
                    <a:cubicBezTo>
                      <a:pt x="3937" y="2851"/>
                      <a:pt x="3761" y="2369"/>
                      <a:pt x="3487" y="1974"/>
                    </a:cubicBezTo>
                    <a:cubicBezTo>
                      <a:pt x="3257" y="1634"/>
                      <a:pt x="2961" y="1338"/>
                      <a:pt x="2643" y="1085"/>
                    </a:cubicBezTo>
                    <a:cubicBezTo>
                      <a:pt x="2292" y="812"/>
                      <a:pt x="1909" y="571"/>
                      <a:pt x="1503" y="373"/>
                    </a:cubicBezTo>
                    <a:cubicBezTo>
                      <a:pt x="1130" y="208"/>
                      <a:pt x="735" y="66"/>
                      <a:pt x="330" y="22"/>
                    </a:cubicBezTo>
                    <a:cubicBezTo>
                      <a:pt x="231" y="11"/>
                      <a:pt x="143" y="0"/>
                      <a:pt x="5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14" name="Google Shape;914;p35"/>
              <p:cNvSpPr/>
              <p:nvPr/>
            </p:nvSpPr>
            <p:spPr>
              <a:xfrm>
                <a:off x="3601975" y="3246875"/>
                <a:ext cx="253025" cy="1925"/>
              </a:xfrm>
              <a:custGeom>
                <a:avLst/>
                <a:gdLst/>
                <a:ahLst/>
                <a:cxnLst/>
                <a:rect l="l" t="t" r="r" b="b"/>
                <a:pathLst>
                  <a:path w="10121" h="77" extrusionOk="0">
                    <a:moveTo>
                      <a:pt x="45" y="0"/>
                    </a:moveTo>
                    <a:cubicBezTo>
                      <a:pt x="1" y="0"/>
                      <a:pt x="1" y="77"/>
                      <a:pt x="45" y="77"/>
                    </a:cubicBezTo>
                    <a:lnTo>
                      <a:pt x="10066" y="77"/>
                    </a:lnTo>
                    <a:cubicBezTo>
                      <a:pt x="10121" y="77"/>
                      <a:pt x="10121" y="0"/>
                      <a:pt x="100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15" name="Google Shape;915;p35"/>
              <p:cNvSpPr/>
              <p:nvPr/>
            </p:nvSpPr>
            <p:spPr>
              <a:xfrm>
                <a:off x="3621175" y="3175750"/>
                <a:ext cx="212450" cy="2175"/>
              </a:xfrm>
              <a:custGeom>
                <a:avLst/>
                <a:gdLst/>
                <a:ahLst/>
                <a:cxnLst/>
                <a:rect l="l" t="t" r="r" b="b"/>
                <a:pathLst>
                  <a:path w="8498" h="87" extrusionOk="0">
                    <a:moveTo>
                      <a:pt x="176" y="0"/>
                    </a:moveTo>
                    <a:cubicBezTo>
                      <a:pt x="139" y="0"/>
                      <a:pt x="103" y="2"/>
                      <a:pt x="66" y="5"/>
                    </a:cubicBezTo>
                    <a:lnTo>
                      <a:pt x="55" y="5"/>
                    </a:lnTo>
                    <a:cubicBezTo>
                      <a:pt x="0" y="5"/>
                      <a:pt x="0" y="82"/>
                      <a:pt x="55" y="82"/>
                    </a:cubicBezTo>
                    <a:lnTo>
                      <a:pt x="8103" y="82"/>
                    </a:lnTo>
                    <a:cubicBezTo>
                      <a:pt x="8176" y="82"/>
                      <a:pt x="8249" y="87"/>
                      <a:pt x="8322" y="87"/>
                    </a:cubicBezTo>
                    <a:cubicBezTo>
                      <a:pt x="8359" y="87"/>
                      <a:pt x="8395" y="86"/>
                      <a:pt x="8432" y="82"/>
                    </a:cubicBezTo>
                    <a:lnTo>
                      <a:pt x="8442" y="82"/>
                    </a:lnTo>
                    <a:cubicBezTo>
                      <a:pt x="8498" y="82"/>
                      <a:pt x="8498" y="5"/>
                      <a:pt x="8442" y="5"/>
                    </a:cubicBezTo>
                    <a:lnTo>
                      <a:pt x="395" y="5"/>
                    </a:lnTo>
                    <a:cubicBezTo>
                      <a:pt x="322" y="5"/>
                      <a:pt x="249" y="0"/>
                      <a:pt x="17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16" name="Google Shape;916;p35"/>
              <p:cNvSpPr/>
              <p:nvPr/>
            </p:nvSpPr>
            <p:spPr>
              <a:xfrm>
                <a:off x="3629675" y="3317850"/>
                <a:ext cx="196275" cy="2225"/>
              </a:xfrm>
              <a:custGeom>
                <a:avLst/>
                <a:gdLst/>
                <a:ahLst/>
                <a:cxnLst/>
                <a:rect l="l" t="t" r="r" b="b"/>
                <a:pathLst>
                  <a:path w="7851" h="89" extrusionOk="0">
                    <a:moveTo>
                      <a:pt x="44" y="0"/>
                    </a:moveTo>
                    <a:cubicBezTo>
                      <a:pt x="1" y="0"/>
                      <a:pt x="1" y="88"/>
                      <a:pt x="44" y="88"/>
                    </a:cubicBezTo>
                    <a:lnTo>
                      <a:pt x="7795" y="88"/>
                    </a:lnTo>
                    <a:cubicBezTo>
                      <a:pt x="7851" y="88"/>
                      <a:pt x="7851" y="0"/>
                      <a:pt x="779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917" name="Google Shape;917;p35"/>
            <p:cNvGrpSpPr/>
            <p:nvPr/>
          </p:nvGrpSpPr>
          <p:grpSpPr>
            <a:xfrm>
              <a:off x="4713242" y="2657036"/>
              <a:ext cx="3480203" cy="2755185"/>
              <a:chOff x="2507525" y="3673625"/>
              <a:chExt cx="432275" cy="342225"/>
            </a:xfrm>
          </p:grpSpPr>
          <p:sp>
            <p:nvSpPr>
              <p:cNvPr id="918" name="Google Shape;918;p35"/>
              <p:cNvSpPr/>
              <p:nvPr/>
            </p:nvSpPr>
            <p:spPr>
              <a:xfrm>
                <a:off x="2736925" y="3712550"/>
                <a:ext cx="59800" cy="24975"/>
              </a:xfrm>
              <a:custGeom>
                <a:avLst/>
                <a:gdLst/>
                <a:ahLst/>
                <a:cxnLst/>
                <a:rect l="l" t="t" r="r" b="b"/>
                <a:pathLst>
                  <a:path w="2392" h="999" extrusionOk="0">
                    <a:moveTo>
                      <a:pt x="1" y="0"/>
                    </a:moveTo>
                    <a:lnTo>
                      <a:pt x="1" y="998"/>
                    </a:lnTo>
                    <a:lnTo>
                      <a:pt x="2391" y="998"/>
                    </a:lnTo>
                    <a:lnTo>
                      <a:pt x="239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19" name="Google Shape;919;p35"/>
              <p:cNvSpPr/>
              <p:nvPr/>
            </p:nvSpPr>
            <p:spPr>
              <a:xfrm>
                <a:off x="2718575" y="3736125"/>
                <a:ext cx="61150" cy="24975"/>
              </a:xfrm>
              <a:custGeom>
                <a:avLst/>
                <a:gdLst/>
                <a:ahLst/>
                <a:cxnLst/>
                <a:rect l="l" t="t" r="r" b="b"/>
                <a:pathLst>
                  <a:path w="2446" h="999" extrusionOk="0">
                    <a:moveTo>
                      <a:pt x="1" y="0"/>
                    </a:moveTo>
                    <a:lnTo>
                      <a:pt x="1" y="998"/>
                    </a:lnTo>
                    <a:lnTo>
                      <a:pt x="2445" y="998"/>
                    </a:lnTo>
                    <a:lnTo>
                      <a:pt x="244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0" name="Google Shape;920;p35"/>
              <p:cNvSpPr/>
              <p:nvPr/>
            </p:nvSpPr>
            <p:spPr>
              <a:xfrm>
                <a:off x="2713900" y="3761075"/>
                <a:ext cx="60875" cy="24700"/>
              </a:xfrm>
              <a:custGeom>
                <a:avLst/>
                <a:gdLst/>
                <a:ahLst/>
                <a:cxnLst/>
                <a:rect l="l" t="t" r="r" b="b"/>
                <a:pathLst>
                  <a:path w="2435" h="988" extrusionOk="0">
                    <a:moveTo>
                      <a:pt x="1" y="0"/>
                    </a:moveTo>
                    <a:lnTo>
                      <a:pt x="1" y="987"/>
                    </a:lnTo>
                    <a:lnTo>
                      <a:pt x="2435" y="987"/>
                    </a:lnTo>
                    <a:lnTo>
                      <a:pt x="243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1" name="Google Shape;921;p35"/>
              <p:cNvSpPr/>
              <p:nvPr/>
            </p:nvSpPr>
            <p:spPr>
              <a:xfrm>
                <a:off x="2758875" y="3736125"/>
                <a:ext cx="61150" cy="24975"/>
              </a:xfrm>
              <a:custGeom>
                <a:avLst/>
                <a:gdLst/>
                <a:ahLst/>
                <a:cxnLst/>
                <a:rect l="l" t="t" r="r" b="b"/>
                <a:pathLst>
                  <a:path w="2446" h="999" extrusionOk="0">
                    <a:moveTo>
                      <a:pt x="0" y="0"/>
                    </a:moveTo>
                    <a:lnTo>
                      <a:pt x="0" y="998"/>
                    </a:lnTo>
                    <a:lnTo>
                      <a:pt x="2445" y="998"/>
                    </a:lnTo>
                    <a:lnTo>
                      <a:pt x="244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2" name="Google Shape;922;p35"/>
              <p:cNvSpPr/>
              <p:nvPr/>
            </p:nvSpPr>
            <p:spPr>
              <a:xfrm>
                <a:off x="2770375" y="3761075"/>
                <a:ext cx="61150" cy="24700"/>
              </a:xfrm>
              <a:custGeom>
                <a:avLst/>
                <a:gdLst/>
                <a:ahLst/>
                <a:cxnLst/>
                <a:rect l="l" t="t" r="r" b="b"/>
                <a:pathLst>
                  <a:path w="2446" h="988" extrusionOk="0">
                    <a:moveTo>
                      <a:pt x="1" y="0"/>
                    </a:moveTo>
                    <a:lnTo>
                      <a:pt x="1" y="987"/>
                    </a:lnTo>
                    <a:lnTo>
                      <a:pt x="2446" y="987"/>
                    </a:lnTo>
                    <a:lnTo>
                      <a:pt x="24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3" name="Google Shape;923;p35"/>
              <p:cNvSpPr/>
              <p:nvPr/>
            </p:nvSpPr>
            <p:spPr>
              <a:xfrm>
                <a:off x="2754775" y="3712550"/>
                <a:ext cx="2200" cy="23875"/>
              </a:xfrm>
              <a:custGeom>
                <a:avLst/>
                <a:gdLst/>
                <a:ahLst/>
                <a:cxnLst/>
                <a:rect l="l" t="t" r="r" b="b"/>
                <a:pathLst>
                  <a:path w="88" h="955" extrusionOk="0">
                    <a:moveTo>
                      <a:pt x="44" y="1"/>
                    </a:moveTo>
                    <a:cubicBezTo>
                      <a:pt x="22" y="1"/>
                      <a:pt x="0" y="12"/>
                      <a:pt x="0" y="34"/>
                    </a:cubicBezTo>
                    <a:lnTo>
                      <a:pt x="0" y="921"/>
                    </a:lnTo>
                    <a:cubicBezTo>
                      <a:pt x="0" y="943"/>
                      <a:pt x="22" y="954"/>
                      <a:pt x="44" y="954"/>
                    </a:cubicBezTo>
                    <a:cubicBezTo>
                      <a:pt x="66" y="954"/>
                      <a:pt x="88" y="943"/>
                      <a:pt x="88" y="921"/>
                    </a:cubicBezTo>
                    <a:lnTo>
                      <a:pt x="88" y="34"/>
                    </a:lnTo>
                    <a:cubicBezTo>
                      <a:pt x="88" y="12"/>
                      <a:pt x="66" y="1"/>
                      <a:pt x="4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4" name="Google Shape;924;p35"/>
              <p:cNvSpPr/>
              <p:nvPr/>
            </p:nvSpPr>
            <p:spPr>
              <a:xfrm>
                <a:off x="2764625" y="3712550"/>
                <a:ext cx="2225" cy="23875"/>
              </a:xfrm>
              <a:custGeom>
                <a:avLst/>
                <a:gdLst/>
                <a:ahLst/>
                <a:cxnLst/>
                <a:rect l="l" t="t" r="r" b="b"/>
                <a:pathLst>
                  <a:path w="89" h="955" extrusionOk="0">
                    <a:moveTo>
                      <a:pt x="45" y="1"/>
                    </a:moveTo>
                    <a:cubicBezTo>
                      <a:pt x="23" y="1"/>
                      <a:pt x="1" y="12"/>
                      <a:pt x="1" y="34"/>
                    </a:cubicBezTo>
                    <a:lnTo>
                      <a:pt x="1" y="921"/>
                    </a:lnTo>
                    <a:cubicBezTo>
                      <a:pt x="1" y="943"/>
                      <a:pt x="23" y="954"/>
                      <a:pt x="45" y="954"/>
                    </a:cubicBezTo>
                    <a:cubicBezTo>
                      <a:pt x="67" y="954"/>
                      <a:pt x="88" y="943"/>
                      <a:pt x="88" y="921"/>
                    </a:cubicBezTo>
                    <a:lnTo>
                      <a:pt x="88" y="34"/>
                    </a:lnTo>
                    <a:cubicBezTo>
                      <a:pt x="88" y="12"/>
                      <a:pt x="67" y="1"/>
                      <a:pt x="4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5" name="Google Shape;925;p35"/>
              <p:cNvSpPr/>
              <p:nvPr/>
            </p:nvSpPr>
            <p:spPr>
              <a:xfrm>
                <a:off x="2774500" y="3712550"/>
                <a:ext cx="1925" cy="23875"/>
              </a:xfrm>
              <a:custGeom>
                <a:avLst/>
                <a:gdLst/>
                <a:ahLst/>
                <a:cxnLst/>
                <a:rect l="l" t="t" r="r" b="b"/>
                <a:pathLst>
                  <a:path w="77" h="955" extrusionOk="0">
                    <a:moveTo>
                      <a:pt x="39" y="1"/>
                    </a:moveTo>
                    <a:cubicBezTo>
                      <a:pt x="20" y="1"/>
                      <a:pt x="0" y="12"/>
                      <a:pt x="0" y="34"/>
                    </a:cubicBezTo>
                    <a:lnTo>
                      <a:pt x="0" y="921"/>
                    </a:lnTo>
                    <a:cubicBezTo>
                      <a:pt x="0" y="943"/>
                      <a:pt x="20" y="954"/>
                      <a:pt x="39" y="954"/>
                    </a:cubicBezTo>
                    <a:cubicBezTo>
                      <a:pt x="58" y="954"/>
                      <a:pt x="77" y="943"/>
                      <a:pt x="77" y="921"/>
                    </a:cubicBezTo>
                    <a:lnTo>
                      <a:pt x="77" y="34"/>
                    </a:lnTo>
                    <a:cubicBezTo>
                      <a:pt x="77" y="12"/>
                      <a:pt x="58" y="1"/>
                      <a:pt x="3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6" name="Google Shape;926;p35"/>
              <p:cNvSpPr/>
              <p:nvPr/>
            </p:nvSpPr>
            <p:spPr>
              <a:xfrm>
                <a:off x="2784375" y="3712550"/>
                <a:ext cx="1925" cy="23875"/>
              </a:xfrm>
              <a:custGeom>
                <a:avLst/>
                <a:gdLst/>
                <a:ahLst/>
                <a:cxnLst/>
                <a:rect l="l" t="t" r="r" b="b"/>
                <a:pathLst>
                  <a:path w="77" h="955" extrusionOk="0">
                    <a:moveTo>
                      <a:pt x="38" y="1"/>
                    </a:moveTo>
                    <a:cubicBezTo>
                      <a:pt x="19" y="1"/>
                      <a:pt x="0" y="12"/>
                      <a:pt x="0" y="34"/>
                    </a:cubicBezTo>
                    <a:lnTo>
                      <a:pt x="0" y="921"/>
                    </a:lnTo>
                    <a:cubicBezTo>
                      <a:pt x="0" y="943"/>
                      <a:pt x="19" y="954"/>
                      <a:pt x="38" y="954"/>
                    </a:cubicBezTo>
                    <a:cubicBezTo>
                      <a:pt x="57" y="954"/>
                      <a:pt x="76" y="943"/>
                      <a:pt x="76" y="921"/>
                    </a:cubicBezTo>
                    <a:lnTo>
                      <a:pt x="76" y="34"/>
                    </a:lnTo>
                    <a:cubicBezTo>
                      <a:pt x="76" y="12"/>
                      <a:pt x="57" y="1"/>
                      <a:pt x="3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7" name="Google Shape;927;p35"/>
              <p:cNvSpPr/>
              <p:nvPr/>
            </p:nvSpPr>
            <p:spPr>
              <a:xfrm>
                <a:off x="2744900" y="3712350"/>
                <a:ext cx="2225" cy="23175"/>
              </a:xfrm>
              <a:custGeom>
                <a:avLst/>
                <a:gdLst/>
                <a:ahLst/>
                <a:cxnLst/>
                <a:rect l="l" t="t" r="r" b="b"/>
                <a:pathLst>
                  <a:path w="89" h="927" extrusionOk="0">
                    <a:moveTo>
                      <a:pt x="44" y="0"/>
                    </a:moveTo>
                    <a:cubicBezTo>
                      <a:pt x="22" y="0"/>
                      <a:pt x="0" y="14"/>
                      <a:pt x="0" y="42"/>
                    </a:cubicBezTo>
                    <a:lnTo>
                      <a:pt x="0" y="885"/>
                    </a:lnTo>
                    <a:cubicBezTo>
                      <a:pt x="0" y="913"/>
                      <a:pt x="22" y="927"/>
                      <a:pt x="44" y="927"/>
                    </a:cubicBezTo>
                    <a:cubicBezTo>
                      <a:pt x="66" y="927"/>
                      <a:pt x="88" y="913"/>
                      <a:pt x="88" y="885"/>
                    </a:cubicBezTo>
                    <a:lnTo>
                      <a:pt x="88" y="42"/>
                    </a:lnTo>
                    <a:cubicBezTo>
                      <a:pt x="88" y="14"/>
                      <a:pt x="66" y="0"/>
                      <a:pt x="4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8" name="Google Shape;928;p35"/>
              <p:cNvSpPr/>
              <p:nvPr/>
            </p:nvSpPr>
            <p:spPr>
              <a:xfrm>
                <a:off x="2789025" y="3760850"/>
                <a:ext cx="1950" cy="25675"/>
              </a:xfrm>
              <a:custGeom>
                <a:avLst/>
                <a:gdLst/>
                <a:ahLst/>
                <a:cxnLst/>
                <a:rect l="l" t="t" r="r" b="b"/>
                <a:pathLst>
                  <a:path w="78" h="1027" extrusionOk="0">
                    <a:moveTo>
                      <a:pt x="39" y="1"/>
                    </a:moveTo>
                    <a:cubicBezTo>
                      <a:pt x="19" y="1"/>
                      <a:pt x="0" y="15"/>
                      <a:pt x="0" y="42"/>
                    </a:cubicBezTo>
                    <a:lnTo>
                      <a:pt x="0" y="985"/>
                    </a:lnTo>
                    <a:cubicBezTo>
                      <a:pt x="0" y="1012"/>
                      <a:pt x="19" y="1026"/>
                      <a:pt x="39" y="1026"/>
                    </a:cubicBezTo>
                    <a:cubicBezTo>
                      <a:pt x="58" y="1026"/>
                      <a:pt x="77" y="1012"/>
                      <a:pt x="77" y="985"/>
                    </a:cubicBezTo>
                    <a:lnTo>
                      <a:pt x="77" y="42"/>
                    </a:lnTo>
                    <a:cubicBezTo>
                      <a:pt x="77" y="15"/>
                      <a:pt x="58" y="1"/>
                      <a:pt x="3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29" name="Google Shape;929;p35"/>
              <p:cNvSpPr/>
              <p:nvPr/>
            </p:nvSpPr>
            <p:spPr>
              <a:xfrm>
                <a:off x="2798875" y="3760850"/>
                <a:ext cx="1950" cy="25675"/>
              </a:xfrm>
              <a:custGeom>
                <a:avLst/>
                <a:gdLst/>
                <a:ahLst/>
                <a:cxnLst/>
                <a:rect l="l" t="t" r="r" b="b"/>
                <a:pathLst>
                  <a:path w="78" h="1027" extrusionOk="0">
                    <a:moveTo>
                      <a:pt x="39" y="1"/>
                    </a:moveTo>
                    <a:cubicBezTo>
                      <a:pt x="20" y="1"/>
                      <a:pt x="1" y="15"/>
                      <a:pt x="1" y="42"/>
                    </a:cubicBezTo>
                    <a:lnTo>
                      <a:pt x="1" y="985"/>
                    </a:lnTo>
                    <a:cubicBezTo>
                      <a:pt x="1" y="1012"/>
                      <a:pt x="20" y="1026"/>
                      <a:pt x="39" y="1026"/>
                    </a:cubicBezTo>
                    <a:cubicBezTo>
                      <a:pt x="59" y="1026"/>
                      <a:pt x="78" y="1012"/>
                      <a:pt x="78" y="985"/>
                    </a:cubicBezTo>
                    <a:lnTo>
                      <a:pt x="78" y="42"/>
                    </a:lnTo>
                    <a:cubicBezTo>
                      <a:pt x="78" y="15"/>
                      <a:pt x="59" y="1"/>
                      <a:pt x="3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0" name="Google Shape;930;p35"/>
              <p:cNvSpPr/>
              <p:nvPr/>
            </p:nvSpPr>
            <p:spPr>
              <a:xfrm>
                <a:off x="2808475" y="3760850"/>
                <a:ext cx="2225" cy="25675"/>
              </a:xfrm>
              <a:custGeom>
                <a:avLst/>
                <a:gdLst/>
                <a:ahLst/>
                <a:cxnLst/>
                <a:rect l="l" t="t" r="r" b="b"/>
                <a:pathLst>
                  <a:path w="89" h="1027" extrusionOk="0">
                    <a:moveTo>
                      <a:pt x="45" y="1"/>
                    </a:moveTo>
                    <a:cubicBezTo>
                      <a:pt x="23" y="1"/>
                      <a:pt x="1" y="15"/>
                      <a:pt x="1" y="42"/>
                    </a:cubicBezTo>
                    <a:lnTo>
                      <a:pt x="1" y="985"/>
                    </a:lnTo>
                    <a:cubicBezTo>
                      <a:pt x="1" y="1012"/>
                      <a:pt x="23" y="1026"/>
                      <a:pt x="45" y="1026"/>
                    </a:cubicBezTo>
                    <a:cubicBezTo>
                      <a:pt x="67" y="1026"/>
                      <a:pt x="89" y="1012"/>
                      <a:pt x="89" y="985"/>
                    </a:cubicBezTo>
                    <a:lnTo>
                      <a:pt x="89" y="42"/>
                    </a:lnTo>
                    <a:cubicBezTo>
                      <a:pt x="89" y="15"/>
                      <a:pt x="67" y="1"/>
                      <a:pt x="4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1" name="Google Shape;931;p35"/>
              <p:cNvSpPr/>
              <p:nvPr/>
            </p:nvSpPr>
            <p:spPr>
              <a:xfrm>
                <a:off x="2818350" y="3760850"/>
                <a:ext cx="2225" cy="25675"/>
              </a:xfrm>
              <a:custGeom>
                <a:avLst/>
                <a:gdLst/>
                <a:ahLst/>
                <a:cxnLst/>
                <a:rect l="l" t="t" r="r" b="b"/>
                <a:pathLst>
                  <a:path w="89" h="1027" extrusionOk="0">
                    <a:moveTo>
                      <a:pt x="45" y="1"/>
                    </a:moveTo>
                    <a:cubicBezTo>
                      <a:pt x="23" y="1"/>
                      <a:pt x="1" y="15"/>
                      <a:pt x="1" y="42"/>
                    </a:cubicBezTo>
                    <a:lnTo>
                      <a:pt x="1" y="985"/>
                    </a:lnTo>
                    <a:cubicBezTo>
                      <a:pt x="1" y="1012"/>
                      <a:pt x="23" y="1026"/>
                      <a:pt x="45" y="1026"/>
                    </a:cubicBezTo>
                    <a:cubicBezTo>
                      <a:pt x="66" y="1026"/>
                      <a:pt x="88" y="1012"/>
                      <a:pt x="88" y="985"/>
                    </a:cubicBezTo>
                    <a:lnTo>
                      <a:pt x="88" y="42"/>
                    </a:lnTo>
                    <a:cubicBezTo>
                      <a:pt x="88" y="15"/>
                      <a:pt x="66" y="1"/>
                      <a:pt x="4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2" name="Google Shape;932;p35"/>
              <p:cNvSpPr/>
              <p:nvPr/>
            </p:nvSpPr>
            <p:spPr>
              <a:xfrm>
                <a:off x="2779150" y="3760850"/>
                <a:ext cx="1950" cy="24575"/>
              </a:xfrm>
              <a:custGeom>
                <a:avLst/>
                <a:gdLst/>
                <a:ahLst/>
                <a:cxnLst/>
                <a:rect l="l" t="t" r="r" b="b"/>
                <a:pathLst>
                  <a:path w="78" h="983" extrusionOk="0">
                    <a:moveTo>
                      <a:pt x="39" y="1"/>
                    </a:moveTo>
                    <a:cubicBezTo>
                      <a:pt x="20" y="1"/>
                      <a:pt x="0" y="15"/>
                      <a:pt x="0" y="42"/>
                    </a:cubicBezTo>
                    <a:lnTo>
                      <a:pt x="0" y="941"/>
                    </a:lnTo>
                    <a:cubicBezTo>
                      <a:pt x="0" y="968"/>
                      <a:pt x="20" y="982"/>
                      <a:pt x="39" y="982"/>
                    </a:cubicBezTo>
                    <a:cubicBezTo>
                      <a:pt x="58" y="982"/>
                      <a:pt x="78" y="968"/>
                      <a:pt x="78" y="941"/>
                    </a:cubicBezTo>
                    <a:lnTo>
                      <a:pt x="78" y="42"/>
                    </a:lnTo>
                    <a:cubicBezTo>
                      <a:pt x="78" y="15"/>
                      <a:pt x="58" y="1"/>
                      <a:pt x="3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3" name="Google Shape;933;p35"/>
              <p:cNvSpPr/>
              <p:nvPr/>
            </p:nvSpPr>
            <p:spPr>
              <a:xfrm>
                <a:off x="2781075" y="3735575"/>
                <a:ext cx="1925" cy="25500"/>
              </a:xfrm>
              <a:custGeom>
                <a:avLst/>
                <a:gdLst/>
                <a:ahLst/>
                <a:cxnLst/>
                <a:rect l="l" t="t" r="r" b="b"/>
                <a:pathLst>
                  <a:path w="77" h="1020" extrusionOk="0">
                    <a:moveTo>
                      <a:pt x="39" y="1"/>
                    </a:moveTo>
                    <a:cubicBezTo>
                      <a:pt x="20" y="1"/>
                      <a:pt x="1" y="12"/>
                      <a:pt x="1" y="34"/>
                    </a:cubicBezTo>
                    <a:lnTo>
                      <a:pt x="1" y="987"/>
                    </a:lnTo>
                    <a:cubicBezTo>
                      <a:pt x="1" y="1009"/>
                      <a:pt x="20" y="1020"/>
                      <a:pt x="39" y="1020"/>
                    </a:cubicBezTo>
                    <a:cubicBezTo>
                      <a:pt x="58" y="1020"/>
                      <a:pt x="77" y="1009"/>
                      <a:pt x="77" y="987"/>
                    </a:cubicBezTo>
                    <a:lnTo>
                      <a:pt x="77" y="34"/>
                    </a:lnTo>
                    <a:cubicBezTo>
                      <a:pt x="77" y="12"/>
                      <a:pt x="58" y="1"/>
                      <a:pt x="3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4" name="Google Shape;934;p35"/>
              <p:cNvSpPr/>
              <p:nvPr/>
            </p:nvSpPr>
            <p:spPr>
              <a:xfrm>
                <a:off x="2790950" y="3735575"/>
                <a:ext cx="1925" cy="25500"/>
              </a:xfrm>
              <a:custGeom>
                <a:avLst/>
                <a:gdLst/>
                <a:ahLst/>
                <a:cxnLst/>
                <a:rect l="l" t="t" r="r" b="b"/>
                <a:pathLst>
                  <a:path w="77" h="1020" extrusionOk="0">
                    <a:moveTo>
                      <a:pt x="38" y="1"/>
                    </a:moveTo>
                    <a:cubicBezTo>
                      <a:pt x="19" y="1"/>
                      <a:pt x="0" y="12"/>
                      <a:pt x="0" y="34"/>
                    </a:cubicBezTo>
                    <a:lnTo>
                      <a:pt x="0" y="987"/>
                    </a:lnTo>
                    <a:cubicBezTo>
                      <a:pt x="0" y="1009"/>
                      <a:pt x="19" y="1020"/>
                      <a:pt x="38" y="1020"/>
                    </a:cubicBezTo>
                    <a:cubicBezTo>
                      <a:pt x="57" y="1020"/>
                      <a:pt x="77" y="1009"/>
                      <a:pt x="77" y="987"/>
                    </a:cubicBezTo>
                    <a:lnTo>
                      <a:pt x="77" y="34"/>
                    </a:lnTo>
                    <a:cubicBezTo>
                      <a:pt x="77" y="12"/>
                      <a:pt x="57" y="1"/>
                      <a:pt x="3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5" name="Google Shape;935;p35"/>
              <p:cNvSpPr/>
              <p:nvPr/>
            </p:nvSpPr>
            <p:spPr>
              <a:xfrm>
                <a:off x="2800525" y="3735925"/>
                <a:ext cx="2225" cy="25150"/>
              </a:xfrm>
              <a:custGeom>
                <a:avLst/>
                <a:gdLst/>
                <a:ahLst/>
                <a:cxnLst/>
                <a:rect l="l" t="t" r="r" b="b"/>
                <a:pathLst>
                  <a:path w="89" h="1006" extrusionOk="0">
                    <a:moveTo>
                      <a:pt x="44" y="0"/>
                    </a:moveTo>
                    <a:cubicBezTo>
                      <a:pt x="22" y="0"/>
                      <a:pt x="1" y="14"/>
                      <a:pt x="1" y="41"/>
                    </a:cubicBezTo>
                    <a:lnTo>
                      <a:pt x="1" y="973"/>
                    </a:lnTo>
                    <a:cubicBezTo>
                      <a:pt x="1" y="995"/>
                      <a:pt x="22" y="1006"/>
                      <a:pt x="44" y="1006"/>
                    </a:cubicBezTo>
                    <a:cubicBezTo>
                      <a:pt x="66" y="1006"/>
                      <a:pt x="88" y="995"/>
                      <a:pt x="88" y="973"/>
                    </a:cubicBezTo>
                    <a:lnTo>
                      <a:pt x="88" y="41"/>
                    </a:lnTo>
                    <a:cubicBezTo>
                      <a:pt x="88" y="14"/>
                      <a:pt x="66" y="0"/>
                      <a:pt x="4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6" name="Google Shape;936;p35"/>
              <p:cNvSpPr/>
              <p:nvPr/>
            </p:nvSpPr>
            <p:spPr>
              <a:xfrm>
                <a:off x="2810400" y="3735925"/>
                <a:ext cx="1950" cy="25150"/>
              </a:xfrm>
              <a:custGeom>
                <a:avLst/>
                <a:gdLst/>
                <a:ahLst/>
                <a:cxnLst/>
                <a:rect l="l" t="t" r="r" b="b"/>
                <a:pathLst>
                  <a:path w="78" h="1006" extrusionOk="0">
                    <a:moveTo>
                      <a:pt x="39" y="0"/>
                    </a:moveTo>
                    <a:cubicBezTo>
                      <a:pt x="20" y="0"/>
                      <a:pt x="0" y="14"/>
                      <a:pt x="0" y="41"/>
                    </a:cubicBezTo>
                    <a:lnTo>
                      <a:pt x="0" y="973"/>
                    </a:lnTo>
                    <a:cubicBezTo>
                      <a:pt x="0" y="995"/>
                      <a:pt x="20" y="1006"/>
                      <a:pt x="39" y="1006"/>
                    </a:cubicBezTo>
                    <a:cubicBezTo>
                      <a:pt x="58" y="1006"/>
                      <a:pt x="77" y="995"/>
                      <a:pt x="77" y="973"/>
                    </a:cubicBezTo>
                    <a:lnTo>
                      <a:pt x="77" y="41"/>
                    </a:lnTo>
                    <a:cubicBezTo>
                      <a:pt x="77" y="14"/>
                      <a:pt x="58" y="0"/>
                      <a:pt x="3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7" name="Google Shape;937;p35"/>
              <p:cNvSpPr/>
              <p:nvPr/>
            </p:nvSpPr>
            <p:spPr>
              <a:xfrm>
                <a:off x="2771200" y="3735375"/>
                <a:ext cx="1950" cy="24600"/>
              </a:xfrm>
              <a:custGeom>
                <a:avLst/>
                <a:gdLst/>
                <a:ahLst/>
                <a:cxnLst/>
                <a:rect l="l" t="t" r="r" b="b"/>
                <a:pathLst>
                  <a:path w="78" h="984" extrusionOk="0">
                    <a:moveTo>
                      <a:pt x="39" y="0"/>
                    </a:moveTo>
                    <a:cubicBezTo>
                      <a:pt x="20" y="0"/>
                      <a:pt x="1" y="14"/>
                      <a:pt x="1" y="42"/>
                    </a:cubicBezTo>
                    <a:lnTo>
                      <a:pt x="1" y="951"/>
                    </a:lnTo>
                    <a:cubicBezTo>
                      <a:pt x="1" y="973"/>
                      <a:pt x="20" y="984"/>
                      <a:pt x="39" y="984"/>
                    </a:cubicBezTo>
                    <a:cubicBezTo>
                      <a:pt x="58" y="984"/>
                      <a:pt x="77" y="973"/>
                      <a:pt x="77" y="951"/>
                    </a:cubicBezTo>
                    <a:lnTo>
                      <a:pt x="77" y="42"/>
                    </a:lnTo>
                    <a:cubicBezTo>
                      <a:pt x="77" y="14"/>
                      <a:pt x="58" y="0"/>
                      <a:pt x="3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8" name="Google Shape;938;p35"/>
              <p:cNvSpPr/>
              <p:nvPr/>
            </p:nvSpPr>
            <p:spPr>
              <a:xfrm>
                <a:off x="2733100" y="3760575"/>
                <a:ext cx="1950" cy="25650"/>
              </a:xfrm>
              <a:custGeom>
                <a:avLst/>
                <a:gdLst/>
                <a:ahLst/>
                <a:cxnLst/>
                <a:rect l="l" t="t" r="r" b="b"/>
                <a:pathLst>
                  <a:path w="78" h="1026" extrusionOk="0">
                    <a:moveTo>
                      <a:pt x="39" y="1"/>
                    </a:moveTo>
                    <a:cubicBezTo>
                      <a:pt x="20" y="1"/>
                      <a:pt x="0" y="15"/>
                      <a:pt x="0" y="42"/>
                    </a:cubicBezTo>
                    <a:lnTo>
                      <a:pt x="0" y="985"/>
                    </a:lnTo>
                    <a:cubicBezTo>
                      <a:pt x="0" y="1012"/>
                      <a:pt x="20" y="1026"/>
                      <a:pt x="39" y="1026"/>
                    </a:cubicBezTo>
                    <a:cubicBezTo>
                      <a:pt x="58" y="1026"/>
                      <a:pt x="78" y="1012"/>
                      <a:pt x="78" y="985"/>
                    </a:cubicBezTo>
                    <a:lnTo>
                      <a:pt x="78" y="42"/>
                    </a:lnTo>
                    <a:cubicBezTo>
                      <a:pt x="78" y="15"/>
                      <a:pt x="58" y="1"/>
                      <a:pt x="3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39" name="Google Shape;939;p35"/>
              <p:cNvSpPr/>
              <p:nvPr/>
            </p:nvSpPr>
            <p:spPr>
              <a:xfrm>
                <a:off x="2742975" y="3760575"/>
                <a:ext cx="1950" cy="25650"/>
              </a:xfrm>
              <a:custGeom>
                <a:avLst/>
                <a:gdLst/>
                <a:ahLst/>
                <a:cxnLst/>
                <a:rect l="l" t="t" r="r" b="b"/>
                <a:pathLst>
                  <a:path w="78" h="1026" extrusionOk="0">
                    <a:moveTo>
                      <a:pt x="39" y="1"/>
                    </a:moveTo>
                    <a:cubicBezTo>
                      <a:pt x="19" y="1"/>
                      <a:pt x="0" y="15"/>
                      <a:pt x="0" y="42"/>
                    </a:cubicBezTo>
                    <a:lnTo>
                      <a:pt x="0" y="985"/>
                    </a:lnTo>
                    <a:cubicBezTo>
                      <a:pt x="0" y="1012"/>
                      <a:pt x="19" y="1026"/>
                      <a:pt x="39" y="1026"/>
                    </a:cubicBezTo>
                    <a:cubicBezTo>
                      <a:pt x="58" y="1026"/>
                      <a:pt x="77" y="1012"/>
                      <a:pt x="77" y="985"/>
                    </a:cubicBezTo>
                    <a:lnTo>
                      <a:pt x="77" y="42"/>
                    </a:lnTo>
                    <a:cubicBezTo>
                      <a:pt x="77" y="15"/>
                      <a:pt x="58" y="1"/>
                      <a:pt x="3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0" name="Google Shape;940;p35"/>
              <p:cNvSpPr/>
              <p:nvPr/>
            </p:nvSpPr>
            <p:spPr>
              <a:xfrm>
                <a:off x="2752575" y="3760575"/>
                <a:ext cx="2225" cy="25650"/>
              </a:xfrm>
              <a:custGeom>
                <a:avLst/>
                <a:gdLst/>
                <a:ahLst/>
                <a:cxnLst/>
                <a:rect l="l" t="t" r="r" b="b"/>
                <a:pathLst>
                  <a:path w="89" h="1026" extrusionOk="0">
                    <a:moveTo>
                      <a:pt x="44" y="1"/>
                    </a:moveTo>
                    <a:cubicBezTo>
                      <a:pt x="22" y="1"/>
                      <a:pt x="0" y="15"/>
                      <a:pt x="0" y="42"/>
                    </a:cubicBezTo>
                    <a:lnTo>
                      <a:pt x="0" y="985"/>
                    </a:lnTo>
                    <a:cubicBezTo>
                      <a:pt x="0" y="1012"/>
                      <a:pt x="22" y="1026"/>
                      <a:pt x="44" y="1026"/>
                    </a:cubicBezTo>
                    <a:cubicBezTo>
                      <a:pt x="66" y="1026"/>
                      <a:pt x="88" y="1012"/>
                      <a:pt x="88" y="985"/>
                    </a:cubicBezTo>
                    <a:lnTo>
                      <a:pt x="88" y="42"/>
                    </a:lnTo>
                    <a:cubicBezTo>
                      <a:pt x="88" y="15"/>
                      <a:pt x="66" y="1"/>
                      <a:pt x="4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1" name="Google Shape;941;p35"/>
              <p:cNvSpPr/>
              <p:nvPr/>
            </p:nvSpPr>
            <p:spPr>
              <a:xfrm>
                <a:off x="2762450" y="3760575"/>
                <a:ext cx="1925" cy="25650"/>
              </a:xfrm>
              <a:custGeom>
                <a:avLst/>
                <a:gdLst/>
                <a:ahLst/>
                <a:cxnLst/>
                <a:rect l="l" t="t" r="r" b="b"/>
                <a:pathLst>
                  <a:path w="77" h="1026" extrusionOk="0">
                    <a:moveTo>
                      <a:pt x="38" y="1"/>
                    </a:moveTo>
                    <a:cubicBezTo>
                      <a:pt x="19" y="1"/>
                      <a:pt x="0" y="15"/>
                      <a:pt x="0" y="42"/>
                    </a:cubicBezTo>
                    <a:lnTo>
                      <a:pt x="0" y="985"/>
                    </a:lnTo>
                    <a:cubicBezTo>
                      <a:pt x="0" y="1012"/>
                      <a:pt x="19" y="1026"/>
                      <a:pt x="38" y="1026"/>
                    </a:cubicBezTo>
                    <a:cubicBezTo>
                      <a:pt x="57" y="1026"/>
                      <a:pt x="76" y="1012"/>
                      <a:pt x="76" y="985"/>
                    </a:cubicBezTo>
                    <a:lnTo>
                      <a:pt x="76" y="42"/>
                    </a:lnTo>
                    <a:cubicBezTo>
                      <a:pt x="76" y="15"/>
                      <a:pt x="57" y="1"/>
                      <a:pt x="3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2" name="Google Shape;942;p35"/>
              <p:cNvSpPr/>
              <p:nvPr/>
            </p:nvSpPr>
            <p:spPr>
              <a:xfrm>
                <a:off x="2723225" y="3760575"/>
                <a:ext cx="1950" cy="24575"/>
              </a:xfrm>
              <a:custGeom>
                <a:avLst/>
                <a:gdLst/>
                <a:ahLst/>
                <a:cxnLst/>
                <a:rect l="l" t="t" r="r" b="b"/>
                <a:pathLst>
                  <a:path w="78" h="983" extrusionOk="0">
                    <a:moveTo>
                      <a:pt x="39" y="1"/>
                    </a:moveTo>
                    <a:cubicBezTo>
                      <a:pt x="20" y="1"/>
                      <a:pt x="1" y="15"/>
                      <a:pt x="1" y="42"/>
                    </a:cubicBezTo>
                    <a:lnTo>
                      <a:pt x="1" y="941"/>
                    </a:lnTo>
                    <a:cubicBezTo>
                      <a:pt x="1" y="968"/>
                      <a:pt x="20" y="982"/>
                      <a:pt x="39" y="982"/>
                    </a:cubicBezTo>
                    <a:cubicBezTo>
                      <a:pt x="59" y="982"/>
                      <a:pt x="78" y="968"/>
                      <a:pt x="78" y="941"/>
                    </a:cubicBezTo>
                    <a:lnTo>
                      <a:pt x="78" y="42"/>
                    </a:lnTo>
                    <a:cubicBezTo>
                      <a:pt x="78" y="15"/>
                      <a:pt x="59" y="1"/>
                      <a:pt x="3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3" name="Google Shape;943;p35"/>
              <p:cNvSpPr/>
              <p:nvPr/>
            </p:nvSpPr>
            <p:spPr>
              <a:xfrm>
                <a:off x="2712550" y="3759700"/>
                <a:ext cx="120075" cy="1950"/>
              </a:xfrm>
              <a:custGeom>
                <a:avLst/>
                <a:gdLst/>
                <a:ahLst/>
                <a:cxnLst/>
                <a:rect l="l" t="t" r="r" b="b"/>
                <a:pathLst>
                  <a:path w="4803" h="78" extrusionOk="0">
                    <a:moveTo>
                      <a:pt x="55" y="0"/>
                    </a:moveTo>
                    <a:cubicBezTo>
                      <a:pt x="1" y="0"/>
                      <a:pt x="1" y="77"/>
                      <a:pt x="55" y="77"/>
                    </a:cubicBezTo>
                    <a:lnTo>
                      <a:pt x="4759" y="77"/>
                    </a:lnTo>
                    <a:cubicBezTo>
                      <a:pt x="4803" y="77"/>
                      <a:pt x="4803" y="0"/>
                      <a:pt x="47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4" name="Google Shape;944;p35"/>
              <p:cNvSpPr/>
              <p:nvPr/>
            </p:nvSpPr>
            <p:spPr>
              <a:xfrm>
                <a:off x="2717750" y="3735025"/>
                <a:ext cx="103075" cy="2225"/>
              </a:xfrm>
              <a:custGeom>
                <a:avLst/>
                <a:gdLst/>
                <a:ahLst/>
                <a:cxnLst/>
                <a:rect l="l" t="t" r="r" b="b"/>
                <a:pathLst>
                  <a:path w="4123" h="89" extrusionOk="0">
                    <a:moveTo>
                      <a:pt x="56" y="0"/>
                    </a:moveTo>
                    <a:cubicBezTo>
                      <a:pt x="0" y="0"/>
                      <a:pt x="0" y="88"/>
                      <a:pt x="56" y="88"/>
                    </a:cubicBezTo>
                    <a:lnTo>
                      <a:pt x="4069" y="88"/>
                    </a:lnTo>
                    <a:cubicBezTo>
                      <a:pt x="4123" y="88"/>
                      <a:pt x="4123" y="0"/>
                      <a:pt x="40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5" name="Google Shape;945;p35"/>
              <p:cNvSpPr/>
              <p:nvPr/>
            </p:nvSpPr>
            <p:spPr>
              <a:xfrm>
                <a:off x="2895100" y="3673625"/>
                <a:ext cx="1925" cy="31200"/>
              </a:xfrm>
              <a:custGeom>
                <a:avLst/>
                <a:gdLst/>
                <a:ahLst/>
                <a:cxnLst/>
                <a:rect l="l" t="t" r="r" b="b"/>
                <a:pathLst>
                  <a:path w="77" h="1248" extrusionOk="0">
                    <a:moveTo>
                      <a:pt x="39" y="1"/>
                    </a:moveTo>
                    <a:cubicBezTo>
                      <a:pt x="20" y="1"/>
                      <a:pt x="1" y="12"/>
                      <a:pt x="1" y="34"/>
                    </a:cubicBezTo>
                    <a:lnTo>
                      <a:pt x="1" y="1206"/>
                    </a:lnTo>
                    <a:cubicBezTo>
                      <a:pt x="1" y="1234"/>
                      <a:pt x="20" y="1248"/>
                      <a:pt x="39" y="1248"/>
                    </a:cubicBezTo>
                    <a:cubicBezTo>
                      <a:pt x="58" y="1248"/>
                      <a:pt x="77" y="1234"/>
                      <a:pt x="77" y="1206"/>
                    </a:cubicBezTo>
                    <a:lnTo>
                      <a:pt x="77" y="34"/>
                    </a:lnTo>
                    <a:cubicBezTo>
                      <a:pt x="77" y="12"/>
                      <a:pt x="58" y="1"/>
                      <a:pt x="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6" name="Google Shape;946;p35"/>
              <p:cNvSpPr/>
              <p:nvPr/>
            </p:nvSpPr>
            <p:spPr>
              <a:xfrm>
                <a:off x="2837000" y="3734750"/>
                <a:ext cx="89925" cy="55950"/>
              </a:xfrm>
              <a:custGeom>
                <a:avLst/>
                <a:gdLst/>
                <a:ahLst/>
                <a:cxnLst/>
                <a:rect l="l" t="t" r="r" b="b"/>
                <a:pathLst>
                  <a:path w="3597" h="2238" extrusionOk="0">
                    <a:moveTo>
                      <a:pt x="0" y="1"/>
                    </a:moveTo>
                    <a:lnTo>
                      <a:pt x="0" y="2237"/>
                    </a:lnTo>
                    <a:lnTo>
                      <a:pt x="3409" y="2237"/>
                    </a:lnTo>
                    <a:lnTo>
                      <a:pt x="3596" y="1075"/>
                    </a:lnTo>
                    <a:lnTo>
                      <a:pt x="359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7" name="Google Shape;947;p35"/>
              <p:cNvSpPr/>
              <p:nvPr/>
            </p:nvSpPr>
            <p:spPr>
              <a:xfrm>
                <a:off x="2850150" y="3712550"/>
                <a:ext cx="60875" cy="22225"/>
              </a:xfrm>
              <a:custGeom>
                <a:avLst/>
                <a:gdLst/>
                <a:ahLst/>
                <a:cxnLst/>
                <a:rect l="l" t="t" r="r" b="b"/>
                <a:pathLst>
                  <a:path w="2435" h="889" extrusionOk="0">
                    <a:moveTo>
                      <a:pt x="0" y="0"/>
                    </a:moveTo>
                    <a:lnTo>
                      <a:pt x="0" y="889"/>
                    </a:lnTo>
                    <a:lnTo>
                      <a:pt x="2423" y="889"/>
                    </a:lnTo>
                    <a:lnTo>
                      <a:pt x="243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8" name="Google Shape;948;p35"/>
              <p:cNvSpPr/>
              <p:nvPr/>
            </p:nvSpPr>
            <p:spPr>
              <a:xfrm>
                <a:off x="2889325" y="3699125"/>
                <a:ext cx="13750" cy="14550"/>
              </a:xfrm>
              <a:custGeom>
                <a:avLst/>
                <a:gdLst/>
                <a:ahLst/>
                <a:cxnLst/>
                <a:rect l="l" t="t" r="r" b="b"/>
                <a:pathLst>
                  <a:path w="550" h="582" extrusionOk="0">
                    <a:moveTo>
                      <a:pt x="1" y="0"/>
                    </a:moveTo>
                    <a:lnTo>
                      <a:pt x="1" y="581"/>
                    </a:lnTo>
                    <a:lnTo>
                      <a:pt x="549" y="581"/>
                    </a:lnTo>
                    <a:lnTo>
                      <a:pt x="549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49" name="Google Shape;949;p35"/>
              <p:cNvSpPr/>
              <p:nvPr/>
            </p:nvSpPr>
            <p:spPr>
              <a:xfrm>
                <a:off x="2850150" y="3711725"/>
                <a:ext cx="61975" cy="2225"/>
              </a:xfrm>
              <a:custGeom>
                <a:avLst/>
                <a:gdLst/>
                <a:ahLst/>
                <a:cxnLst/>
                <a:rect l="l" t="t" r="r" b="b"/>
                <a:pathLst>
                  <a:path w="2479" h="89" extrusionOk="0">
                    <a:moveTo>
                      <a:pt x="44" y="1"/>
                    </a:moveTo>
                    <a:cubicBezTo>
                      <a:pt x="0" y="1"/>
                      <a:pt x="0" y="89"/>
                      <a:pt x="44" y="89"/>
                    </a:cubicBezTo>
                    <a:lnTo>
                      <a:pt x="2423" y="89"/>
                    </a:lnTo>
                    <a:cubicBezTo>
                      <a:pt x="2478" y="89"/>
                      <a:pt x="2478" y="1"/>
                      <a:pt x="242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0" name="Google Shape;950;p35"/>
              <p:cNvSpPr/>
              <p:nvPr/>
            </p:nvSpPr>
            <p:spPr>
              <a:xfrm>
                <a:off x="2674725" y="3761625"/>
                <a:ext cx="265075" cy="47700"/>
              </a:xfrm>
              <a:custGeom>
                <a:avLst/>
                <a:gdLst/>
                <a:ahLst/>
                <a:cxnLst/>
                <a:rect l="l" t="t" r="r" b="b"/>
                <a:pathLst>
                  <a:path w="10603" h="1908" extrusionOk="0">
                    <a:moveTo>
                      <a:pt x="8080" y="0"/>
                    </a:moveTo>
                    <a:lnTo>
                      <a:pt x="7269" y="954"/>
                    </a:lnTo>
                    <a:lnTo>
                      <a:pt x="1711" y="954"/>
                    </a:lnTo>
                    <a:lnTo>
                      <a:pt x="1458" y="515"/>
                    </a:lnTo>
                    <a:cubicBezTo>
                      <a:pt x="1360" y="340"/>
                      <a:pt x="1173" y="220"/>
                      <a:pt x="965" y="220"/>
                    </a:cubicBezTo>
                    <a:lnTo>
                      <a:pt x="1" y="220"/>
                    </a:lnTo>
                    <a:lnTo>
                      <a:pt x="866" y="1908"/>
                    </a:lnTo>
                    <a:lnTo>
                      <a:pt x="9681" y="1908"/>
                    </a:lnTo>
                    <a:cubicBezTo>
                      <a:pt x="10263" y="1655"/>
                      <a:pt x="10602" y="0"/>
                      <a:pt x="106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1" name="Google Shape;951;p35"/>
              <p:cNvSpPr/>
              <p:nvPr/>
            </p:nvSpPr>
            <p:spPr>
              <a:xfrm>
                <a:off x="2893450" y="3773400"/>
                <a:ext cx="18925" cy="18950"/>
              </a:xfrm>
              <a:custGeom>
                <a:avLst/>
                <a:gdLst/>
                <a:ahLst/>
                <a:cxnLst/>
                <a:rect l="l" t="t" r="r" b="b"/>
                <a:pathLst>
                  <a:path w="757" h="758" extrusionOk="0">
                    <a:moveTo>
                      <a:pt x="384" y="0"/>
                    </a:moveTo>
                    <a:cubicBezTo>
                      <a:pt x="176" y="0"/>
                      <a:pt x="1" y="176"/>
                      <a:pt x="1" y="384"/>
                    </a:cubicBezTo>
                    <a:cubicBezTo>
                      <a:pt x="1" y="592"/>
                      <a:pt x="176" y="757"/>
                      <a:pt x="384" y="757"/>
                    </a:cubicBezTo>
                    <a:cubicBezTo>
                      <a:pt x="593" y="757"/>
                      <a:pt x="757" y="592"/>
                      <a:pt x="757" y="384"/>
                    </a:cubicBezTo>
                    <a:cubicBezTo>
                      <a:pt x="757" y="176"/>
                      <a:pt x="593" y="0"/>
                      <a:pt x="38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2" name="Google Shape;952;p35"/>
              <p:cNvSpPr/>
              <p:nvPr/>
            </p:nvSpPr>
            <p:spPr>
              <a:xfrm>
                <a:off x="2835600" y="3733100"/>
                <a:ext cx="92125" cy="2225"/>
              </a:xfrm>
              <a:custGeom>
                <a:avLst/>
                <a:gdLst/>
                <a:ahLst/>
                <a:cxnLst/>
                <a:rect l="l" t="t" r="r" b="b"/>
                <a:pathLst>
                  <a:path w="3685" h="89" extrusionOk="0">
                    <a:moveTo>
                      <a:pt x="56" y="1"/>
                    </a:moveTo>
                    <a:cubicBezTo>
                      <a:pt x="1" y="1"/>
                      <a:pt x="1" y="89"/>
                      <a:pt x="56" y="89"/>
                    </a:cubicBezTo>
                    <a:lnTo>
                      <a:pt x="3630" y="89"/>
                    </a:lnTo>
                    <a:cubicBezTo>
                      <a:pt x="3685" y="89"/>
                      <a:pt x="3685" y="1"/>
                      <a:pt x="36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3" name="Google Shape;953;p35"/>
              <p:cNvSpPr/>
              <p:nvPr/>
            </p:nvSpPr>
            <p:spPr>
              <a:xfrm>
                <a:off x="2866600" y="3719675"/>
                <a:ext cx="4675" cy="4700"/>
              </a:xfrm>
              <a:custGeom>
                <a:avLst/>
                <a:gdLst/>
                <a:ahLst/>
                <a:cxnLst/>
                <a:rect l="l" t="t" r="r" b="b"/>
                <a:pathLst>
                  <a:path w="187" h="188" extrusionOk="0">
                    <a:moveTo>
                      <a:pt x="0" y="0"/>
                    </a:moveTo>
                    <a:lnTo>
                      <a:pt x="0" y="187"/>
                    </a:lnTo>
                    <a:lnTo>
                      <a:pt x="186" y="187"/>
                    </a:lnTo>
                    <a:lnTo>
                      <a:pt x="18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4" name="Google Shape;954;p35"/>
              <p:cNvSpPr/>
              <p:nvPr/>
            </p:nvSpPr>
            <p:spPr>
              <a:xfrm>
                <a:off x="2861925" y="3744900"/>
                <a:ext cx="495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98" h="198" extrusionOk="0">
                    <a:moveTo>
                      <a:pt x="0" y="0"/>
                    </a:moveTo>
                    <a:lnTo>
                      <a:pt x="0" y="197"/>
                    </a:lnTo>
                    <a:lnTo>
                      <a:pt x="198" y="197"/>
                    </a:ln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5" name="Google Shape;955;p35"/>
              <p:cNvSpPr/>
              <p:nvPr/>
            </p:nvSpPr>
            <p:spPr>
              <a:xfrm>
                <a:off x="2869050" y="3744900"/>
                <a:ext cx="470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98" extrusionOk="0">
                    <a:moveTo>
                      <a:pt x="1" y="0"/>
                    </a:moveTo>
                    <a:lnTo>
                      <a:pt x="1" y="197"/>
                    </a:lnTo>
                    <a:lnTo>
                      <a:pt x="187" y="197"/>
                    </a:lnTo>
                    <a:lnTo>
                      <a:pt x="18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6" name="Google Shape;956;p35"/>
              <p:cNvSpPr/>
              <p:nvPr/>
            </p:nvSpPr>
            <p:spPr>
              <a:xfrm>
                <a:off x="2876175" y="3744900"/>
                <a:ext cx="470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98" extrusionOk="0">
                    <a:moveTo>
                      <a:pt x="1" y="0"/>
                    </a:moveTo>
                    <a:lnTo>
                      <a:pt x="1" y="197"/>
                    </a:lnTo>
                    <a:lnTo>
                      <a:pt x="187" y="197"/>
                    </a:lnTo>
                    <a:lnTo>
                      <a:pt x="18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7" name="Google Shape;957;p35"/>
              <p:cNvSpPr/>
              <p:nvPr/>
            </p:nvSpPr>
            <p:spPr>
              <a:xfrm>
                <a:off x="2883300" y="3744900"/>
                <a:ext cx="470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98" extrusionOk="0">
                    <a:moveTo>
                      <a:pt x="1" y="0"/>
                    </a:moveTo>
                    <a:lnTo>
                      <a:pt x="1" y="197"/>
                    </a:lnTo>
                    <a:lnTo>
                      <a:pt x="187" y="197"/>
                    </a:lnTo>
                    <a:lnTo>
                      <a:pt x="18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8" name="Google Shape;958;p35"/>
              <p:cNvSpPr/>
              <p:nvPr/>
            </p:nvSpPr>
            <p:spPr>
              <a:xfrm>
                <a:off x="2890425" y="3744900"/>
                <a:ext cx="470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98" extrusionOk="0">
                    <a:moveTo>
                      <a:pt x="1" y="0"/>
                    </a:moveTo>
                    <a:lnTo>
                      <a:pt x="1" y="197"/>
                    </a:lnTo>
                    <a:lnTo>
                      <a:pt x="188" y="197"/>
                    </a:lnTo>
                    <a:lnTo>
                      <a:pt x="18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59" name="Google Shape;959;p35"/>
              <p:cNvSpPr/>
              <p:nvPr/>
            </p:nvSpPr>
            <p:spPr>
              <a:xfrm>
                <a:off x="2897550" y="3744900"/>
                <a:ext cx="470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88" h="198" extrusionOk="0">
                    <a:moveTo>
                      <a:pt x="1" y="0"/>
                    </a:moveTo>
                    <a:lnTo>
                      <a:pt x="1" y="197"/>
                    </a:lnTo>
                    <a:lnTo>
                      <a:pt x="188" y="197"/>
                    </a:lnTo>
                    <a:lnTo>
                      <a:pt x="18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0" name="Google Shape;960;p35"/>
              <p:cNvSpPr/>
              <p:nvPr/>
            </p:nvSpPr>
            <p:spPr>
              <a:xfrm>
                <a:off x="2904425" y="3744900"/>
                <a:ext cx="495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98" h="198" extrusionOk="0">
                    <a:moveTo>
                      <a:pt x="0" y="0"/>
                    </a:moveTo>
                    <a:lnTo>
                      <a:pt x="0" y="197"/>
                    </a:lnTo>
                    <a:lnTo>
                      <a:pt x="198" y="197"/>
                    </a:ln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1" name="Google Shape;961;p35"/>
              <p:cNvSpPr/>
              <p:nvPr/>
            </p:nvSpPr>
            <p:spPr>
              <a:xfrm>
                <a:off x="2911550" y="3744900"/>
                <a:ext cx="495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98" h="198" extrusionOk="0">
                    <a:moveTo>
                      <a:pt x="0" y="0"/>
                    </a:moveTo>
                    <a:lnTo>
                      <a:pt x="0" y="197"/>
                    </a:lnTo>
                    <a:lnTo>
                      <a:pt x="198" y="197"/>
                    </a:ln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2" name="Google Shape;962;p35"/>
              <p:cNvSpPr/>
              <p:nvPr/>
            </p:nvSpPr>
            <p:spPr>
              <a:xfrm>
                <a:off x="2918675" y="3744900"/>
                <a:ext cx="4950" cy="4950"/>
              </a:xfrm>
              <a:custGeom>
                <a:avLst/>
                <a:gdLst/>
                <a:ahLst/>
                <a:cxnLst/>
                <a:rect l="l" t="t" r="r" b="b"/>
                <a:pathLst>
                  <a:path w="198" h="198" extrusionOk="0">
                    <a:moveTo>
                      <a:pt x="0" y="0"/>
                    </a:moveTo>
                    <a:lnTo>
                      <a:pt x="0" y="197"/>
                    </a:lnTo>
                    <a:lnTo>
                      <a:pt x="198" y="197"/>
                    </a:ln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3" name="Google Shape;963;p35"/>
              <p:cNvSpPr/>
              <p:nvPr/>
            </p:nvSpPr>
            <p:spPr>
              <a:xfrm>
                <a:off x="2896450" y="3719675"/>
                <a:ext cx="4975" cy="470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88" extrusionOk="0">
                    <a:moveTo>
                      <a:pt x="1" y="0"/>
                    </a:moveTo>
                    <a:lnTo>
                      <a:pt x="1" y="187"/>
                    </a:lnTo>
                    <a:lnTo>
                      <a:pt x="198" y="187"/>
                    </a:ln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4" name="Google Shape;964;p35"/>
              <p:cNvSpPr/>
              <p:nvPr/>
            </p:nvSpPr>
            <p:spPr>
              <a:xfrm>
                <a:off x="2874525" y="3719675"/>
                <a:ext cx="19500" cy="470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188" extrusionOk="0">
                    <a:moveTo>
                      <a:pt x="1" y="0"/>
                    </a:moveTo>
                    <a:lnTo>
                      <a:pt x="1" y="187"/>
                    </a:lnTo>
                    <a:lnTo>
                      <a:pt x="780" y="187"/>
                    </a:lnTo>
                    <a:lnTo>
                      <a:pt x="78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5" name="Google Shape;965;p35"/>
              <p:cNvSpPr/>
              <p:nvPr/>
            </p:nvSpPr>
            <p:spPr>
              <a:xfrm>
                <a:off x="2627025" y="3799450"/>
                <a:ext cx="254100" cy="123900"/>
              </a:xfrm>
              <a:custGeom>
                <a:avLst/>
                <a:gdLst/>
                <a:ahLst/>
                <a:cxnLst/>
                <a:rect l="l" t="t" r="r" b="b"/>
                <a:pathLst>
                  <a:path w="10164" h="4956" extrusionOk="0">
                    <a:moveTo>
                      <a:pt x="3816" y="0"/>
                    </a:moveTo>
                    <a:cubicBezTo>
                      <a:pt x="2413" y="0"/>
                      <a:pt x="1" y="3004"/>
                      <a:pt x="1" y="3004"/>
                    </a:cubicBezTo>
                    <a:cubicBezTo>
                      <a:pt x="549" y="4145"/>
                      <a:pt x="3312" y="4956"/>
                      <a:pt x="3312" y="4956"/>
                    </a:cubicBezTo>
                    <a:lnTo>
                      <a:pt x="4704" y="2971"/>
                    </a:lnTo>
                    <a:lnTo>
                      <a:pt x="7149" y="1711"/>
                    </a:lnTo>
                    <a:cubicBezTo>
                      <a:pt x="7149" y="1711"/>
                      <a:pt x="7273" y="1723"/>
                      <a:pt x="7481" y="1723"/>
                    </a:cubicBezTo>
                    <a:cubicBezTo>
                      <a:pt x="7887" y="1723"/>
                      <a:pt x="8617" y="1675"/>
                      <a:pt x="9386" y="1392"/>
                    </a:cubicBezTo>
                    <a:cubicBezTo>
                      <a:pt x="9846" y="1228"/>
                      <a:pt x="10010" y="1085"/>
                      <a:pt x="10076" y="888"/>
                    </a:cubicBezTo>
                    <a:cubicBezTo>
                      <a:pt x="10164" y="614"/>
                      <a:pt x="9978" y="208"/>
                      <a:pt x="9682" y="198"/>
                    </a:cubicBezTo>
                    <a:cubicBezTo>
                      <a:pt x="8607" y="154"/>
                      <a:pt x="5011" y="0"/>
                      <a:pt x="3816" y="0"/>
                    </a:cubicBezTo>
                    <a:close/>
                  </a:path>
                </a:pathLst>
              </a:custGeom>
              <a:solidFill>
                <a:srgbClr val="EE99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6" name="Google Shape;966;p35"/>
              <p:cNvSpPr/>
              <p:nvPr/>
            </p:nvSpPr>
            <p:spPr>
              <a:xfrm>
                <a:off x="2734750" y="3807125"/>
                <a:ext cx="197925" cy="66900"/>
              </a:xfrm>
              <a:custGeom>
                <a:avLst/>
                <a:gdLst/>
                <a:ahLst/>
                <a:cxnLst/>
                <a:rect l="l" t="t" r="r" b="b"/>
                <a:pathLst>
                  <a:path w="7917" h="2676" extrusionOk="0">
                    <a:moveTo>
                      <a:pt x="4858" y="0"/>
                    </a:moveTo>
                    <a:lnTo>
                      <a:pt x="0" y="2675"/>
                    </a:lnTo>
                    <a:cubicBezTo>
                      <a:pt x="2368" y="2489"/>
                      <a:pt x="4748" y="2247"/>
                      <a:pt x="7007" y="1480"/>
                    </a:cubicBezTo>
                    <a:cubicBezTo>
                      <a:pt x="7226" y="1404"/>
                      <a:pt x="7456" y="1316"/>
                      <a:pt x="7631" y="1151"/>
                    </a:cubicBezTo>
                    <a:cubicBezTo>
                      <a:pt x="7806" y="997"/>
                      <a:pt x="7916" y="734"/>
                      <a:pt x="7828" y="515"/>
                    </a:cubicBezTo>
                    <a:cubicBezTo>
                      <a:pt x="7774" y="340"/>
                      <a:pt x="7609" y="220"/>
                      <a:pt x="7434" y="154"/>
                    </a:cubicBezTo>
                    <a:cubicBezTo>
                      <a:pt x="7258" y="98"/>
                      <a:pt x="7072" y="88"/>
                      <a:pt x="6897" y="77"/>
                    </a:cubicBezTo>
                    <a:cubicBezTo>
                      <a:pt x="6217" y="55"/>
                      <a:pt x="5537" y="22"/>
                      <a:pt x="4858" y="0"/>
                    </a:cubicBezTo>
                    <a:close/>
                  </a:path>
                </a:pathLst>
              </a:custGeom>
              <a:solidFill>
                <a:srgbClr val="EE99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7" name="Google Shape;967;p35"/>
              <p:cNvSpPr/>
              <p:nvPr/>
            </p:nvSpPr>
            <p:spPr>
              <a:xfrm>
                <a:off x="2903575" y="3821075"/>
                <a:ext cx="27175" cy="23625"/>
              </a:xfrm>
              <a:custGeom>
                <a:avLst/>
                <a:gdLst/>
                <a:ahLst/>
                <a:cxnLst/>
                <a:rect l="l" t="t" r="r" b="b"/>
                <a:pathLst>
                  <a:path w="1087" h="945" extrusionOk="0">
                    <a:moveTo>
                      <a:pt x="1032" y="1"/>
                    </a:moveTo>
                    <a:cubicBezTo>
                      <a:pt x="659" y="12"/>
                      <a:pt x="220" y="198"/>
                      <a:pt x="67" y="561"/>
                    </a:cubicBezTo>
                    <a:cubicBezTo>
                      <a:pt x="23" y="670"/>
                      <a:pt x="1" y="790"/>
                      <a:pt x="12" y="911"/>
                    </a:cubicBezTo>
                    <a:cubicBezTo>
                      <a:pt x="18" y="933"/>
                      <a:pt x="40" y="944"/>
                      <a:pt x="60" y="944"/>
                    </a:cubicBezTo>
                    <a:cubicBezTo>
                      <a:pt x="81" y="944"/>
                      <a:pt x="100" y="933"/>
                      <a:pt x="100" y="911"/>
                    </a:cubicBezTo>
                    <a:cubicBezTo>
                      <a:pt x="45" y="396"/>
                      <a:pt x="582" y="100"/>
                      <a:pt x="1032" y="89"/>
                    </a:cubicBezTo>
                    <a:cubicBezTo>
                      <a:pt x="1087" y="89"/>
                      <a:pt x="1087" y="1"/>
                      <a:pt x="1032" y="1"/>
                    </a:cubicBezTo>
                    <a:close/>
                  </a:path>
                </a:pathLst>
              </a:custGeom>
              <a:solidFill>
                <a:srgbClr val="CD6E9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8" name="Google Shape;968;p35"/>
              <p:cNvSpPr/>
              <p:nvPr/>
            </p:nvSpPr>
            <p:spPr>
              <a:xfrm>
                <a:off x="2795575" y="3801600"/>
                <a:ext cx="85850" cy="49300"/>
              </a:xfrm>
              <a:custGeom>
                <a:avLst/>
                <a:gdLst/>
                <a:ahLst/>
                <a:cxnLst/>
                <a:rect l="l" t="t" r="r" b="b"/>
                <a:pathLst>
                  <a:path w="3434" h="1972" extrusionOk="0">
                    <a:moveTo>
                      <a:pt x="1156" y="1"/>
                    </a:moveTo>
                    <a:cubicBezTo>
                      <a:pt x="1120" y="1"/>
                      <a:pt x="1122" y="78"/>
                      <a:pt x="1163" y="78"/>
                    </a:cubicBezTo>
                    <a:cubicBezTo>
                      <a:pt x="1712" y="100"/>
                      <a:pt x="2249" y="122"/>
                      <a:pt x="2786" y="134"/>
                    </a:cubicBezTo>
                    <a:cubicBezTo>
                      <a:pt x="2951" y="144"/>
                      <a:pt x="3126" y="177"/>
                      <a:pt x="3236" y="309"/>
                    </a:cubicBezTo>
                    <a:cubicBezTo>
                      <a:pt x="3378" y="484"/>
                      <a:pt x="3346" y="736"/>
                      <a:pt x="3236" y="923"/>
                    </a:cubicBezTo>
                    <a:cubicBezTo>
                      <a:pt x="3104" y="1153"/>
                      <a:pt x="2786" y="1230"/>
                      <a:pt x="2545" y="1306"/>
                    </a:cubicBezTo>
                    <a:cubicBezTo>
                      <a:pt x="2216" y="1394"/>
                      <a:pt x="1876" y="1471"/>
                      <a:pt x="1526" y="1515"/>
                    </a:cubicBezTo>
                    <a:cubicBezTo>
                      <a:pt x="1141" y="1569"/>
                      <a:pt x="747" y="1569"/>
                      <a:pt x="352" y="1603"/>
                    </a:cubicBezTo>
                    <a:cubicBezTo>
                      <a:pt x="337" y="1603"/>
                      <a:pt x="317" y="1601"/>
                      <a:pt x="296" y="1601"/>
                    </a:cubicBezTo>
                    <a:cubicBezTo>
                      <a:pt x="255" y="1601"/>
                      <a:pt x="209" y="1606"/>
                      <a:pt x="188" y="1635"/>
                    </a:cubicBezTo>
                    <a:cubicBezTo>
                      <a:pt x="166" y="1657"/>
                      <a:pt x="155" y="1679"/>
                      <a:pt x="144" y="1701"/>
                    </a:cubicBezTo>
                    <a:cubicBezTo>
                      <a:pt x="100" y="1778"/>
                      <a:pt x="67" y="1844"/>
                      <a:pt x="23" y="1910"/>
                    </a:cubicBezTo>
                    <a:cubicBezTo>
                      <a:pt x="0" y="1941"/>
                      <a:pt x="32" y="1972"/>
                      <a:pt x="60" y="1972"/>
                    </a:cubicBezTo>
                    <a:cubicBezTo>
                      <a:pt x="71" y="1972"/>
                      <a:pt x="83" y="1966"/>
                      <a:pt x="89" y="1954"/>
                    </a:cubicBezTo>
                    <a:cubicBezTo>
                      <a:pt x="140" y="1862"/>
                      <a:pt x="190" y="1780"/>
                      <a:pt x="241" y="1699"/>
                    </a:cubicBezTo>
                    <a:lnTo>
                      <a:pt x="241" y="1699"/>
                    </a:lnTo>
                    <a:cubicBezTo>
                      <a:pt x="564" y="1668"/>
                      <a:pt x="897" y="1657"/>
                      <a:pt x="1229" y="1635"/>
                    </a:cubicBezTo>
                    <a:cubicBezTo>
                      <a:pt x="1558" y="1603"/>
                      <a:pt x="1876" y="1559"/>
                      <a:pt x="2194" y="1482"/>
                    </a:cubicBezTo>
                    <a:cubicBezTo>
                      <a:pt x="2501" y="1405"/>
                      <a:pt x="2819" y="1328"/>
                      <a:pt x="3082" y="1175"/>
                    </a:cubicBezTo>
                    <a:cubicBezTo>
                      <a:pt x="3246" y="1087"/>
                      <a:pt x="3346" y="945"/>
                      <a:pt x="3389" y="758"/>
                    </a:cubicBezTo>
                    <a:cubicBezTo>
                      <a:pt x="3433" y="572"/>
                      <a:pt x="3400" y="353"/>
                      <a:pt x="3258" y="210"/>
                    </a:cubicBezTo>
                    <a:cubicBezTo>
                      <a:pt x="3137" y="100"/>
                      <a:pt x="2973" y="68"/>
                      <a:pt x="2808" y="56"/>
                    </a:cubicBezTo>
                    <a:cubicBezTo>
                      <a:pt x="2534" y="46"/>
                      <a:pt x="2249" y="34"/>
                      <a:pt x="1964" y="24"/>
                    </a:cubicBezTo>
                    <a:cubicBezTo>
                      <a:pt x="1701" y="12"/>
                      <a:pt x="1438" y="12"/>
                      <a:pt x="1163" y="2"/>
                    </a:cubicBezTo>
                    <a:cubicBezTo>
                      <a:pt x="1161" y="1"/>
                      <a:pt x="1158" y="1"/>
                      <a:pt x="1156" y="1"/>
                    </a:cubicBezTo>
                    <a:close/>
                  </a:path>
                </a:pathLst>
              </a:custGeom>
              <a:solidFill>
                <a:srgbClr val="CD6E9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69" name="Google Shape;969;p35"/>
              <p:cNvSpPr/>
              <p:nvPr/>
            </p:nvSpPr>
            <p:spPr>
              <a:xfrm>
                <a:off x="2850400" y="3811625"/>
                <a:ext cx="29925" cy="23650"/>
              </a:xfrm>
              <a:custGeom>
                <a:avLst/>
                <a:gdLst/>
                <a:ahLst/>
                <a:cxnLst/>
                <a:rect l="l" t="t" r="r" b="b"/>
                <a:pathLst>
                  <a:path w="1197" h="946" extrusionOk="0">
                    <a:moveTo>
                      <a:pt x="990" y="0"/>
                    </a:moveTo>
                    <a:cubicBezTo>
                      <a:pt x="743" y="0"/>
                      <a:pt x="499" y="51"/>
                      <a:pt x="308" y="215"/>
                    </a:cubicBezTo>
                    <a:cubicBezTo>
                      <a:pt x="100" y="379"/>
                      <a:pt x="1" y="686"/>
                      <a:pt x="144" y="927"/>
                    </a:cubicBezTo>
                    <a:cubicBezTo>
                      <a:pt x="150" y="940"/>
                      <a:pt x="161" y="945"/>
                      <a:pt x="173" y="945"/>
                    </a:cubicBezTo>
                    <a:cubicBezTo>
                      <a:pt x="202" y="945"/>
                      <a:pt x="236" y="914"/>
                      <a:pt x="220" y="883"/>
                    </a:cubicBezTo>
                    <a:cubicBezTo>
                      <a:pt x="89" y="664"/>
                      <a:pt x="198" y="390"/>
                      <a:pt x="385" y="247"/>
                    </a:cubicBezTo>
                    <a:cubicBezTo>
                      <a:pt x="560" y="117"/>
                      <a:pt x="769" y="76"/>
                      <a:pt x="980" y="76"/>
                    </a:cubicBezTo>
                    <a:cubicBezTo>
                      <a:pt x="1034" y="76"/>
                      <a:pt x="1088" y="79"/>
                      <a:pt x="1141" y="83"/>
                    </a:cubicBezTo>
                    <a:cubicBezTo>
                      <a:pt x="1144" y="84"/>
                      <a:pt x="1147" y="84"/>
                      <a:pt x="1150" y="84"/>
                    </a:cubicBezTo>
                    <a:cubicBezTo>
                      <a:pt x="1196" y="84"/>
                      <a:pt x="1193" y="6"/>
                      <a:pt x="1141" y="6"/>
                    </a:cubicBezTo>
                    <a:cubicBezTo>
                      <a:pt x="1091" y="2"/>
                      <a:pt x="1040" y="0"/>
                      <a:pt x="990" y="0"/>
                    </a:cubicBezTo>
                    <a:close/>
                  </a:path>
                </a:pathLst>
              </a:custGeom>
              <a:solidFill>
                <a:srgbClr val="CD6E9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0" name="Google Shape;970;p35"/>
              <p:cNvSpPr/>
              <p:nvPr/>
            </p:nvSpPr>
            <p:spPr>
              <a:xfrm>
                <a:off x="2738575" y="3863525"/>
                <a:ext cx="7450" cy="10325"/>
              </a:xfrm>
              <a:custGeom>
                <a:avLst/>
                <a:gdLst/>
                <a:ahLst/>
                <a:cxnLst/>
                <a:rect l="l" t="t" r="r" b="b"/>
                <a:pathLst>
                  <a:path w="298" h="413" extrusionOk="0">
                    <a:moveTo>
                      <a:pt x="48" y="1"/>
                    </a:moveTo>
                    <a:cubicBezTo>
                      <a:pt x="38" y="1"/>
                      <a:pt x="25" y="7"/>
                      <a:pt x="12" y="13"/>
                    </a:cubicBezTo>
                    <a:cubicBezTo>
                      <a:pt x="1" y="35"/>
                      <a:pt x="1" y="57"/>
                      <a:pt x="12" y="69"/>
                    </a:cubicBezTo>
                    <a:cubicBezTo>
                      <a:pt x="88" y="167"/>
                      <a:pt x="154" y="276"/>
                      <a:pt x="209" y="397"/>
                    </a:cubicBezTo>
                    <a:cubicBezTo>
                      <a:pt x="217" y="405"/>
                      <a:pt x="236" y="413"/>
                      <a:pt x="250" y="413"/>
                    </a:cubicBezTo>
                    <a:cubicBezTo>
                      <a:pt x="256" y="413"/>
                      <a:pt x="261" y="411"/>
                      <a:pt x="264" y="408"/>
                    </a:cubicBezTo>
                    <a:cubicBezTo>
                      <a:pt x="286" y="397"/>
                      <a:pt x="297" y="376"/>
                      <a:pt x="286" y="354"/>
                    </a:cubicBezTo>
                    <a:cubicBezTo>
                      <a:pt x="231" y="233"/>
                      <a:pt x="154" y="123"/>
                      <a:pt x="67" y="13"/>
                    </a:cubicBezTo>
                    <a:cubicBezTo>
                      <a:pt x="62" y="4"/>
                      <a:pt x="56" y="1"/>
                      <a:pt x="48" y="1"/>
                    </a:cubicBezTo>
                    <a:close/>
                  </a:path>
                </a:pathLst>
              </a:custGeom>
              <a:solidFill>
                <a:srgbClr val="CD6E9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1" name="Google Shape;971;p35"/>
              <p:cNvSpPr/>
              <p:nvPr/>
            </p:nvSpPr>
            <p:spPr>
              <a:xfrm>
                <a:off x="2507525" y="3824375"/>
                <a:ext cx="232175" cy="191475"/>
              </a:xfrm>
              <a:custGeom>
                <a:avLst/>
                <a:gdLst/>
                <a:ahLst/>
                <a:cxnLst/>
                <a:rect l="l" t="t" r="r" b="b"/>
                <a:pathLst>
                  <a:path w="9287" h="7659" extrusionOk="0">
                    <a:moveTo>
                      <a:pt x="5910" y="1"/>
                    </a:moveTo>
                    <a:lnTo>
                      <a:pt x="1" y="7653"/>
                    </a:lnTo>
                    <a:cubicBezTo>
                      <a:pt x="59" y="7657"/>
                      <a:pt x="744" y="7658"/>
                      <a:pt x="1631" y="7658"/>
                    </a:cubicBezTo>
                    <a:cubicBezTo>
                      <a:pt x="3404" y="7658"/>
                      <a:pt x="5987" y="7653"/>
                      <a:pt x="5987" y="7653"/>
                    </a:cubicBezTo>
                    <a:lnTo>
                      <a:pt x="9287" y="2851"/>
                    </a:lnTo>
                    <a:lnTo>
                      <a:pt x="591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2" name="Google Shape;972;p35"/>
              <p:cNvSpPr/>
              <p:nvPr/>
            </p:nvSpPr>
            <p:spPr>
              <a:xfrm>
                <a:off x="2557125" y="3949975"/>
                <a:ext cx="105175" cy="60300"/>
              </a:xfrm>
              <a:custGeom>
                <a:avLst/>
                <a:gdLst/>
                <a:ahLst/>
                <a:cxnLst/>
                <a:rect l="l" t="t" r="r" b="b"/>
                <a:pathLst>
                  <a:path w="4207" h="2412" extrusionOk="0">
                    <a:moveTo>
                      <a:pt x="832" y="1"/>
                    </a:moveTo>
                    <a:cubicBezTo>
                      <a:pt x="573" y="1"/>
                      <a:pt x="314" y="15"/>
                      <a:pt x="56" y="42"/>
                    </a:cubicBezTo>
                    <a:cubicBezTo>
                      <a:pt x="4" y="42"/>
                      <a:pt x="1" y="120"/>
                      <a:pt x="47" y="120"/>
                    </a:cubicBezTo>
                    <a:cubicBezTo>
                      <a:pt x="50" y="120"/>
                      <a:pt x="53" y="120"/>
                      <a:pt x="56" y="119"/>
                    </a:cubicBezTo>
                    <a:cubicBezTo>
                      <a:pt x="308" y="96"/>
                      <a:pt x="564" y="81"/>
                      <a:pt x="821" y="81"/>
                    </a:cubicBezTo>
                    <a:cubicBezTo>
                      <a:pt x="1289" y="81"/>
                      <a:pt x="1758" y="131"/>
                      <a:pt x="2205" y="272"/>
                    </a:cubicBezTo>
                    <a:cubicBezTo>
                      <a:pt x="2841" y="458"/>
                      <a:pt x="3367" y="865"/>
                      <a:pt x="3740" y="1423"/>
                    </a:cubicBezTo>
                    <a:cubicBezTo>
                      <a:pt x="3926" y="1708"/>
                      <a:pt x="4069" y="2037"/>
                      <a:pt x="4123" y="2388"/>
                    </a:cubicBezTo>
                    <a:cubicBezTo>
                      <a:pt x="4127" y="2405"/>
                      <a:pt x="4141" y="2412"/>
                      <a:pt x="4156" y="2412"/>
                    </a:cubicBezTo>
                    <a:cubicBezTo>
                      <a:pt x="4180" y="2412"/>
                      <a:pt x="4207" y="2393"/>
                      <a:pt x="4200" y="2366"/>
                    </a:cubicBezTo>
                    <a:cubicBezTo>
                      <a:pt x="4113" y="1730"/>
                      <a:pt x="3718" y="1150"/>
                      <a:pt x="3235" y="733"/>
                    </a:cubicBezTo>
                    <a:cubicBezTo>
                      <a:pt x="2698" y="283"/>
                      <a:pt x="2029" y="86"/>
                      <a:pt x="1338" y="20"/>
                    </a:cubicBezTo>
                    <a:cubicBezTo>
                      <a:pt x="1170" y="7"/>
                      <a:pt x="1001" y="1"/>
                      <a:pt x="83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3" name="Google Shape;973;p35"/>
              <p:cNvSpPr/>
              <p:nvPr/>
            </p:nvSpPr>
            <p:spPr>
              <a:xfrm>
                <a:off x="2521400" y="3995725"/>
                <a:ext cx="44325" cy="19850"/>
              </a:xfrm>
              <a:custGeom>
                <a:avLst/>
                <a:gdLst/>
                <a:ahLst/>
                <a:cxnLst/>
                <a:rect l="l" t="t" r="r" b="b"/>
                <a:pathLst>
                  <a:path w="1773" h="794" extrusionOk="0">
                    <a:moveTo>
                      <a:pt x="394" y="0"/>
                    </a:moveTo>
                    <a:cubicBezTo>
                      <a:pt x="280" y="0"/>
                      <a:pt x="164" y="14"/>
                      <a:pt x="48" y="43"/>
                    </a:cubicBezTo>
                    <a:cubicBezTo>
                      <a:pt x="1" y="62"/>
                      <a:pt x="12" y="123"/>
                      <a:pt x="52" y="123"/>
                    </a:cubicBezTo>
                    <a:cubicBezTo>
                      <a:pt x="57" y="123"/>
                      <a:pt x="63" y="122"/>
                      <a:pt x="70" y="119"/>
                    </a:cubicBezTo>
                    <a:cubicBezTo>
                      <a:pt x="180" y="93"/>
                      <a:pt x="288" y="81"/>
                      <a:pt x="394" y="81"/>
                    </a:cubicBezTo>
                    <a:cubicBezTo>
                      <a:pt x="904" y="81"/>
                      <a:pt x="1364" y="369"/>
                      <a:pt x="1682" y="777"/>
                    </a:cubicBezTo>
                    <a:cubicBezTo>
                      <a:pt x="1691" y="789"/>
                      <a:pt x="1702" y="794"/>
                      <a:pt x="1712" y="794"/>
                    </a:cubicBezTo>
                    <a:cubicBezTo>
                      <a:pt x="1742" y="794"/>
                      <a:pt x="1772" y="755"/>
                      <a:pt x="1748" y="723"/>
                    </a:cubicBezTo>
                    <a:cubicBezTo>
                      <a:pt x="1414" y="298"/>
                      <a:pt x="924" y="0"/>
                      <a:pt x="39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4" name="Google Shape;974;p35"/>
              <p:cNvSpPr/>
              <p:nvPr/>
            </p:nvSpPr>
            <p:spPr>
              <a:xfrm>
                <a:off x="2698300" y="3890700"/>
                <a:ext cx="20850" cy="20850"/>
              </a:xfrm>
              <a:custGeom>
                <a:avLst/>
                <a:gdLst/>
                <a:ahLst/>
                <a:cxnLst/>
                <a:rect l="l" t="t" r="r" b="b"/>
                <a:pathLst>
                  <a:path w="834" h="834" extrusionOk="0">
                    <a:moveTo>
                      <a:pt x="417" y="1"/>
                    </a:moveTo>
                    <a:cubicBezTo>
                      <a:pt x="186" y="1"/>
                      <a:pt x="0" y="188"/>
                      <a:pt x="0" y="417"/>
                    </a:cubicBezTo>
                    <a:cubicBezTo>
                      <a:pt x="0" y="648"/>
                      <a:pt x="186" y="834"/>
                      <a:pt x="417" y="834"/>
                    </a:cubicBezTo>
                    <a:cubicBezTo>
                      <a:pt x="647" y="834"/>
                      <a:pt x="834" y="648"/>
                      <a:pt x="834" y="417"/>
                    </a:cubicBezTo>
                    <a:cubicBezTo>
                      <a:pt x="834" y="188"/>
                      <a:pt x="647" y="1"/>
                      <a:pt x="41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5" name="Google Shape;975;p35"/>
              <p:cNvSpPr/>
              <p:nvPr/>
            </p:nvSpPr>
            <p:spPr>
              <a:xfrm>
                <a:off x="2614675" y="3871350"/>
                <a:ext cx="104650" cy="17075"/>
              </a:xfrm>
              <a:custGeom>
                <a:avLst/>
                <a:gdLst/>
                <a:ahLst/>
                <a:cxnLst/>
                <a:rect l="l" t="t" r="r" b="b"/>
                <a:pathLst>
                  <a:path w="4186" h="683" extrusionOk="0">
                    <a:moveTo>
                      <a:pt x="60" y="1"/>
                    </a:moveTo>
                    <a:cubicBezTo>
                      <a:pt x="32" y="1"/>
                      <a:pt x="0" y="32"/>
                      <a:pt x="23" y="63"/>
                    </a:cubicBezTo>
                    <a:cubicBezTo>
                      <a:pt x="298" y="446"/>
                      <a:pt x="769" y="633"/>
                      <a:pt x="1229" y="677"/>
                    </a:cubicBezTo>
                    <a:cubicBezTo>
                      <a:pt x="1289" y="681"/>
                      <a:pt x="1348" y="683"/>
                      <a:pt x="1408" y="683"/>
                    </a:cubicBezTo>
                    <a:cubicBezTo>
                      <a:pt x="1958" y="683"/>
                      <a:pt x="2493" y="512"/>
                      <a:pt x="3027" y="413"/>
                    </a:cubicBezTo>
                    <a:cubicBezTo>
                      <a:pt x="3246" y="380"/>
                      <a:pt x="3465" y="355"/>
                      <a:pt x="3684" y="355"/>
                    </a:cubicBezTo>
                    <a:cubicBezTo>
                      <a:pt x="3827" y="355"/>
                      <a:pt x="3970" y="365"/>
                      <a:pt x="4113" y="391"/>
                    </a:cubicBezTo>
                    <a:cubicBezTo>
                      <a:pt x="4116" y="392"/>
                      <a:pt x="4120" y="392"/>
                      <a:pt x="4123" y="392"/>
                    </a:cubicBezTo>
                    <a:cubicBezTo>
                      <a:pt x="4170" y="392"/>
                      <a:pt x="4186" y="325"/>
                      <a:pt x="4135" y="314"/>
                    </a:cubicBezTo>
                    <a:cubicBezTo>
                      <a:pt x="3982" y="285"/>
                      <a:pt x="3829" y="273"/>
                      <a:pt x="3677" y="273"/>
                    </a:cubicBezTo>
                    <a:cubicBezTo>
                      <a:pt x="3253" y="273"/>
                      <a:pt x="2833" y="368"/>
                      <a:pt x="2413" y="457"/>
                    </a:cubicBezTo>
                    <a:cubicBezTo>
                      <a:pt x="2092" y="529"/>
                      <a:pt x="1754" y="594"/>
                      <a:pt x="1420" y="594"/>
                    </a:cubicBezTo>
                    <a:cubicBezTo>
                      <a:pt x="1196" y="594"/>
                      <a:pt x="973" y="565"/>
                      <a:pt x="758" y="490"/>
                    </a:cubicBezTo>
                    <a:cubicBezTo>
                      <a:pt x="495" y="402"/>
                      <a:pt x="254" y="248"/>
                      <a:pt x="89" y="19"/>
                    </a:cubicBezTo>
                    <a:cubicBezTo>
                      <a:pt x="82" y="6"/>
                      <a:pt x="71" y="1"/>
                      <a:pt x="6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6" name="Google Shape;976;p35"/>
              <p:cNvSpPr/>
              <p:nvPr/>
            </p:nvSpPr>
            <p:spPr>
              <a:xfrm>
                <a:off x="2583575" y="3914475"/>
                <a:ext cx="140375" cy="11100"/>
              </a:xfrm>
              <a:custGeom>
                <a:avLst/>
                <a:gdLst/>
                <a:ahLst/>
                <a:cxnLst/>
                <a:rect l="l" t="t" r="r" b="b"/>
                <a:pathLst>
                  <a:path w="5615" h="444" extrusionOk="0">
                    <a:moveTo>
                      <a:pt x="67" y="0"/>
                    </a:moveTo>
                    <a:cubicBezTo>
                      <a:pt x="30" y="0"/>
                      <a:pt x="1" y="61"/>
                      <a:pt x="39" y="80"/>
                    </a:cubicBezTo>
                    <a:cubicBezTo>
                      <a:pt x="652" y="351"/>
                      <a:pt x="1324" y="443"/>
                      <a:pt x="1983" y="443"/>
                    </a:cubicBezTo>
                    <a:cubicBezTo>
                      <a:pt x="2125" y="443"/>
                      <a:pt x="2267" y="439"/>
                      <a:pt x="2407" y="431"/>
                    </a:cubicBezTo>
                    <a:cubicBezTo>
                      <a:pt x="2989" y="409"/>
                      <a:pt x="3559" y="311"/>
                      <a:pt x="4129" y="223"/>
                    </a:cubicBezTo>
                    <a:cubicBezTo>
                      <a:pt x="4315" y="197"/>
                      <a:pt x="4510" y="175"/>
                      <a:pt x="4705" y="175"/>
                    </a:cubicBezTo>
                    <a:cubicBezTo>
                      <a:pt x="4992" y="175"/>
                      <a:pt x="5277" y="222"/>
                      <a:pt x="5532" y="365"/>
                    </a:cubicBezTo>
                    <a:cubicBezTo>
                      <a:pt x="5538" y="368"/>
                      <a:pt x="5545" y="370"/>
                      <a:pt x="5550" y="370"/>
                    </a:cubicBezTo>
                    <a:cubicBezTo>
                      <a:pt x="5587" y="370"/>
                      <a:pt x="5614" y="317"/>
                      <a:pt x="5576" y="289"/>
                    </a:cubicBezTo>
                    <a:cubicBezTo>
                      <a:pt x="5307" y="142"/>
                      <a:pt x="5018" y="94"/>
                      <a:pt x="4724" y="94"/>
                    </a:cubicBezTo>
                    <a:cubicBezTo>
                      <a:pt x="4359" y="94"/>
                      <a:pt x="3987" y="168"/>
                      <a:pt x="3635" y="223"/>
                    </a:cubicBezTo>
                    <a:cubicBezTo>
                      <a:pt x="3100" y="306"/>
                      <a:pt x="2551" y="363"/>
                      <a:pt x="2004" y="363"/>
                    </a:cubicBezTo>
                    <a:cubicBezTo>
                      <a:pt x="1824" y="363"/>
                      <a:pt x="1644" y="357"/>
                      <a:pt x="1464" y="343"/>
                    </a:cubicBezTo>
                    <a:cubicBezTo>
                      <a:pt x="993" y="300"/>
                      <a:pt x="521" y="201"/>
                      <a:pt x="83" y="4"/>
                    </a:cubicBezTo>
                    <a:cubicBezTo>
                      <a:pt x="78" y="1"/>
                      <a:pt x="72" y="0"/>
                      <a:pt x="6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977" name="Google Shape;977;p35"/>
            <p:cNvGrpSpPr/>
            <p:nvPr/>
          </p:nvGrpSpPr>
          <p:grpSpPr>
            <a:xfrm>
              <a:off x="6371022" y="768111"/>
              <a:ext cx="2797063" cy="1394021"/>
              <a:chOff x="3760400" y="3858425"/>
              <a:chExt cx="333325" cy="166125"/>
            </a:xfrm>
          </p:grpSpPr>
          <p:sp>
            <p:nvSpPr>
              <p:cNvPr id="978" name="Google Shape;978;p35"/>
              <p:cNvSpPr/>
              <p:nvPr/>
            </p:nvSpPr>
            <p:spPr>
              <a:xfrm>
                <a:off x="3793025" y="3961150"/>
                <a:ext cx="62525" cy="62525"/>
              </a:xfrm>
              <a:custGeom>
                <a:avLst/>
                <a:gdLst/>
                <a:ahLst/>
                <a:cxnLst/>
                <a:rect l="l" t="t" r="r" b="b"/>
                <a:pathLst>
                  <a:path w="2501" h="2501" extrusionOk="0">
                    <a:moveTo>
                      <a:pt x="1251" y="1"/>
                    </a:moveTo>
                    <a:cubicBezTo>
                      <a:pt x="560" y="1"/>
                      <a:pt x="1" y="560"/>
                      <a:pt x="1" y="1251"/>
                    </a:cubicBezTo>
                    <a:cubicBezTo>
                      <a:pt x="1" y="1941"/>
                      <a:pt x="560" y="2501"/>
                      <a:pt x="1251" y="2501"/>
                    </a:cubicBezTo>
                    <a:cubicBezTo>
                      <a:pt x="1941" y="2501"/>
                      <a:pt x="2501" y="1941"/>
                      <a:pt x="2501" y="1251"/>
                    </a:cubicBezTo>
                    <a:cubicBezTo>
                      <a:pt x="2501" y="560"/>
                      <a:pt x="1941" y="1"/>
                      <a:pt x="125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9" name="Google Shape;979;p35"/>
              <p:cNvSpPr/>
              <p:nvPr/>
            </p:nvSpPr>
            <p:spPr>
              <a:xfrm>
                <a:off x="3798525" y="3968450"/>
                <a:ext cx="49900" cy="48000"/>
              </a:xfrm>
              <a:custGeom>
                <a:avLst/>
                <a:gdLst/>
                <a:ahLst/>
                <a:cxnLst/>
                <a:rect l="l" t="t" r="r" b="b"/>
                <a:pathLst>
                  <a:path w="1996" h="1920" extrusionOk="0">
                    <a:moveTo>
                      <a:pt x="1040" y="78"/>
                    </a:moveTo>
                    <a:cubicBezTo>
                      <a:pt x="1091" y="78"/>
                      <a:pt x="1143" y="83"/>
                      <a:pt x="1195" y="92"/>
                    </a:cubicBezTo>
                    <a:cubicBezTo>
                      <a:pt x="1611" y="180"/>
                      <a:pt x="1908" y="542"/>
                      <a:pt x="1908" y="959"/>
                    </a:cubicBezTo>
                    <a:cubicBezTo>
                      <a:pt x="1908" y="1332"/>
                      <a:pt x="1677" y="1660"/>
                      <a:pt x="1326" y="1792"/>
                    </a:cubicBezTo>
                    <a:cubicBezTo>
                      <a:pt x="1235" y="1821"/>
                      <a:pt x="1140" y="1836"/>
                      <a:pt x="1045" y="1836"/>
                    </a:cubicBezTo>
                    <a:cubicBezTo>
                      <a:pt x="787" y="1836"/>
                      <a:pt x="530" y="1729"/>
                      <a:pt x="362" y="1529"/>
                    </a:cubicBezTo>
                    <a:cubicBezTo>
                      <a:pt x="120" y="1244"/>
                      <a:pt x="88" y="827"/>
                      <a:pt x="285" y="498"/>
                    </a:cubicBezTo>
                    <a:cubicBezTo>
                      <a:pt x="444" y="236"/>
                      <a:pt x="739" y="78"/>
                      <a:pt x="1040" y="78"/>
                    </a:cubicBezTo>
                    <a:close/>
                    <a:moveTo>
                      <a:pt x="1040" y="0"/>
                    </a:moveTo>
                    <a:cubicBezTo>
                      <a:pt x="755" y="0"/>
                      <a:pt x="477" y="127"/>
                      <a:pt x="296" y="355"/>
                    </a:cubicBezTo>
                    <a:cubicBezTo>
                      <a:pt x="33" y="662"/>
                      <a:pt x="0" y="1112"/>
                      <a:pt x="208" y="1452"/>
                    </a:cubicBezTo>
                    <a:cubicBezTo>
                      <a:pt x="384" y="1748"/>
                      <a:pt x="709" y="1919"/>
                      <a:pt x="1037" y="1919"/>
                    </a:cubicBezTo>
                    <a:cubicBezTo>
                      <a:pt x="1097" y="1919"/>
                      <a:pt x="1157" y="1913"/>
                      <a:pt x="1217" y="1902"/>
                    </a:cubicBezTo>
                    <a:cubicBezTo>
                      <a:pt x="1666" y="1814"/>
                      <a:pt x="1983" y="1409"/>
                      <a:pt x="1996" y="961"/>
                    </a:cubicBezTo>
                    <a:lnTo>
                      <a:pt x="1996" y="961"/>
                    </a:lnTo>
                    <a:cubicBezTo>
                      <a:pt x="1996" y="961"/>
                      <a:pt x="1996" y="960"/>
                      <a:pt x="1996" y="959"/>
                    </a:cubicBezTo>
                    <a:lnTo>
                      <a:pt x="1996" y="959"/>
                    </a:lnTo>
                    <a:cubicBezTo>
                      <a:pt x="1996" y="959"/>
                      <a:pt x="1996" y="959"/>
                      <a:pt x="1996" y="959"/>
                    </a:cubicBezTo>
                    <a:cubicBezTo>
                      <a:pt x="1996" y="958"/>
                      <a:pt x="1996" y="957"/>
                      <a:pt x="1996" y="956"/>
                    </a:cubicBezTo>
                    <a:lnTo>
                      <a:pt x="1996" y="956"/>
                    </a:lnTo>
                    <a:cubicBezTo>
                      <a:pt x="1983" y="562"/>
                      <a:pt x="1742" y="201"/>
                      <a:pt x="1370" y="60"/>
                    </a:cubicBezTo>
                    <a:cubicBezTo>
                      <a:pt x="1263" y="20"/>
                      <a:pt x="1151" y="0"/>
                      <a:pt x="104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0" name="Google Shape;980;p35"/>
              <p:cNvSpPr/>
              <p:nvPr/>
            </p:nvSpPr>
            <p:spPr>
              <a:xfrm>
                <a:off x="3817700" y="3981450"/>
                <a:ext cx="12650" cy="21100"/>
              </a:xfrm>
              <a:custGeom>
                <a:avLst/>
                <a:gdLst/>
                <a:ahLst/>
                <a:cxnLst/>
                <a:rect l="l" t="t" r="r" b="b"/>
                <a:pathLst>
                  <a:path w="506" h="844" extrusionOk="0">
                    <a:moveTo>
                      <a:pt x="220" y="176"/>
                    </a:moveTo>
                    <a:lnTo>
                      <a:pt x="220" y="340"/>
                    </a:lnTo>
                    <a:cubicBezTo>
                      <a:pt x="187" y="329"/>
                      <a:pt x="165" y="318"/>
                      <a:pt x="154" y="296"/>
                    </a:cubicBezTo>
                    <a:cubicBezTo>
                      <a:pt x="143" y="285"/>
                      <a:pt x="132" y="274"/>
                      <a:pt x="132" y="252"/>
                    </a:cubicBezTo>
                    <a:cubicBezTo>
                      <a:pt x="132" y="230"/>
                      <a:pt x="143" y="219"/>
                      <a:pt x="154" y="198"/>
                    </a:cubicBezTo>
                    <a:cubicBezTo>
                      <a:pt x="165" y="186"/>
                      <a:pt x="187" y="176"/>
                      <a:pt x="220" y="176"/>
                    </a:cubicBezTo>
                    <a:close/>
                    <a:moveTo>
                      <a:pt x="308" y="483"/>
                    </a:moveTo>
                    <a:cubicBezTo>
                      <a:pt x="340" y="493"/>
                      <a:pt x="362" y="505"/>
                      <a:pt x="384" y="526"/>
                    </a:cubicBezTo>
                    <a:cubicBezTo>
                      <a:pt x="395" y="537"/>
                      <a:pt x="406" y="559"/>
                      <a:pt x="406" y="570"/>
                    </a:cubicBezTo>
                    <a:cubicBezTo>
                      <a:pt x="406" y="592"/>
                      <a:pt x="395" y="614"/>
                      <a:pt x="373" y="636"/>
                    </a:cubicBezTo>
                    <a:cubicBezTo>
                      <a:pt x="362" y="647"/>
                      <a:pt x="340" y="669"/>
                      <a:pt x="308" y="669"/>
                    </a:cubicBezTo>
                    <a:lnTo>
                      <a:pt x="308" y="483"/>
                    </a:lnTo>
                    <a:close/>
                    <a:moveTo>
                      <a:pt x="264" y="0"/>
                    </a:moveTo>
                    <a:cubicBezTo>
                      <a:pt x="252" y="0"/>
                      <a:pt x="242" y="11"/>
                      <a:pt x="230" y="22"/>
                    </a:cubicBezTo>
                    <a:cubicBezTo>
                      <a:pt x="220" y="33"/>
                      <a:pt x="220" y="44"/>
                      <a:pt x="220" y="55"/>
                    </a:cubicBezTo>
                    <a:lnTo>
                      <a:pt x="220" y="77"/>
                    </a:lnTo>
                    <a:cubicBezTo>
                      <a:pt x="165" y="88"/>
                      <a:pt x="110" y="98"/>
                      <a:pt x="77" y="132"/>
                    </a:cubicBezTo>
                    <a:cubicBezTo>
                      <a:pt x="45" y="176"/>
                      <a:pt x="33" y="208"/>
                      <a:pt x="33" y="263"/>
                    </a:cubicBezTo>
                    <a:cubicBezTo>
                      <a:pt x="33" y="307"/>
                      <a:pt x="45" y="351"/>
                      <a:pt x="77" y="373"/>
                    </a:cubicBezTo>
                    <a:cubicBezTo>
                      <a:pt x="110" y="405"/>
                      <a:pt x="165" y="427"/>
                      <a:pt x="220" y="449"/>
                    </a:cubicBezTo>
                    <a:lnTo>
                      <a:pt x="209" y="669"/>
                    </a:lnTo>
                    <a:cubicBezTo>
                      <a:pt x="187" y="669"/>
                      <a:pt x="165" y="658"/>
                      <a:pt x="143" y="647"/>
                    </a:cubicBezTo>
                    <a:cubicBezTo>
                      <a:pt x="121" y="625"/>
                      <a:pt x="110" y="603"/>
                      <a:pt x="99" y="581"/>
                    </a:cubicBezTo>
                    <a:cubicBezTo>
                      <a:pt x="99" y="570"/>
                      <a:pt x="88" y="559"/>
                      <a:pt x="77" y="559"/>
                    </a:cubicBezTo>
                    <a:cubicBezTo>
                      <a:pt x="66" y="548"/>
                      <a:pt x="55" y="548"/>
                      <a:pt x="45" y="548"/>
                    </a:cubicBezTo>
                    <a:cubicBezTo>
                      <a:pt x="33" y="548"/>
                      <a:pt x="23" y="548"/>
                      <a:pt x="11" y="559"/>
                    </a:cubicBezTo>
                    <a:cubicBezTo>
                      <a:pt x="1" y="570"/>
                      <a:pt x="1" y="581"/>
                      <a:pt x="1" y="603"/>
                    </a:cubicBezTo>
                    <a:cubicBezTo>
                      <a:pt x="1" y="614"/>
                      <a:pt x="1" y="625"/>
                      <a:pt x="11" y="636"/>
                    </a:cubicBezTo>
                    <a:cubicBezTo>
                      <a:pt x="23" y="669"/>
                      <a:pt x="45" y="702"/>
                      <a:pt x="88" y="724"/>
                    </a:cubicBezTo>
                    <a:cubicBezTo>
                      <a:pt x="121" y="746"/>
                      <a:pt x="165" y="768"/>
                      <a:pt x="209" y="768"/>
                    </a:cubicBezTo>
                    <a:lnTo>
                      <a:pt x="209" y="790"/>
                    </a:lnTo>
                    <a:cubicBezTo>
                      <a:pt x="209" y="812"/>
                      <a:pt x="220" y="822"/>
                      <a:pt x="230" y="833"/>
                    </a:cubicBezTo>
                    <a:cubicBezTo>
                      <a:pt x="230" y="844"/>
                      <a:pt x="242" y="844"/>
                      <a:pt x="264" y="844"/>
                    </a:cubicBezTo>
                    <a:cubicBezTo>
                      <a:pt x="274" y="844"/>
                      <a:pt x="286" y="844"/>
                      <a:pt x="296" y="833"/>
                    </a:cubicBezTo>
                    <a:cubicBezTo>
                      <a:pt x="308" y="822"/>
                      <a:pt x="308" y="812"/>
                      <a:pt x="308" y="790"/>
                    </a:cubicBezTo>
                    <a:lnTo>
                      <a:pt x="308" y="768"/>
                    </a:lnTo>
                    <a:cubicBezTo>
                      <a:pt x="362" y="756"/>
                      <a:pt x="406" y="734"/>
                      <a:pt x="450" y="702"/>
                    </a:cubicBezTo>
                    <a:cubicBezTo>
                      <a:pt x="483" y="658"/>
                      <a:pt x="505" y="614"/>
                      <a:pt x="505" y="570"/>
                    </a:cubicBezTo>
                    <a:cubicBezTo>
                      <a:pt x="505" y="471"/>
                      <a:pt x="439" y="405"/>
                      <a:pt x="308" y="373"/>
                    </a:cubicBezTo>
                    <a:lnTo>
                      <a:pt x="318" y="176"/>
                    </a:lnTo>
                    <a:cubicBezTo>
                      <a:pt x="340" y="176"/>
                      <a:pt x="362" y="186"/>
                      <a:pt x="373" y="198"/>
                    </a:cubicBezTo>
                    <a:cubicBezTo>
                      <a:pt x="384" y="208"/>
                      <a:pt x="395" y="219"/>
                      <a:pt x="395" y="230"/>
                    </a:cubicBezTo>
                    <a:cubicBezTo>
                      <a:pt x="395" y="241"/>
                      <a:pt x="406" y="252"/>
                      <a:pt x="417" y="263"/>
                    </a:cubicBezTo>
                    <a:cubicBezTo>
                      <a:pt x="428" y="274"/>
                      <a:pt x="439" y="274"/>
                      <a:pt x="450" y="274"/>
                    </a:cubicBezTo>
                    <a:cubicBezTo>
                      <a:pt x="461" y="274"/>
                      <a:pt x="472" y="274"/>
                      <a:pt x="483" y="263"/>
                    </a:cubicBezTo>
                    <a:cubicBezTo>
                      <a:pt x="494" y="252"/>
                      <a:pt x="494" y="241"/>
                      <a:pt x="494" y="219"/>
                    </a:cubicBezTo>
                    <a:cubicBezTo>
                      <a:pt x="494" y="186"/>
                      <a:pt x="483" y="154"/>
                      <a:pt x="450" y="120"/>
                    </a:cubicBezTo>
                    <a:cubicBezTo>
                      <a:pt x="417" y="98"/>
                      <a:pt x="373" y="77"/>
                      <a:pt x="318" y="77"/>
                    </a:cubicBezTo>
                    <a:lnTo>
                      <a:pt x="318" y="55"/>
                    </a:lnTo>
                    <a:cubicBezTo>
                      <a:pt x="318" y="44"/>
                      <a:pt x="308" y="33"/>
                      <a:pt x="296" y="22"/>
                    </a:cubicBezTo>
                    <a:cubicBezTo>
                      <a:pt x="296" y="11"/>
                      <a:pt x="286" y="0"/>
                      <a:pt x="26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1" name="Google Shape;981;p35"/>
              <p:cNvSpPr/>
              <p:nvPr/>
            </p:nvSpPr>
            <p:spPr>
              <a:xfrm>
                <a:off x="3793850" y="3968075"/>
                <a:ext cx="16575" cy="28800"/>
              </a:xfrm>
              <a:custGeom>
                <a:avLst/>
                <a:gdLst/>
                <a:ahLst/>
                <a:cxnLst/>
                <a:rect l="l" t="t" r="r" b="b"/>
                <a:pathLst>
                  <a:path w="663" h="1152" extrusionOk="0">
                    <a:moveTo>
                      <a:pt x="604" y="1"/>
                    </a:moveTo>
                    <a:cubicBezTo>
                      <a:pt x="597" y="1"/>
                      <a:pt x="590" y="3"/>
                      <a:pt x="582" y="9"/>
                    </a:cubicBezTo>
                    <a:cubicBezTo>
                      <a:pt x="198" y="239"/>
                      <a:pt x="0" y="677"/>
                      <a:pt x="66" y="1127"/>
                    </a:cubicBezTo>
                    <a:cubicBezTo>
                      <a:pt x="71" y="1144"/>
                      <a:pt x="84" y="1151"/>
                      <a:pt x="99" y="1151"/>
                    </a:cubicBezTo>
                    <a:cubicBezTo>
                      <a:pt x="123" y="1151"/>
                      <a:pt x="150" y="1132"/>
                      <a:pt x="143" y="1105"/>
                    </a:cubicBezTo>
                    <a:cubicBezTo>
                      <a:pt x="78" y="699"/>
                      <a:pt x="275" y="283"/>
                      <a:pt x="626" y="75"/>
                    </a:cubicBezTo>
                    <a:cubicBezTo>
                      <a:pt x="662" y="57"/>
                      <a:pt x="638" y="1"/>
                      <a:pt x="60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2" name="Google Shape;982;p35"/>
              <p:cNvSpPr/>
              <p:nvPr/>
            </p:nvSpPr>
            <p:spPr>
              <a:xfrm>
                <a:off x="3811675" y="3965250"/>
                <a:ext cx="3575" cy="2775"/>
              </a:xfrm>
              <a:custGeom>
                <a:avLst/>
                <a:gdLst/>
                <a:ahLst/>
                <a:cxnLst/>
                <a:rect l="l" t="t" r="r" b="b"/>
                <a:pathLst>
                  <a:path w="143" h="111" extrusionOk="0">
                    <a:moveTo>
                      <a:pt x="88" y="1"/>
                    </a:moveTo>
                    <a:cubicBezTo>
                      <a:pt x="77" y="12"/>
                      <a:pt x="55" y="23"/>
                      <a:pt x="33" y="23"/>
                    </a:cubicBezTo>
                    <a:cubicBezTo>
                      <a:pt x="22" y="34"/>
                      <a:pt x="22" y="34"/>
                      <a:pt x="11" y="34"/>
                    </a:cubicBezTo>
                    <a:cubicBezTo>
                      <a:pt x="11" y="34"/>
                      <a:pt x="11" y="45"/>
                      <a:pt x="0" y="45"/>
                    </a:cubicBezTo>
                    <a:lnTo>
                      <a:pt x="0" y="78"/>
                    </a:lnTo>
                    <a:cubicBezTo>
                      <a:pt x="0" y="89"/>
                      <a:pt x="11" y="100"/>
                      <a:pt x="22" y="100"/>
                    </a:cubicBezTo>
                    <a:lnTo>
                      <a:pt x="33" y="111"/>
                    </a:lnTo>
                    <a:lnTo>
                      <a:pt x="55" y="111"/>
                    </a:lnTo>
                    <a:cubicBezTo>
                      <a:pt x="77" y="100"/>
                      <a:pt x="99" y="89"/>
                      <a:pt x="110" y="78"/>
                    </a:cubicBezTo>
                    <a:lnTo>
                      <a:pt x="132" y="78"/>
                    </a:lnTo>
                    <a:cubicBezTo>
                      <a:pt x="132" y="67"/>
                      <a:pt x="132" y="67"/>
                      <a:pt x="143" y="67"/>
                    </a:cubicBezTo>
                    <a:lnTo>
                      <a:pt x="143" y="34"/>
                    </a:lnTo>
                    <a:cubicBezTo>
                      <a:pt x="143" y="23"/>
                      <a:pt x="132" y="12"/>
                      <a:pt x="12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3" name="Google Shape;983;p35"/>
              <p:cNvSpPr/>
              <p:nvPr/>
            </p:nvSpPr>
            <p:spPr>
              <a:xfrm>
                <a:off x="3839025" y="3992475"/>
                <a:ext cx="11300" cy="19950"/>
              </a:xfrm>
              <a:custGeom>
                <a:avLst/>
                <a:gdLst/>
                <a:ahLst/>
                <a:cxnLst/>
                <a:rect l="l" t="t" r="r" b="b"/>
                <a:pathLst>
                  <a:path w="452" h="798" extrusionOk="0">
                    <a:moveTo>
                      <a:pt x="414" y="0"/>
                    </a:moveTo>
                    <a:cubicBezTo>
                      <a:pt x="395" y="0"/>
                      <a:pt x="376" y="14"/>
                      <a:pt x="376" y="42"/>
                    </a:cubicBezTo>
                    <a:cubicBezTo>
                      <a:pt x="354" y="305"/>
                      <a:pt x="233" y="556"/>
                      <a:pt x="35" y="732"/>
                    </a:cubicBezTo>
                    <a:cubicBezTo>
                      <a:pt x="1" y="758"/>
                      <a:pt x="34" y="797"/>
                      <a:pt x="66" y="797"/>
                    </a:cubicBezTo>
                    <a:cubicBezTo>
                      <a:pt x="75" y="797"/>
                      <a:pt x="83" y="794"/>
                      <a:pt x="91" y="787"/>
                    </a:cubicBezTo>
                    <a:cubicBezTo>
                      <a:pt x="310" y="600"/>
                      <a:pt x="430" y="327"/>
                      <a:pt x="452" y="42"/>
                    </a:cubicBezTo>
                    <a:cubicBezTo>
                      <a:pt x="452" y="14"/>
                      <a:pt x="433" y="0"/>
                      <a:pt x="41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4" name="Google Shape;984;p35"/>
              <p:cNvSpPr/>
              <p:nvPr/>
            </p:nvSpPr>
            <p:spPr>
              <a:xfrm>
                <a:off x="3809575" y="3906800"/>
                <a:ext cx="29375" cy="5850"/>
              </a:xfrm>
              <a:custGeom>
                <a:avLst/>
                <a:gdLst/>
                <a:ahLst/>
                <a:cxnLst/>
                <a:rect l="l" t="t" r="r" b="b"/>
                <a:pathLst>
                  <a:path w="1175" h="234" extrusionOk="0">
                    <a:moveTo>
                      <a:pt x="1130" y="0"/>
                    </a:moveTo>
                    <a:cubicBezTo>
                      <a:pt x="1126" y="0"/>
                      <a:pt x="1120" y="1"/>
                      <a:pt x="1115" y="4"/>
                    </a:cubicBezTo>
                    <a:cubicBezTo>
                      <a:pt x="860" y="103"/>
                      <a:pt x="599" y="152"/>
                      <a:pt x="336" y="152"/>
                    </a:cubicBezTo>
                    <a:cubicBezTo>
                      <a:pt x="249" y="152"/>
                      <a:pt x="161" y="147"/>
                      <a:pt x="73" y="136"/>
                    </a:cubicBezTo>
                    <a:cubicBezTo>
                      <a:pt x="69" y="135"/>
                      <a:pt x="66" y="134"/>
                      <a:pt x="62" y="134"/>
                    </a:cubicBezTo>
                    <a:cubicBezTo>
                      <a:pt x="16" y="134"/>
                      <a:pt x="0" y="202"/>
                      <a:pt x="51" y="212"/>
                    </a:cubicBezTo>
                    <a:cubicBezTo>
                      <a:pt x="146" y="226"/>
                      <a:pt x="241" y="233"/>
                      <a:pt x="336" y="233"/>
                    </a:cubicBezTo>
                    <a:cubicBezTo>
                      <a:pt x="605" y="233"/>
                      <a:pt x="875" y="178"/>
                      <a:pt x="1126" y="80"/>
                    </a:cubicBezTo>
                    <a:cubicBezTo>
                      <a:pt x="1174" y="61"/>
                      <a:pt x="1163" y="0"/>
                      <a:pt x="1130" y="0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5" name="Google Shape;985;p35"/>
              <p:cNvSpPr/>
              <p:nvPr/>
            </p:nvSpPr>
            <p:spPr>
              <a:xfrm>
                <a:off x="3800175" y="3875275"/>
                <a:ext cx="233250" cy="127275"/>
              </a:xfrm>
              <a:custGeom>
                <a:avLst/>
                <a:gdLst/>
                <a:ahLst/>
                <a:cxnLst/>
                <a:rect l="l" t="t" r="r" b="b"/>
                <a:pathLst>
                  <a:path w="9330" h="5091" extrusionOk="0">
                    <a:moveTo>
                      <a:pt x="3414" y="0"/>
                    </a:moveTo>
                    <a:cubicBezTo>
                      <a:pt x="3210" y="0"/>
                      <a:pt x="2999" y="25"/>
                      <a:pt x="2785" y="81"/>
                    </a:cubicBezTo>
                    <a:cubicBezTo>
                      <a:pt x="965" y="541"/>
                      <a:pt x="0" y="2153"/>
                      <a:pt x="66" y="2920"/>
                    </a:cubicBezTo>
                    <a:cubicBezTo>
                      <a:pt x="101" y="3413"/>
                      <a:pt x="411" y="3659"/>
                      <a:pt x="729" y="3659"/>
                    </a:cubicBezTo>
                    <a:cubicBezTo>
                      <a:pt x="899" y="3659"/>
                      <a:pt x="1072" y="3588"/>
                      <a:pt x="1206" y="3446"/>
                    </a:cubicBezTo>
                    <a:cubicBezTo>
                      <a:pt x="1579" y="3030"/>
                      <a:pt x="1611" y="2098"/>
                      <a:pt x="2456" y="2098"/>
                    </a:cubicBezTo>
                    <a:cubicBezTo>
                      <a:pt x="3311" y="2098"/>
                      <a:pt x="4023" y="2262"/>
                      <a:pt x="3837" y="3337"/>
                    </a:cubicBezTo>
                    <a:cubicBezTo>
                      <a:pt x="3716" y="3984"/>
                      <a:pt x="6084" y="4817"/>
                      <a:pt x="6084" y="4817"/>
                    </a:cubicBezTo>
                    <a:lnTo>
                      <a:pt x="8859" y="5091"/>
                    </a:lnTo>
                    <a:cubicBezTo>
                      <a:pt x="9144" y="3600"/>
                      <a:pt x="9330" y="2208"/>
                      <a:pt x="9023" y="1265"/>
                    </a:cubicBezTo>
                    <a:lnTo>
                      <a:pt x="9023" y="1265"/>
                    </a:lnTo>
                    <a:cubicBezTo>
                      <a:pt x="8869" y="1298"/>
                      <a:pt x="6118" y="1363"/>
                      <a:pt x="6118" y="1363"/>
                    </a:cubicBezTo>
                    <a:cubicBezTo>
                      <a:pt x="6118" y="1363"/>
                      <a:pt x="4933" y="0"/>
                      <a:pt x="3414" y="0"/>
                    </a:cubicBezTo>
                    <a:close/>
                  </a:path>
                </a:pathLst>
              </a:custGeom>
              <a:solidFill>
                <a:srgbClr val="FFB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6" name="Google Shape;986;p35"/>
              <p:cNvSpPr/>
              <p:nvPr/>
            </p:nvSpPr>
            <p:spPr>
              <a:xfrm>
                <a:off x="3841550" y="3950650"/>
                <a:ext cx="112950" cy="72175"/>
              </a:xfrm>
              <a:custGeom>
                <a:avLst/>
                <a:gdLst/>
                <a:ahLst/>
                <a:cxnLst/>
                <a:rect l="l" t="t" r="r" b="b"/>
                <a:pathLst>
                  <a:path w="4518" h="2887" extrusionOk="0">
                    <a:moveTo>
                      <a:pt x="2853" y="1"/>
                    </a:moveTo>
                    <a:cubicBezTo>
                      <a:pt x="2791" y="1"/>
                      <a:pt x="2728" y="8"/>
                      <a:pt x="2665" y="26"/>
                    </a:cubicBezTo>
                    <a:cubicBezTo>
                      <a:pt x="2402" y="92"/>
                      <a:pt x="2204" y="333"/>
                      <a:pt x="2061" y="574"/>
                    </a:cubicBezTo>
                    <a:cubicBezTo>
                      <a:pt x="1919" y="804"/>
                      <a:pt x="1810" y="1067"/>
                      <a:pt x="1601" y="1254"/>
                    </a:cubicBezTo>
                    <a:cubicBezTo>
                      <a:pt x="1393" y="1430"/>
                      <a:pt x="1130" y="1517"/>
                      <a:pt x="889" y="1616"/>
                    </a:cubicBezTo>
                    <a:cubicBezTo>
                      <a:pt x="636" y="1715"/>
                      <a:pt x="373" y="1824"/>
                      <a:pt x="219" y="2044"/>
                    </a:cubicBezTo>
                    <a:cubicBezTo>
                      <a:pt x="55" y="2251"/>
                      <a:pt x="0" y="2504"/>
                      <a:pt x="197" y="2679"/>
                    </a:cubicBezTo>
                    <a:cubicBezTo>
                      <a:pt x="330" y="2824"/>
                      <a:pt x="593" y="2887"/>
                      <a:pt x="928" y="2887"/>
                    </a:cubicBezTo>
                    <a:cubicBezTo>
                      <a:pt x="1811" y="2887"/>
                      <a:pt x="3190" y="2450"/>
                      <a:pt x="3969" y="1934"/>
                    </a:cubicBezTo>
                    <a:cubicBezTo>
                      <a:pt x="4112" y="1846"/>
                      <a:pt x="4265" y="1737"/>
                      <a:pt x="4364" y="1583"/>
                    </a:cubicBezTo>
                    <a:cubicBezTo>
                      <a:pt x="4463" y="1440"/>
                      <a:pt x="4517" y="1254"/>
                      <a:pt x="4473" y="1089"/>
                    </a:cubicBezTo>
                    <a:cubicBezTo>
                      <a:pt x="4429" y="947"/>
                      <a:pt x="4320" y="838"/>
                      <a:pt x="4222" y="738"/>
                    </a:cubicBezTo>
                    <a:cubicBezTo>
                      <a:pt x="3991" y="531"/>
                      <a:pt x="3728" y="344"/>
                      <a:pt x="3465" y="190"/>
                    </a:cubicBezTo>
                    <a:cubicBezTo>
                      <a:pt x="3271" y="89"/>
                      <a:pt x="3063" y="1"/>
                      <a:pt x="2853" y="1"/>
                    </a:cubicBezTo>
                    <a:close/>
                  </a:path>
                </a:pathLst>
              </a:custGeom>
              <a:solidFill>
                <a:srgbClr val="FFB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7" name="Google Shape;987;p35"/>
              <p:cNvSpPr/>
              <p:nvPr/>
            </p:nvSpPr>
            <p:spPr>
              <a:xfrm>
                <a:off x="3846475" y="4005950"/>
                <a:ext cx="34300" cy="13050"/>
              </a:xfrm>
              <a:custGeom>
                <a:avLst/>
                <a:gdLst/>
                <a:ahLst/>
                <a:cxnLst/>
                <a:rect l="l" t="t" r="r" b="b"/>
                <a:pathLst>
                  <a:path w="1372" h="522" extrusionOk="0">
                    <a:moveTo>
                      <a:pt x="735" y="0"/>
                    </a:moveTo>
                    <a:cubicBezTo>
                      <a:pt x="656" y="0"/>
                      <a:pt x="577" y="11"/>
                      <a:pt x="505" y="29"/>
                    </a:cubicBezTo>
                    <a:cubicBezTo>
                      <a:pt x="319" y="83"/>
                      <a:pt x="154" y="182"/>
                      <a:pt x="0" y="303"/>
                    </a:cubicBezTo>
                    <a:lnTo>
                      <a:pt x="1371" y="522"/>
                    </a:lnTo>
                    <a:cubicBezTo>
                      <a:pt x="1360" y="324"/>
                      <a:pt x="1228" y="160"/>
                      <a:pt x="1064" y="73"/>
                    </a:cubicBezTo>
                    <a:cubicBezTo>
                      <a:pt x="962" y="21"/>
                      <a:pt x="847" y="0"/>
                      <a:pt x="735" y="0"/>
                    </a:cubicBezTo>
                    <a:close/>
                  </a:path>
                </a:pathLst>
              </a:custGeom>
              <a:solidFill>
                <a:srgbClr val="FFB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8" name="Google Shape;988;p35"/>
              <p:cNvSpPr/>
              <p:nvPr/>
            </p:nvSpPr>
            <p:spPr>
              <a:xfrm>
                <a:off x="3761250" y="3887700"/>
                <a:ext cx="90475" cy="44050"/>
              </a:xfrm>
              <a:custGeom>
                <a:avLst/>
                <a:gdLst/>
                <a:ahLst/>
                <a:cxnLst/>
                <a:rect l="l" t="t" r="r" b="b"/>
                <a:pathLst>
                  <a:path w="3619" h="1762" extrusionOk="0">
                    <a:moveTo>
                      <a:pt x="3618" y="1"/>
                    </a:moveTo>
                    <a:lnTo>
                      <a:pt x="3618" y="1"/>
                    </a:lnTo>
                    <a:cubicBezTo>
                      <a:pt x="2697" y="143"/>
                      <a:pt x="1776" y="286"/>
                      <a:pt x="877" y="505"/>
                    </a:cubicBezTo>
                    <a:cubicBezTo>
                      <a:pt x="668" y="559"/>
                      <a:pt x="449" y="615"/>
                      <a:pt x="285" y="746"/>
                    </a:cubicBezTo>
                    <a:cubicBezTo>
                      <a:pt x="110" y="878"/>
                      <a:pt x="0" y="1097"/>
                      <a:pt x="55" y="1305"/>
                    </a:cubicBezTo>
                    <a:cubicBezTo>
                      <a:pt x="110" y="1492"/>
                      <a:pt x="285" y="1612"/>
                      <a:pt x="471" y="1678"/>
                    </a:cubicBezTo>
                    <a:cubicBezTo>
                      <a:pt x="630" y="1737"/>
                      <a:pt x="794" y="1762"/>
                      <a:pt x="960" y="1762"/>
                    </a:cubicBezTo>
                    <a:cubicBezTo>
                      <a:pt x="1344" y="1762"/>
                      <a:pt x="1741" y="1630"/>
                      <a:pt x="2116" y="1492"/>
                    </a:cubicBezTo>
                    <a:lnTo>
                      <a:pt x="3618" y="1"/>
                    </a:lnTo>
                    <a:close/>
                  </a:path>
                </a:pathLst>
              </a:custGeom>
              <a:solidFill>
                <a:srgbClr val="FFB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89" name="Google Shape;989;p35"/>
              <p:cNvSpPr/>
              <p:nvPr/>
            </p:nvSpPr>
            <p:spPr>
              <a:xfrm>
                <a:off x="3775200" y="3876150"/>
                <a:ext cx="112425" cy="28575"/>
              </a:xfrm>
              <a:custGeom>
                <a:avLst/>
                <a:gdLst/>
                <a:ahLst/>
                <a:cxnLst/>
                <a:rect l="l" t="t" r="r" b="b"/>
                <a:pathLst>
                  <a:path w="4497" h="1143" extrusionOk="0">
                    <a:moveTo>
                      <a:pt x="1336" y="0"/>
                    </a:moveTo>
                    <a:cubicBezTo>
                      <a:pt x="1099" y="0"/>
                      <a:pt x="862" y="8"/>
                      <a:pt x="626" y="24"/>
                    </a:cubicBezTo>
                    <a:cubicBezTo>
                      <a:pt x="461" y="35"/>
                      <a:pt x="286" y="56"/>
                      <a:pt x="166" y="166"/>
                    </a:cubicBezTo>
                    <a:cubicBezTo>
                      <a:pt x="12" y="309"/>
                      <a:pt x="1" y="561"/>
                      <a:pt x="100" y="748"/>
                    </a:cubicBezTo>
                    <a:cubicBezTo>
                      <a:pt x="188" y="934"/>
                      <a:pt x="374" y="1055"/>
                      <a:pt x="571" y="1142"/>
                    </a:cubicBezTo>
                    <a:lnTo>
                      <a:pt x="4496" y="495"/>
                    </a:lnTo>
                    <a:cubicBezTo>
                      <a:pt x="3482" y="163"/>
                      <a:pt x="2408" y="0"/>
                      <a:pt x="1336" y="0"/>
                    </a:cubicBezTo>
                    <a:close/>
                  </a:path>
                </a:pathLst>
              </a:custGeom>
              <a:solidFill>
                <a:srgbClr val="FFB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0" name="Google Shape;990;p35"/>
              <p:cNvSpPr/>
              <p:nvPr/>
            </p:nvSpPr>
            <p:spPr>
              <a:xfrm>
                <a:off x="3816600" y="3858425"/>
                <a:ext cx="110225" cy="33400"/>
              </a:xfrm>
              <a:custGeom>
                <a:avLst/>
                <a:gdLst/>
                <a:ahLst/>
                <a:cxnLst/>
                <a:rect l="l" t="t" r="r" b="b"/>
                <a:pathLst>
                  <a:path w="4409" h="1336" extrusionOk="0">
                    <a:moveTo>
                      <a:pt x="515" y="0"/>
                    </a:moveTo>
                    <a:cubicBezTo>
                      <a:pt x="426" y="0"/>
                      <a:pt x="337" y="15"/>
                      <a:pt x="253" y="64"/>
                    </a:cubicBezTo>
                    <a:cubicBezTo>
                      <a:pt x="77" y="163"/>
                      <a:pt x="1" y="404"/>
                      <a:pt x="55" y="612"/>
                    </a:cubicBezTo>
                    <a:cubicBezTo>
                      <a:pt x="110" y="821"/>
                      <a:pt x="264" y="985"/>
                      <a:pt x="428" y="1106"/>
                    </a:cubicBezTo>
                    <a:lnTo>
                      <a:pt x="4408" y="1336"/>
                    </a:lnTo>
                    <a:cubicBezTo>
                      <a:pt x="3279" y="667"/>
                      <a:pt x="2029" y="229"/>
                      <a:pt x="735" y="20"/>
                    </a:cubicBezTo>
                    <a:cubicBezTo>
                      <a:pt x="662" y="10"/>
                      <a:pt x="588" y="0"/>
                      <a:pt x="515" y="0"/>
                    </a:cubicBezTo>
                    <a:close/>
                  </a:path>
                </a:pathLst>
              </a:custGeom>
              <a:solidFill>
                <a:srgbClr val="FFB3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1" name="Google Shape;991;p35"/>
              <p:cNvSpPr/>
              <p:nvPr/>
            </p:nvSpPr>
            <p:spPr>
              <a:xfrm>
                <a:off x="3801375" y="3874675"/>
                <a:ext cx="100950" cy="65375"/>
              </a:xfrm>
              <a:custGeom>
                <a:avLst/>
                <a:gdLst/>
                <a:ahLst/>
                <a:cxnLst/>
                <a:rect l="l" t="t" r="r" b="b"/>
                <a:pathLst>
                  <a:path w="4038" h="2615" extrusionOk="0">
                    <a:moveTo>
                      <a:pt x="3312" y="0"/>
                    </a:moveTo>
                    <a:cubicBezTo>
                      <a:pt x="2858" y="0"/>
                      <a:pt x="2410" y="100"/>
                      <a:pt x="1991" y="313"/>
                    </a:cubicBezTo>
                    <a:cubicBezTo>
                      <a:pt x="1750" y="434"/>
                      <a:pt x="1531" y="587"/>
                      <a:pt x="1322" y="741"/>
                    </a:cubicBezTo>
                    <a:cubicBezTo>
                      <a:pt x="1026" y="938"/>
                      <a:pt x="774" y="1168"/>
                      <a:pt x="566" y="1453"/>
                    </a:cubicBezTo>
                    <a:cubicBezTo>
                      <a:pt x="313" y="1782"/>
                      <a:pt x="127" y="2166"/>
                      <a:pt x="6" y="2561"/>
                    </a:cubicBezTo>
                    <a:cubicBezTo>
                      <a:pt x="0" y="2593"/>
                      <a:pt x="25" y="2614"/>
                      <a:pt x="48" y="2614"/>
                    </a:cubicBezTo>
                    <a:cubicBezTo>
                      <a:pt x="64" y="2614"/>
                      <a:pt x="79" y="2605"/>
                      <a:pt x="84" y="2583"/>
                    </a:cubicBezTo>
                    <a:cubicBezTo>
                      <a:pt x="291" y="1892"/>
                      <a:pt x="708" y="1278"/>
                      <a:pt x="1300" y="851"/>
                    </a:cubicBezTo>
                    <a:cubicBezTo>
                      <a:pt x="1739" y="544"/>
                      <a:pt x="2189" y="247"/>
                      <a:pt x="2725" y="137"/>
                    </a:cubicBezTo>
                    <a:cubicBezTo>
                      <a:pt x="2915" y="96"/>
                      <a:pt x="3110" y="77"/>
                      <a:pt x="3305" y="77"/>
                    </a:cubicBezTo>
                    <a:cubicBezTo>
                      <a:pt x="3526" y="77"/>
                      <a:pt x="3749" y="102"/>
                      <a:pt x="3965" y="149"/>
                    </a:cubicBezTo>
                    <a:cubicBezTo>
                      <a:pt x="3968" y="149"/>
                      <a:pt x="3972" y="150"/>
                      <a:pt x="3975" y="150"/>
                    </a:cubicBezTo>
                    <a:cubicBezTo>
                      <a:pt x="4022" y="150"/>
                      <a:pt x="4038" y="82"/>
                      <a:pt x="3987" y="72"/>
                    </a:cubicBezTo>
                    <a:cubicBezTo>
                      <a:pt x="3762" y="25"/>
                      <a:pt x="3536" y="0"/>
                      <a:pt x="3312" y="0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2" name="Google Shape;992;p35"/>
              <p:cNvSpPr/>
              <p:nvPr/>
            </p:nvSpPr>
            <p:spPr>
              <a:xfrm>
                <a:off x="3760400" y="3888525"/>
                <a:ext cx="81725" cy="44700"/>
              </a:xfrm>
              <a:custGeom>
                <a:avLst/>
                <a:gdLst/>
                <a:ahLst/>
                <a:cxnLst/>
                <a:rect l="l" t="t" r="r" b="b"/>
                <a:pathLst>
                  <a:path w="3269" h="1788" extrusionOk="0">
                    <a:moveTo>
                      <a:pt x="3214" y="0"/>
                    </a:moveTo>
                    <a:cubicBezTo>
                      <a:pt x="2303" y="77"/>
                      <a:pt x="1382" y="231"/>
                      <a:pt x="527" y="560"/>
                    </a:cubicBezTo>
                    <a:cubicBezTo>
                      <a:pt x="352" y="625"/>
                      <a:pt x="198" y="702"/>
                      <a:pt x="100" y="867"/>
                    </a:cubicBezTo>
                    <a:cubicBezTo>
                      <a:pt x="1" y="1020"/>
                      <a:pt x="12" y="1196"/>
                      <a:pt x="78" y="1360"/>
                    </a:cubicBezTo>
                    <a:cubicBezTo>
                      <a:pt x="210" y="1645"/>
                      <a:pt x="527" y="1776"/>
                      <a:pt x="834" y="1788"/>
                    </a:cubicBezTo>
                    <a:cubicBezTo>
                      <a:pt x="1053" y="1788"/>
                      <a:pt x="1273" y="1744"/>
                      <a:pt x="1481" y="1700"/>
                    </a:cubicBezTo>
                    <a:cubicBezTo>
                      <a:pt x="1613" y="1667"/>
                      <a:pt x="1744" y="1634"/>
                      <a:pt x="1865" y="1601"/>
                    </a:cubicBezTo>
                    <a:cubicBezTo>
                      <a:pt x="1916" y="1591"/>
                      <a:pt x="1901" y="1523"/>
                      <a:pt x="1854" y="1523"/>
                    </a:cubicBezTo>
                    <a:cubicBezTo>
                      <a:pt x="1850" y="1523"/>
                      <a:pt x="1847" y="1524"/>
                      <a:pt x="1843" y="1524"/>
                    </a:cubicBezTo>
                    <a:cubicBezTo>
                      <a:pt x="1580" y="1601"/>
                      <a:pt x="1306" y="1667"/>
                      <a:pt x="1031" y="1688"/>
                    </a:cubicBezTo>
                    <a:cubicBezTo>
                      <a:pt x="981" y="1694"/>
                      <a:pt x="929" y="1697"/>
                      <a:pt x="877" y="1697"/>
                    </a:cubicBezTo>
                    <a:cubicBezTo>
                      <a:pt x="621" y="1697"/>
                      <a:pt x="355" y="1624"/>
                      <a:pt x="210" y="1415"/>
                    </a:cubicBezTo>
                    <a:cubicBezTo>
                      <a:pt x="100" y="1261"/>
                      <a:pt x="67" y="1074"/>
                      <a:pt x="166" y="910"/>
                    </a:cubicBezTo>
                    <a:cubicBezTo>
                      <a:pt x="275" y="735"/>
                      <a:pt x="461" y="669"/>
                      <a:pt x="648" y="603"/>
                    </a:cubicBezTo>
                    <a:cubicBezTo>
                      <a:pt x="1031" y="461"/>
                      <a:pt x="1426" y="351"/>
                      <a:pt x="1821" y="275"/>
                    </a:cubicBezTo>
                    <a:cubicBezTo>
                      <a:pt x="2281" y="175"/>
                      <a:pt x="2753" y="121"/>
                      <a:pt x="3214" y="77"/>
                    </a:cubicBezTo>
                    <a:cubicBezTo>
                      <a:pt x="3268" y="77"/>
                      <a:pt x="3268" y="0"/>
                      <a:pt x="3214" y="0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3" name="Google Shape;993;p35"/>
              <p:cNvSpPr/>
              <p:nvPr/>
            </p:nvSpPr>
            <p:spPr>
              <a:xfrm>
                <a:off x="3774400" y="3874550"/>
                <a:ext cx="92300" cy="26900"/>
              </a:xfrm>
              <a:custGeom>
                <a:avLst/>
                <a:gdLst/>
                <a:ahLst/>
                <a:cxnLst/>
                <a:rect l="l" t="t" r="r" b="b"/>
                <a:pathLst>
                  <a:path w="3692" h="1076" extrusionOk="0">
                    <a:moveTo>
                      <a:pt x="1283" y="0"/>
                    </a:moveTo>
                    <a:cubicBezTo>
                      <a:pt x="1063" y="0"/>
                      <a:pt x="844" y="0"/>
                      <a:pt x="625" y="33"/>
                    </a:cubicBezTo>
                    <a:cubicBezTo>
                      <a:pt x="373" y="66"/>
                      <a:pt x="142" y="142"/>
                      <a:pt x="55" y="406"/>
                    </a:cubicBezTo>
                    <a:cubicBezTo>
                      <a:pt x="0" y="549"/>
                      <a:pt x="22" y="713"/>
                      <a:pt x="99" y="844"/>
                    </a:cubicBezTo>
                    <a:cubicBezTo>
                      <a:pt x="154" y="932"/>
                      <a:pt x="230" y="1041"/>
                      <a:pt x="340" y="1075"/>
                    </a:cubicBezTo>
                    <a:cubicBezTo>
                      <a:pt x="343" y="1075"/>
                      <a:pt x="345" y="1076"/>
                      <a:pt x="348" y="1076"/>
                    </a:cubicBezTo>
                    <a:cubicBezTo>
                      <a:pt x="386" y="1076"/>
                      <a:pt x="403" y="1008"/>
                      <a:pt x="362" y="987"/>
                    </a:cubicBezTo>
                    <a:cubicBezTo>
                      <a:pt x="274" y="965"/>
                      <a:pt x="198" y="856"/>
                      <a:pt x="164" y="790"/>
                    </a:cubicBezTo>
                    <a:cubicBezTo>
                      <a:pt x="88" y="658"/>
                      <a:pt x="88" y="505"/>
                      <a:pt x="154" y="373"/>
                    </a:cubicBezTo>
                    <a:cubicBezTo>
                      <a:pt x="274" y="142"/>
                      <a:pt x="527" y="110"/>
                      <a:pt x="768" y="99"/>
                    </a:cubicBezTo>
                    <a:cubicBezTo>
                      <a:pt x="870" y="86"/>
                      <a:pt x="972" y="80"/>
                      <a:pt x="1076" y="80"/>
                    </a:cubicBezTo>
                    <a:cubicBezTo>
                      <a:pt x="1151" y="80"/>
                      <a:pt x="1227" y="83"/>
                      <a:pt x="1305" y="88"/>
                    </a:cubicBezTo>
                    <a:cubicBezTo>
                      <a:pt x="1634" y="88"/>
                      <a:pt x="1962" y="77"/>
                      <a:pt x="2291" y="77"/>
                    </a:cubicBezTo>
                    <a:cubicBezTo>
                      <a:pt x="2741" y="88"/>
                      <a:pt x="3180" y="110"/>
                      <a:pt x="3618" y="176"/>
                    </a:cubicBezTo>
                    <a:cubicBezTo>
                      <a:pt x="3622" y="176"/>
                      <a:pt x="3625" y="177"/>
                      <a:pt x="3629" y="177"/>
                    </a:cubicBezTo>
                    <a:cubicBezTo>
                      <a:pt x="3675" y="177"/>
                      <a:pt x="3691" y="109"/>
                      <a:pt x="3640" y="99"/>
                    </a:cubicBezTo>
                    <a:cubicBezTo>
                      <a:pt x="3212" y="33"/>
                      <a:pt x="2785" y="11"/>
                      <a:pt x="2357" y="0"/>
                    </a:cubicBezTo>
                    <a:cubicBezTo>
                      <a:pt x="2116" y="0"/>
                      <a:pt x="1880" y="5"/>
                      <a:pt x="1642" y="5"/>
                    </a:cubicBezTo>
                    <a:cubicBezTo>
                      <a:pt x="1523" y="5"/>
                      <a:pt x="1403" y="4"/>
                      <a:pt x="1283" y="0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4" name="Google Shape;994;p35"/>
              <p:cNvSpPr/>
              <p:nvPr/>
            </p:nvSpPr>
            <p:spPr>
              <a:xfrm>
                <a:off x="3819500" y="3860850"/>
                <a:ext cx="24850" cy="6225"/>
              </a:xfrm>
              <a:custGeom>
                <a:avLst/>
                <a:gdLst/>
                <a:ahLst/>
                <a:cxnLst/>
                <a:rect l="l" t="t" r="r" b="b"/>
                <a:pathLst>
                  <a:path w="994" h="249" extrusionOk="0">
                    <a:moveTo>
                      <a:pt x="933" y="1"/>
                    </a:moveTo>
                    <a:cubicBezTo>
                      <a:pt x="923" y="1"/>
                      <a:pt x="913" y="4"/>
                      <a:pt x="904" y="11"/>
                    </a:cubicBezTo>
                    <a:cubicBezTo>
                      <a:pt x="780" y="117"/>
                      <a:pt x="622" y="169"/>
                      <a:pt x="462" y="169"/>
                    </a:cubicBezTo>
                    <a:cubicBezTo>
                      <a:pt x="325" y="169"/>
                      <a:pt x="187" y="131"/>
                      <a:pt x="71" y="55"/>
                    </a:cubicBezTo>
                    <a:cubicBezTo>
                      <a:pt x="65" y="51"/>
                      <a:pt x="59" y="50"/>
                      <a:pt x="53" y="50"/>
                    </a:cubicBezTo>
                    <a:cubicBezTo>
                      <a:pt x="19" y="50"/>
                      <a:pt x="1" y="103"/>
                      <a:pt x="38" y="132"/>
                    </a:cubicBezTo>
                    <a:cubicBezTo>
                      <a:pt x="160" y="210"/>
                      <a:pt x="305" y="249"/>
                      <a:pt x="452" y="249"/>
                    </a:cubicBezTo>
                    <a:cubicBezTo>
                      <a:pt x="635" y="249"/>
                      <a:pt x="819" y="188"/>
                      <a:pt x="959" y="66"/>
                    </a:cubicBezTo>
                    <a:cubicBezTo>
                      <a:pt x="994" y="40"/>
                      <a:pt x="967" y="1"/>
                      <a:pt x="933" y="1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5" name="Google Shape;995;p35"/>
              <p:cNvSpPr/>
              <p:nvPr/>
            </p:nvSpPr>
            <p:spPr>
              <a:xfrm>
                <a:off x="3845300" y="3922750"/>
                <a:ext cx="21400" cy="12100"/>
              </a:xfrm>
              <a:custGeom>
                <a:avLst/>
                <a:gdLst/>
                <a:ahLst/>
                <a:cxnLst/>
                <a:rect l="l" t="t" r="r" b="b"/>
                <a:pathLst>
                  <a:path w="856" h="484" extrusionOk="0">
                    <a:moveTo>
                      <a:pt x="793" y="1"/>
                    </a:moveTo>
                    <a:cubicBezTo>
                      <a:pt x="790" y="1"/>
                      <a:pt x="786" y="1"/>
                      <a:pt x="782" y="2"/>
                    </a:cubicBezTo>
                    <a:cubicBezTo>
                      <a:pt x="497" y="56"/>
                      <a:pt x="223" y="199"/>
                      <a:pt x="26" y="407"/>
                    </a:cubicBezTo>
                    <a:cubicBezTo>
                      <a:pt x="0" y="442"/>
                      <a:pt x="28" y="483"/>
                      <a:pt x="58" y="483"/>
                    </a:cubicBezTo>
                    <a:cubicBezTo>
                      <a:pt x="66" y="483"/>
                      <a:pt x="74" y="480"/>
                      <a:pt x="81" y="473"/>
                    </a:cubicBezTo>
                    <a:cubicBezTo>
                      <a:pt x="278" y="265"/>
                      <a:pt x="530" y="134"/>
                      <a:pt x="804" y="78"/>
                    </a:cubicBezTo>
                    <a:cubicBezTo>
                      <a:pt x="855" y="68"/>
                      <a:pt x="839" y="1"/>
                      <a:pt x="793" y="1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6" name="Google Shape;996;p35"/>
              <p:cNvSpPr/>
              <p:nvPr/>
            </p:nvSpPr>
            <p:spPr>
              <a:xfrm>
                <a:off x="3935700" y="3977425"/>
                <a:ext cx="29050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162" h="987" extrusionOk="0">
                    <a:moveTo>
                      <a:pt x="1104" y="0"/>
                    </a:moveTo>
                    <a:cubicBezTo>
                      <a:pt x="1091" y="0"/>
                      <a:pt x="1079" y="5"/>
                      <a:pt x="1070" y="18"/>
                    </a:cubicBezTo>
                    <a:cubicBezTo>
                      <a:pt x="828" y="413"/>
                      <a:pt x="466" y="720"/>
                      <a:pt x="39" y="917"/>
                    </a:cubicBezTo>
                    <a:cubicBezTo>
                      <a:pt x="1" y="927"/>
                      <a:pt x="29" y="987"/>
                      <a:pt x="67" y="987"/>
                    </a:cubicBezTo>
                    <a:cubicBezTo>
                      <a:pt x="72" y="987"/>
                      <a:pt x="77" y="986"/>
                      <a:pt x="83" y="983"/>
                    </a:cubicBezTo>
                    <a:cubicBezTo>
                      <a:pt x="521" y="786"/>
                      <a:pt x="894" y="468"/>
                      <a:pt x="1146" y="62"/>
                    </a:cubicBezTo>
                    <a:cubicBezTo>
                      <a:pt x="1161" y="31"/>
                      <a:pt x="1133" y="0"/>
                      <a:pt x="1104" y="0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7" name="Google Shape;997;p35"/>
              <p:cNvSpPr/>
              <p:nvPr/>
            </p:nvSpPr>
            <p:spPr>
              <a:xfrm>
                <a:off x="3799875" y="3937650"/>
                <a:ext cx="16200" cy="29650"/>
              </a:xfrm>
              <a:custGeom>
                <a:avLst/>
                <a:gdLst/>
                <a:ahLst/>
                <a:cxnLst/>
                <a:rect l="l" t="t" r="r" b="b"/>
                <a:pathLst>
                  <a:path w="648" h="1186" extrusionOk="0">
                    <a:moveTo>
                      <a:pt x="127" y="85"/>
                    </a:moveTo>
                    <a:lnTo>
                      <a:pt x="127" y="85"/>
                    </a:lnTo>
                    <a:cubicBezTo>
                      <a:pt x="125" y="85"/>
                      <a:pt x="123" y="86"/>
                      <a:pt x="122" y="86"/>
                    </a:cubicBezTo>
                    <a:cubicBezTo>
                      <a:pt x="123" y="85"/>
                      <a:pt x="125" y="85"/>
                      <a:pt x="127" y="85"/>
                    </a:cubicBezTo>
                    <a:close/>
                    <a:moveTo>
                      <a:pt x="175" y="1"/>
                    </a:moveTo>
                    <a:cubicBezTo>
                      <a:pt x="151" y="1"/>
                      <a:pt x="125" y="3"/>
                      <a:pt x="100" y="9"/>
                    </a:cubicBezTo>
                    <a:cubicBezTo>
                      <a:pt x="88" y="20"/>
                      <a:pt x="78" y="30"/>
                      <a:pt x="78" y="42"/>
                    </a:cubicBezTo>
                    <a:cubicBezTo>
                      <a:pt x="1" y="327"/>
                      <a:pt x="34" y="678"/>
                      <a:pt x="220" y="919"/>
                    </a:cubicBezTo>
                    <a:cubicBezTo>
                      <a:pt x="308" y="1039"/>
                      <a:pt x="429" y="1127"/>
                      <a:pt x="560" y="1182"/>
                    </a:cubicBezTo>
                    <a:cubicBezTo>
                      <a:pt x="566" y="1185"/>
                      <a:pt x="571" y="1186"/>
                      <a:pt x="576" y="1186"/>
                    </a:cubicBezTo>
                    <a:cubicBezTo>
                      <a:pt x="613" y="1186"/>
                      <a:pt x="641" y="1124"/>
                      <a:pt x="593" y="1105"/>
                    </a:cubicBezTo>
                    <a:cubicBezTo>
                      <a:pt x="385" y="1017"/>
                      <a:pt x="231" y="853"/>
                      <a:pt x="165" y="634"/>
                    </a:cubicBezTo>
                    <a:cubicBezTo>
                      <a:pt x="122" y="480"/>
                      <a:pt x="110" y="316"/>
                      <a:pt x="132" y="162"/>
                    </a:cubicBezTo>
                    <a:cubicBezTo>
                      <a:pt x="141" y="136"/>
                      <a:pt x="143" y="109"/>
                      <a:pt x="149" y="82"/>
                    </a:cubicBezTo>
                    <a:lnTo>
                      <a:pt x="149" y="82"/>
                    </a:lnTo>
                    <a:cubicBezTo>
                      <a:pt x="158" y="81"/>
                      <a:pt x="167" y="81"/>
                      <a:pt x="176" y="81"/>
                    </a:cubicBezTo>
                    <a:cubicBezTo>
                      <a:pt x="337" y="81"/>
                      <a:pt x="465" y="213"/>
                      <a:pt x="505" y="371"/>
                    </a:cubicBezTo>
                    <a:cubicBezTo>
                      <a:pt x="549" y="557"/>
                      <a:pt x="483" y="754"/>
                      <a:pt x="407" y="929"/>
                    </a:cubicBezTo>
                    <a:cubicBezTo>
                      <a:pt x="391" y="960"/>
                      <a:pt x="420" y="992"/>
                      <a:pt x="445" y="992"/>
                    </a:cubicBezTo>
                    <a:cubicBezTo>
                      <a:pt x="456" y="992"/>
                      <a:pt x="466" y="986"/>
                      <a:pt x="472" y="973"/>
                    </a:cubicBezTo>
                    <a:cubicBezTo>
                      <a:pt x="571" y="765"/>
                      <a:pt x="648" y="524"/>
                      <a:pt x="571" y="294"/>
                    </a:cubicBezTo>
                    <a:cubicBezTo>
                      <a:pt x="504" y="131"/>
                      <a:pt x="352" y="1"/>
                      <a:pt x="175" y="1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8" name="Google Shape;998;p35"/>
              <p:cNvSpPr/>
              <p:nvPr/>
            </p:nvSpPr>
            <p:spPr>
              <a:xfrm>
                <a:off x="3776200" y="3876475"/>
                <a:ext cx="23050" cy="11075"/>
              </a:xfrm>
              <a:custGeom>
                <a:avLst/>
                <a:gdLst/>
                <a:ahLst/>
                <a:cxnLst/>
                <a:rect l="l" t="t" r="r" b="b"/>
                <a:pathLst>
                  <a:path w="922" h="443" extrusionOk="0">
                    <a:moveTo>
                      <a:pt x="874" y="1"/>
                    </a:moveTo>
                    <a:cubicBezTo>
                      <a:pt x="858" y="1"/>
                      <a:pt x="843" y="11"/>
                      <a:pt x="838" y="33"/>
                    </a:cubicBezTo>
                    <a:cubicBezTo>
                      <a:pt x="784" y="175"/>
                      <a:pt x="674" y="285"/>
                      <a:pt x="531" y="340"/>
                    </a:cubicBezTo>
                    <a:cubicBezTo>
                      <a:pt x="481" y="358"/>
                      <a:pt x="429" y="366"/>
                      <a:pt x="376" y="366"/>
                    </a:cubicBezTo>
                    <a:cubicBezTo>
                      <a:pt x="268" y="366"/>
                      <a:pt x="159" y="330"/>
                      <a:pt x="70" y="263"/>
                    </a:cubicBezTo>
                    <a:cubicBezTo>
                      <a:pt x="62" y="257"/>
                      <a:pt x="54" y="254"/>
                      <a:pt x="47" y="254"/>
                    </a:cubicBezTo>
                    <a:cubicBezTo>
                      <a:pt x="17" y="254"/>
                      <a:pt x="0" y="302"/>
                      <a:pt x="27" y="329"/>
                    </a:cubicBezTo>
                    <a:cubicBezTo>
                      <a:pt x="131" y="403"/>
                      <a:pt x="261" y="442"/>
                      <a:pt x="389" y="442"/>
                    </a:cubicBezTo>
                    <a:cubicBezTo>
                      <a:pt x="449" y="442"/>
                      <a:pt x="508" y="434"/>
                      <a:pt x="564" y="416"/>
                    </a:cubicBezTo>
                    <a:cubicBezTo>
                      <a:pt x="728" y="350"/>
                      <a:pt x="860" y="219"/>
                      <a:pt x="915" y="55"/>
                    </a:cubicBezTo>
                    <a:cubicBezTo>
                      <a:pt x="921" y="22"/>
                      <a:pt x="897" y="1"/>
                      <a:pt x="874" y="1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99" name="Google Shape;999;p35"/>
              <p:cNvSpPr/>
              <p:nvPr/>
            </p:nvSpPr>
            <p:spPr>
              <a:xfrm>
                <a:off x="3761500" y="3901350"/>
                <a:ext cx="20850" cy="16800"/>
              </a:xfrm>
              <a:custGeom>
                <a:avLst/>
                <a:gdLst/>
                <a:ahLst/>
                <a:cxnLst/>
                <a:rect l="l" t="t" r="r" b="b"/>
                <a:pathLst>
                  <a:path w="834" h="672" extrusionOk="0">
                    <a:moveTo>
                      <a:pt x="768" y="1"/>
                    </a:moveTo>
                    <a:cubicBezTo>
                      <a:pt x="744" y="1"/>
                      <a:pt x="718" y="20"/>
                      <a:pt x="724" y="47"/>
                    </a:cubicBezTo>
                    <a:cubicBezTo>
                      <a:pt x="746" y="200"/>
                      <a:pt x="658" y="354"/>
                      <a:pt x="538" y="452"/>
                    </a:cubicBezTo>
                    <a:cubicBezTo>
                      <a:pt x="395" y="551"/>
                      <a:pt x="220" y="583"/>
                      <a:pt x="45" y="595"/>
                    </a:cubicBezTo>
                    <a:cubicBezTo>
                      <a:pt x="1" y="595"/>
                      <a:pt x="1" y="671"/>
                      <a:pt x="45" y="671"/>
                    </a:cubicBezTo>
                    <a:cubicBezTo>
                      <a:pt x="242" y="661"/>
                      <a:pt x="451" y="617"/>
                      <a:pt x="604" y="496"/>
                    </a:cubicBezTo>
                    <a:cubicBezTo>
                      <a:pt x="746" y="386"/>
                      <a:pt x="834" y="211"/>
                      <a:pt x="801" y="25"/>
                    </a:cubicBezTo>
                    <a:cubicBezTo>
                      <a:pt x="797" y="8"/>
                      <a:pt x="783" y="1"/>
                      <a:pt x="768" y="1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00" name="Google Shape;1000;p35"/>
              <p:cNvSpPr/>
              <p:nvPr/>
            </p:nvSpPr>
            <p:spPr>
              <a:xfrm>
                <a:off x="3843175" y="4010875"/>
                <a:ext cx="22500" cy="13675"/>
              </a:xfrm>
              <a:custGeom>
                <a:avLst/>
                <a:gdLst/>
                <a:ahLst/>
                <a:cxnLst/>
                <a:rect l="l" t="t" r="r" b="b"/>
                <a:pathLst>
                  <a:path w="900" h="547" extrusionOk="0">
                    <a:moveTo>
                      <a:pt x="246" y="0"/>
                    </a:moveTo>
                    <a:cubicBezTo>
                      <a:pt x="182" y="0"/>
                      <a:pt x="119" y="4"/>
                      <a:pt x="56" y="7"/>
                    </a:cubicBezTo>
                    <a:cubicBezTo>
                      <a:pt x="1" y="18"/>
                      <a:pt x="1" y="95"/>
                      <a:pt x="56" y="95"/>
                    </a:cubicBezTo>
                    <a:cubicBezTo>
                      <a:pt x="124" y="86"/>
                      <a:pt x="195" y="79"/>
                      <a:pt x="267" y="79"/>
                    </a:cubicBezTo>
                    <a:cubicBezTo>
                      <a:pt x="370" y="79"/>
                      <a:pt x="475" y="93"/>
                      <a:pt x="571" y="139"/>
                    </a:cubicBezTo>
                    <a:cubicBezTo>
                      <a:pt x="703" y="205"/>
                      <a:pt x="812" y="336"/>
                      <a:pt x="790" y="500"/>
                    </a:cubicBezTo>
                    <a:cubicBezTo>
                      <a:pt x="790" y="527"/>
                      <a:pt x="820" y="546"/>
                      <a:pt x="842" y="546"/>
                    </a:cubicBezTo>
                    <a:cubicBezTo>
                      <a:pt x="856" y="546"/>
                      <a:pt x="867" y="539"/>
                      <a:pt x="867" y="522"/>
                    </a:cubicBezTo>
                    <a:cubicBezTo>
                      <a:pt x="900" y="336"/>
                      <a:pt x="802" y="171"/>
                      <a:pt x="637" y="84"/>
                    </a:cubicBezTo>
                    <a:cubicBezTo>
                      <a:pt x="517" y="17"/>
                      <a:pt x="382" y="0"/>
                      <a:pt x="246" y="0"/>
                    </a:cubicBezTo>
                    <a:close/>
                  </a:path>
                </a:pathLst>
              </a:custGeom>
              <a:solidFill>
                <a:srgbClr val="FF7A6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01" name="Google Shape;1001;p35"/>
              <p:cNvSpPr/>
              <p:nvPr/>
            </p:nvSpPr>
            <p:spPr>
              <a:xfrm>
                <a:off x="3984075" y="3898375"/>
                <a:ext cx="109650" cy="119275"/>
              </a:xfrm>
              <a:custGeom>
                <a:avLst/>
                <a:gdLst/>
                <a:ahLst/>
                <a:cxnLst/>
                <a:rect l="l" t="t" r="r" b="b"/>
                <a:pathLst>
                  <a:path w="4386" h="4771" extrusionOk="0">
                    <a:moveTo>
                      <a:pt x="4386" y="1"/>
                    </a:moveTo>
                    <a:lnTo>
                      <a:pt x="0" y="209"/>
                    </a:lnTo>
                    <a:cubicBezTo>
                      <a:pt x="0" y="209"/>
                      <a:pt x="132" y="3038"/>
                      <a:pt x="0" y="4518"/>
                    </a:cubicBezTo>
                    <a:lnTo>
                      <a:pt x="4386" y="4770"/>
                    </a:lnTo>
                    <a:lnTo>
                      <a:pt x="4386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02" name="Google Shape;1002;p35"/>
              <p:cNvSpPr/>
              <p:nvPr/>
            </p:nvSpPr>
            <p:spPr>
              <a:xfrm>
                <a:off x="4007925" y="3977050"/>
                <a:ext cx="19475" cy="19475"/>
              </a:xfrm>
              <a:custGeom>
                <a:avLst/>
                <a:gdLst/>
                <a:ahLst/>
                <a:cxnLst/>
                <a:rect l="l" t="t" r="r" b="b"/>
                <a:pathLst>
                  <a:path w="779" h="779" extrusionOk="0">
                    <a:moveTo>
                      <a:pt x="395" y="1"/>
                    </a:moveTo>
                    <a:cubicBezTo>
                      <a:pt x="176" y="1"/>
                      <a:pt x="1" y="176"/>
                      <a:pt x="1" y="384"/>
                    </a:cubicBezTo>
                    <a:cubicBezTo>
                      <a:pt x="1" y="603"/>
                      <a:pt x="176" y="779"/>
                      <a:pt x="395" y="779"/>
                    </a:cubicBezTo>
                    <a:cubicBezTo>
                      <a:pt x="615" y="779"/>
                      <a:pt x="779" y="603"/>
                      <a:pt x="779" y="384"/>
                    </a:cubicBezTo>
                    <a:cubicBezTo>
                      <a:pt x="779" y="176"/>
                      <a:pt x="615" y="1"/>
                      <a:pt x="39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03" name="Google Shape;1003;p35"/>
              <p:cNvSpPr/>
              <p:nvPr/>
            </p:nvSpPr>
            <p:spPr>
              <a:xfrm>
                <a:off x="3984900" y="3899675"/>
                <a:ext cx="72475" cy="85650"/>
              </a:xfrm>
              <a:custGeom>
                <a:avLst/>
                <a:gdLst/>
                <a:ahLst/>
                <a:cxnLst/>
                <a:rect l="l" t="t" r="r" b="b"/>
                <a:pathLst>
                  <a:path w="2899" h="3426" extrusionOk="0">
                    <a:moveTo>
                      <a:pt x="2847" y="0"/>
                    </a:moveTo>
                    <a:cubicBezTo>
                      <a:pt x="2833" y="0"/>
                      <a:pt x="2818" y="7"/>
                      <a:pt x="2807" y="26"/>
                    </a:cubicBezTo>
                    <a:cubicBezTo>
                      <a:pt x="2544" y="453"/>
                      <a:pt x="2270" y="881"/>
                      <a:pt x="2007" y="1320"/>
                    </a:cubicBezTo>
                    <a:cubicBezTo>
                      <a:pt x="1875" y="1528"/>
                      <a:pt x="1743" y="1736"/>
                      <a:pt x="1612" y="1934"/>
                    </a:cubicBezTo>
                    <a:cubicBezTo>
                      <a:pt x="1436" y="2219"/>
                      <a:pt x="1261" y="2514"/>
                      <a:pt x="1042" y="2767"/>
                    </a:cubicBezTo>
                    <a:cubicBezTo>
                      <a:pt x="779" y="3052"/>
                      <a:pt x="450" y="3293"/>
                      <a:pt x="55" y="3348"/>
                    </a:cubicBezTo>
                    <a:cubicBezTo>
                      <a:pt x="4" y="3348"/>
                      <a:pt x="1" y="3426"/>
                      <a:pt x="46" y="3426"/>
                    </a:cubicBezTo>
                    <a:cubicBezTo>
                      <a:pt x="49" y="3426"/>
                      <a:pt x="52" y="3425"/>
                      <a:pt x="55" y="3425"/>
                    </a:cubicBezTo>
                    <a:cubicBezTo>
                      <a:pt x="790" y="3337"/>
                      <a:pt x="1239" y="2690"/>
                      <a:pt x="1601" y="2109"/>
                    </a:cubicBezTo>
                    <a:cubicBezTo>
                      <a:pt x="1886" y="1659"/>
                      <a:pt x="2171" y="1210"/>
                      <a:pt x="2445" y="760"/>
                    </a:cubicBezTo>
                    <a:cubicBezTo>
                      <a:pt x="2588" y="530"/>
                      <a:pt x="2742" y="289"/>
                      <a:pt x="2884" y="58"/>
                    </a:cubicBezTo>
                    <a:cubicBezTo>
                      <a:pt x="2898" y="29"/>
                      <a:pt x="2874" y="0"/>
                      <a:pt x="284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04" name="Google Shape;1004;p35"/>
              <p:cNvSpPr/>
              <p:nvPr/>
            </p:nvSpPr>
            <p:spPr>
              <a:xfrm>
                <a:off x="4024525" y="3954025"/>
                <a:ext cx="68950" cy="60500"/>
              </a:xfrm>
              <a:custGeom>
                <a:avLst/>
                <a:gdLst/>
                <a:ahLst/>
                <a:cxnLst/>
                <a:rect l="l" t="t" r="r" b="b"/>
                <a:pathLst>
                  <a:path w="2758" h="2420" extrusionOk="0">
                    <a:moveTo>
                      <a:pt x="2506" y="0"/>
                    </a:moveTo>
                    <a:cubicBezTo>
                      <a:pt x="1429" y="0"/>
                      <a:pt x="691" y="1007"/>
                      <a:pt x="246" y="1897"/>
                    </a:cubicBezTo>
                    <a:cubicBezTo>
                      <a:pt x="170" y="2051"/>
                      <a:pt x="104" y="2204"/>
                      <a:pt x="16" y="2358"/>
                    </a:cubicBezTo>
                    <a:cubicBezTo>
                      <a:pt x="1" y="2389"/>
                      <a:pt x="29" y="2420"/>
                      <a:pt x="59" y="2420"/>
                    </a:cubicBezTo>
                    <a:cubicBezTo>
                      <a:pt x="71" y="2420"/>
                      <a:pt x="83" y="2414"/>
                      <a:pt x="93" y="2401"/>
                    </a:cubicBezTo>
                    <a:cubicBezTo>
                      <a:pt x="158" y="2270"/>
                      <a:pt x="214" y="2138"/>
                      <a:pt x="279" y="2018"/>
                    </a:cubicBezTo>
                    <a:cubicBezTo>
                      <a:pt x="378" y="1809"/>
                      <a:pt x="487" y="1612"/>
                      <a:pt x="597" y="1426"/>
                    </a:cubicBezTo>
                    <a:cubicBezTo>
                      <a:pt x="882" y="966"/>
                      <a:pt x="1255" y="527"/>
                      <a:pt x="1737" y="264"/>
                    </a:cubicBezTo>
                    <a:cubicBezTo>
                      <a:pt x="1978" y="139"/>
                      <a:pt x="2248" y="79"/>
                      <a:pt x="2518" y="79"/>
                    </a:cubicBezTo>
                    <a:cubicBezTo>
                      <a:pt x="2579" y="79"/>
                      <a:pt x="2641" y="82"/>
                      <a:pt x="2702" y="89"/>
                    </a:cubicBezTo>
                    <a:cubicBezTo>
                      <a:pt x="2757" y="89"/>
                      <a:pt x="2757" y="11"/>
                      <a:pt x="2702" y="11"/>
                    </a:cubicBezTo>
                    <a:cubicBezTo>
                      <a:pt x="2635" y="4"/>
                      <a:pt x="2570" y="0"/>
                      <a:pt x="25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05" name="Google Shape;1005;p35"/>
              <p:cNvSpPr/>
              <p:nvPr/>
            </p:nvSpPr>
            <p:spPr>
              <a:xfrm>
                <a:off x="3984150" y="3902025"/>
                <a:ext cx="30100" cy="38625"/>
              </a:xfrm>
              <a:custGeom>
                <a:avLst/>
                <a:gdLst/>
                <a:ahLst/>
                <a:cxnLst/>
                <a:rect l="l" t="t" r="r" b="b"/>
                <a:pathLst>
                  <a:path w="1204" h="1545" extrusionOk="0">
                    <a:moveTo>
                      <a:pt x="1165" y="0"/>
                    </a:moveTo>
                    <a:cubicBezTo>
                      <a:pt x="1146" y="0"/>
                      <a:pt x="1127" y="14"/>
                      <a:pt x="1127" y="42"/>
                    </a:cubicBezTo>
                    <a:cubicBezTo>
                      <a:pt x="1105" y="699"/>
                      <a:pt x="667" y="1270"/>
                      <a:pt x="41" y="1455"/>
                    </a:cubicBezTo>
                    <a:cubicBezTo>
                      <a:pt x="0" y="1476"/>
                      <a:pt x="17" y="1544"/>
                      <a:pt x="54" y="1544"/>
                    </a:cubicBezTo>
                    <a:cubicBezTo>
                      <a:pt x="57" y="1544"/>
                      <a:pt x="60" y="1544"/>
                      <a:pt x="63" y="1543"/>
                    </a:cubicBezTo>
                    <a:cubicBezTo>
                      <a:pt x="721" y="1335"/>
                      <a:pt x="1181" y="732"/>
                      <a:pt x="1203" y="42"/>
                    </a:cubicBezTo>
                    <a:cubicBezTo>
                      <a:pt x="1203" y="14"/>
                      <a:pt x="1184" y="0"/>
                      <a:pt x="11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006" name="Google Shape;1006;p35"/>
            <p:cNvGrpSpPr/>
            <p:nvPr/>
          </p:nvGrpSpPr>
          <p:grpSpPr>
            <a:xfrm rot="1799999">
              <a:off x="8070896" y="2464449"/>
              <a:ext cx="240026" cy="287105"/>
              <a:chOff x="3599800" y="3911550"/>
              <a:chExt cx="89375" cy="106900"/>
            </a:xfrm>
          </p:grpSpPr>
          <p:sp>
            <p:nvSpPr>
              <p:cNvPr id="1007" name="Google Shape;1007;p35"/>
              <p:cNvSpPr/>
              <p:nvPr/>
            </p:nvSpPr>
            <p:spPr>
              <a:xfrm>
                <a:off x="3603625" y="3911550"/>
                <a:ext cx="85550" cy="106900"/>
              </a:xfrm>
              <a:custGeom>
                <a:avLst/>
                <a:gdLst/>
                <a:ahLst/>
                <a:cxnLst/>
                <a:rect l="l" t="t" r="r" b="b"/>
                <a:pathLst>
                  <a:path w="3422" h="4276" extrusionOk="0">
                    <a:moveTo>
                      <a:pt x="1719" y="979"/>
                    </a:moveTo>
                    <a:cubicBezTo>
                      <a:pt x="2155" y="979"/>
                      <a:pt x="2500" y="1388"/>
                      <a:pt x="2424" y="1864"/>
                    </a:cubicBezTo>
                    <a:cubicBezTo>
                      <a:pt x="2380" y="2149"/>
                      <a:pt x="2171" y="2380"/>
                      <a:pt x="1908" y="2445"/>
                    </a:cubicBezTo>
                    <a:cubicBezTo>
                      <a:pt x="1840" y="2466"/>
                      <a:pt x="1772" y="2475"/>
                      <a:pt x="1707" y="2475"/>
                    </a:cubicBezTo>
                    <a:cubicBezTo>
                      <a:pt x="1276" y="2475"/>
                      <a:pt x="924" y="2066"/>
                      <a:pt x="1009" y="1590"/>
                    </a:cubicBezTo>
                    <a:cubicBezTo>
                      <a:pt x="1053" y="1305"/>
                      <a:pt x="1250" y="1074"/>
                      <a:pt x="1514" y="1009"/>
                    </a:cubicBezTo>
                    <a:cubicBezTo>
                      <a:pt x="1583" y="988"/>
                      <a:pt x="1652" y="979"/>
                      <a:pt x="1719" y="979"/>
                    </a:cubicBezTo>
                    <a:close/>
                    <a:moveTo>
                      <a:pt x="1714" y="0"/>
                    </a:moveTo>
                    <a:cubicBezTo>
                      <a:pt x="1626" y="0"/>
                      <a:pt x="1537" y="7"/>
                      <a:pt x="1448" y="22"/>
                    </a:cubicBezTo>
                    <a:cubicBezTo>
                      <a:pt x="670" y="143"/>
                      <a:pt x="78" y="823"/>
                      <a:pt x="22" y="1634"/>
                    </a:cubicBezTo>
                    <a:cubicBezTo>
                      <a:pt x="1" y="2029"/>
                      <a:pt x="100" y="2402"/>
                      <a:pt x="286" y="2697"/>
                    </a:cubicBezTo>
                    <a:cubicBezTo>
                      <a:pt x="329" y="2774"/>
                      <a:pt x="385" y="2840"/>
                      <a:pt x="439" y="2906"/>
                    </a:cubicBezTo>
                    <a:lnTo>
                      <a:pt x="1535" y="4144"/>
                    </a:lnTo>
                    <a:cubicBezTo>
                      <a:pt x="1612" y="4231"/>
                      <a:pt x="1720" y="4275"/>
                      <a:pt x="1829" y="4275"/>
                    </a:cubicBezTo>
                    <a:cubicBezTo>
                      <a:pt x="1953" y="4275"/>
                      <a:pt x="2079" y="4218"/>
                      <a:pt x="2161" y="4100"/>
                    </a:cubicBezTo>
                    <a:lnTo>
                      <a:pt x="2829" y="3147"/>
                    </a:lnTo>
                    <a:cubicBezTo>
                      <a:pt x="2895" y="3048"/>
                      <a:pt x="3016" y="2873"/>
                      <a:pt x="3114" y="2719"/>
                    </a:cubicBezTo>
                    <a:cubicBezTo>
                      <a:pt x="3312" y="2412"/>
                      <a:pt x="3421" y="2061"/>
                      <a:pt x="3411" y="1700"/>
                    </a:cubicBezTo>
                    <a:lnTo>
                      <a:pt x="3411" y="1688"/>
                    </a:lnTo>
                    <a:cubicBezTo>
                      <a:pt x="3371" y="740"/>
                      <a:pt x="2611" y="0"/>
                      <a:pt x="17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08" name="Google Shape;1008;p35"/>
              <p:cNvSpPr/>
              <p:nvPr/>
            </p:nvSpPr>
            <p:spPr>
              <a:xfrm>
                <a:off x="3599800" y="3911550"/>
                <a:ext cx="85525" cy="106900"/>
              </a:xfrm>
              <a:custGeom>
                <a:avLst/>
                <a:gdLst/>
                <a:ahLst/>
                <a:cxnLst/>
                <a:rect l="l" t="t" r="r" b="b"/>
                <a:pathLst>
                  <a:path w="3421" h="4276" extrusionOk="0">
                    <a:moveTo>
                      <a:pt x="1718" y="979"/>
                    </a:moveTo>
                    <a:cubicBezTo>
                      <a:pt x="2155" y="979"/>
                      <a:pt x="2500" y="1388"/>
                      <a:pt x="2423" y="1864"/>
                    </a:cubicBezTo>
                    <a:cubicBezTo>
                      <a:pt x="2380" y="2149"/>
                      <a:pt x="2171" y="2380"/>
                      <a:pt x="1908" y="2445"/>
                    </a:cubicBezTo>
                    <a:cubicBezTo>
                      <a:pt x="1839" y="2466"/>
                      <a:pt x="1772" y="2475"/>
                      <a:pt x="1706" y="2475"/>
                    </a:cubicBezTo>
                    <a:cubicBezTo>
                      <a:pt x="1275" y="2475"/>
                      <a:pt x="923" y="2066"/>
                      <a:pt x="1009" y="1590"/>
                    </a:cubicBezTo>
                    <a:cubicBezTo>
                      <a:pt x="1053" y="1305"/>
                      <a:pt x="1261" y="1074"/>
                      <a:pt x="1513" y="1009"/>
                    </a:cubicBezTo>
                    <a:cubicBezTo>
                      <a:pt x="1583" y="988"/>
                      <a:pt x="1652" y="979"/>
                      <a:pt x="1718" y="979"/>
                    </a:cubicBezTo>
                    <a:close/>
                    <a:moveTo>
                      <a:pt x="1716" y="0"/>
                    </a:moveTo>
                    <a:cubicBezTo>
                      <a:pt x="1628" y="0"/>
                      <a:pt x="1538" y="7"/>
                      <a:pt x="1447" y="22"/>
                    </a:cubicBezTo>
                    <a:cubicBezTo>
                      <a:pt x="680" y="143"/>
                      <a:pt x="77" y="823"/>
                      <a:pt x="22" y="1634"/>
                    </a:cubicBezTo>
                    <a:cubicBezTo>
                      <a:pt x="0" y="2029"/>
                      <a:pt x="99" y="2402"/>
                      <a:pt x="285" y="2697"/>
                    </a:cubicBezTo>
                    <a:cubicBezTo>
                      <a:pt x="329" y="2774"/>
                      <a:pt x="384" y="2840"/>
                      <a:pt x="439" y="2906"/>
                    </a:cubicBezTo>
                    <a:lnTo>
                      <a:pt x="1535" y="4144"/>
                    </a:lnTo>
                    <a:cubicBezTo>
                      <a:pt x="1612" y="4231"/>
                      <a:pt x="1719" y="4275"/>
                      <a:pt x="1828" y="4275"/>
                    </a:cubicBezTo>
                    <a:cubicBezTo>
                      <a:pt x="1953" y="4275"/>
                      <a:pt x="2078" y="4218"/>
                      <a:pt x="2160" y="4100"/>
                    </a:cubicBezTo>
                    <a:lnTo>
                      <a:pt x="2840" y="3147"/>
                    </a:lnTo>
                    <a:cubicBezTo>
                      <a:pt x="2894" y="3048"/>
                      <a:pt x="3016" y="2873"/>
                      <a:pt x="3114" y="2719"/>
                    </a:cubicBezTo>
                    <a:cubicBezTo>
                      <a:pt x="3311" y="2412"/>
                      <a:pt x="3421" y="2061"/>
                      <a:pt x="3410" y="1700"/>
                    </a:cubicBezTo>
                    <a:lnTo>
                      <a:pt x="3410" y="1688"/>
                    </a:lnTo>
                    <a:cubicBezTo>
                      <a:pt x="3370" y="740"/>
                      <a:pt x="2620" y="0"/>
                      <a:pt x="171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009" name="Google Shape;1009;p35"/>
            <p:cNvGrpSpPr/>
            <p:nvPr/>
          </p:nvGrpSpPr>
          <p:grpSpPr>
            <a:xfrm rot="-598254">
              <a:off x="5878500" y="1526989"/>
              <a:ext cx="240022" cy="287108"/>
              <a:chOff x="3599800" y="3911550"/>
              <a:chExt cx="89375" cy="106900"/>
            </a:xfrm>
          </p:grpSpPr>
          <p:sp>
            <p:nvSpPr>
              <p:cNvPr id="1010" name="Google Shape;1010;p35"/>
              <p:cNvSpPr/>
              <p:nvPr/>
            </p:nvSpPr>
            <p:spPr>
              <a:xfrm>
                <a:off x="3603625" y="3911550"/>
                <a:ext cx="85550" cy="106900"/>
              </a:xfrm>
              <a:custGeom>
                <a:avLst/>
                <a:gdLst/>
                <a:ahLst/>
                <a:cxnLst/>
                <a:rect l="l" t="t" r="r" b="b"/>
                <a:pathLst>
                  <a:path w="3422" h="4276" extrusionOk="0">
                    <a:moveTo>
                      <a:pt x="1719" y="979"/>
                    </a:moveTo>
                    <a:cubicBezTo>
                      <a:pt x="2155" y="979"/>
                      <a:pt x="2500" y="1388"/>
                      <a:pt x="2424" y="1864"/>
                    </a:cubicBezTo>
                    <a:cubicBezTo>
                      <a:pt x="2380" y="2149"/>
                      <a:pt x="2171" y="2380"/>
                      <a:pt x="1908" y="2445"/>
                    </a:cubicBezTo>
                    <a:cubicBezTo>
                      <a:pt x="1840" y="2466"/>
                      <a:pt x="1772" y="2475"/>
                      <a:pt x="1707" y="2475"/>
                    </a:cubicBezTo>
                    <a:cubicBezTo>
                      <a:pt x="1276" y="2475"/>
                      <a:pt x="924" y="2066"/>
                      <a:pt x="1009" y="1590"/>
                    </a:cubicBezTo>
                    <a:cubicBezTo>
                      <a:pt x="1053" y="1305"/>
                      <a:pt x="1250" y="1074"/>
                      <a:pt x="1514" y="1009"/>
                    </a:cubicBezTo>
                    <a:cubicBezTo>
                      <a:pt x="1583" y="988"/>
                      <a:pt x="1652" y="979"/>
                      <a:pt x="1719" y="979"/>
                    </a:cubicBezTo>
                    <a:close/>
                    <a:moveTo>
                      <a:pt x="1714" y="0"/>
                    </a:moveTo>
                    <a:cubicBezTo>
                      <a:pt x="1626" y="0"/>
                      <a:pt x="1537" y="7"/>
                      <a:pt x="1448" y="22"/>
                    </a:cubicBezTo>
                    <a:cubicBezTo>
                      <a:pt x="670" y="143"/>
                      <a:pt x="78" y="823"/>
                      <a:pt x="22" y="1634"/>
                    </a:cubicBezTo>
                    <a:cubicBezTo>
                      <a:pt x="1" y="2029"/>
                      <a:pt x="100" y="2402"/>
                      <a:pt x="286" y="2697"/>
                    </a:cubicBezTo>
                    <a:cubicBezTo>
                      <a:pt x="329" y="2774"/>
                      <a:pt x="385" y="2840"/>
                      <a:pt x="439" y="2906"/>
                    </a:cubicBezTo>
                    <a:lnTo>
                      <a:pt x="1535" y="4144"/>
                    </a:lnTo>
                    <a:cubicBezTo>
                      <a:pt x="1612" y="4231"/>
                      <a:pt x="1720" y="4275"/>
                      <a:pt x="1829" y="4275"/>
                    </a:cubicBezTo>
                    <a:cubicBezTo>
                      <a:pt x="1953" y="4275"/>
                      <a:pt x="2079" y="4218"/>
                      <a:pt x="2161" y="4100"/>
                    </a:cubicBezTo>
                    <a:lnTo>
                      <a:pt x="2829" y="3147"/>
                    </a:lnTo>
                    <a:cubicBezTo>
                      <a:pt x="2895" y="3048"/>
                      <a:pt x="3016" y="2873"/>
                      <a:pt x="3114" y="2719"/>
                    </a:cubicBezTo>
                    <a:cubicBezTo>
                      <a:pt x="3312" y="2412"/>
                      <a:pt x="3421" y="2061"/>
                      <a:pt x="3411" y="1700"/>
                    </a:cubicBezTo>
                    <a:lnTo>
                      <a:pt x="3411" y="1688"/>
                    </a:lnTo>
                    <a:cubicBezTo>
                      <a:pt x="3371" y="740"/>
                      <a:pt x="2611" y="0"/>
                      <a:pt x="17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11" name="Google Shape;1011;p35"/>
              <p:cNvSpPr/>
              <p:nvPr/>
            </p:nvSpPr>
            <p:spPr>
              <a:xfrm>
                <a:off x="3599800" y="3911550"/>
                <a:ext cx="85525" cy="106900"/>
              </a:xfrm>
              <a:custGeom>
                <a:avLst/>
                <a:gdLst/>
                <a:ahLst/>
                <a:cxnLst/>
                <a:rect l="l" t="t" r="r" b="b"/>
                <a:pathLst>
                  <a:path w="3421" h="4276" extrusionOk="0">
                    <a:moveTo>
                      <a:pt x="1718" y="979"/>
                    </a:moveTo>
                    <a:cubicBezTo>
                      <a:pt x="2155" y="979"/>
                      <a:pt x="2500" y="1388"/>
                      <a:pt x="2423" y="1864"/>
                    </a:cubicBezTo>
                    <a:cubicBezTo>
                      <a:pt x="2380" y="2149"/>
                      <a:pt x="2171" y="2380"/>
                      <a:pt x="1908" y="2445"/>
                    </a:cubicBezTo>
                    <a:cubicBezTo>
                      <a:pt x="1839" y="2466"/>
                      <a:pt x="1772" y="2475"/>
                      <a:pt x="1706" y="2475"/>
                    </a:cubicBezTo>
                    <a:cubicBezTo>
                      <a:pt x="1275" y="2475"/>
                      <a:pt x="923" y="2066"/>
                      <a:pt x="1009" y="1590"/>
                    </a:cubicBezTo>
                    <a:cubicBezTo>
                      <a:pt x="1053" y="1305"/>
                      <a:pt x="1261" y="1074"/>
                      <a:pt x="1513" y="1009"/>
                    </a:cubicBezTo>
                    <a:cubicBezTo>
                      <a:pt x="1583" y="988"/>
                      <a:pt x="1652" y="979"/>
                      <a:pt x="1718" y="979"/>
                    </a:cubicBezTo>
                    <a:close/>
                    <a:moveTo>
                      <a:pt x="1716" y="0"/>
                    </a:moveTo>
                    <a:cubicBezTo>
                      <a:pt x="1628" y="0"/>
                      <a:pt x="1538" y="7"/>
                      <a:pt x="1447" y="22"/>
                    </a:cubicBezTo>
                    <a:cubicBezTo>
                      <a:pt x="680" y="143"/>
                      <a:pt x="77" y="823"/>
                      <a:pt x="22" y="1634"/>
                    </a:cubicBezTo>
                    <a:cubicBezTo>
                      <a:pt x="0" y="2029"/>
                      <a:pt x="99" y="2402"/>
                      <a:pt x="285" y="2697"/>
                    </a:cubicBezTo>
                    <a:cubicBezTo>
                      <a:pt x="329" y="2774"/>
                      <a:pt x="384" y="2840"/>
                      <a:pt x="439" y="2906"/>
                    </a:cubicBezTo>
                    <a:lnTo>
                      <a:pt x="1535" y="4144"/>
                    </a:lnTo>
                    <a:cubicBezTo>
                      <a:pt x="1612" y="4231"/>
                      <a:pt x="1719" y="4275"/>
                      <a:pt x="1828" y="4275"/>
                    </a:cubicBezTo>
                    <a:cubicBezTo>
                      <a:pt x="1953" y="4275"/>
                      <a:pt x="2078" y="4218"/>
                      <a:pt x="2160" y="4100"/>
                    </a:cubicBezTo>
                    <a:lnTo>
                      <a:pt x="2840" y="3147"/>
                    </a:lnTo>
                    <a:cubicBezTo>
                      <a:pt x="2894" y="3048"/>
                      <a:pt x="3016" y="2873"/>
                      <a:pt x="3114" y="2719"/>
                    </a:cubicBezTo>
                    <a:cubicBezTo>
                      <a:pt x="3311" y="2412"/>
                      <a:pt x="3421" y="2061"/>
                      <a:pt x="3410" y="1700"/>
                    </a:cubicBezTo>
                    <a:lnTo>
                      <a:pt x="3410" y="1688"/>
                    </a:lnTo>
                    <a:cubicBezTo>
                      <a:pt x="3370" y="740"/>
                      <a:pt x="2620" y="0"/>
                      <a:pt x="171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012" name="Google Shape;1012;p35"/>
            <p:cNvGrpSpPr/>
            <p:nvPr/>
          </p:nvGrpSpPr>
          <p:grpSpPr>
            <a:xfrm>
              <a:off x="8430766" y="3962667"/>
              <a:ext cx="404616" cy="368657"/>
              <a:chOff x="3245400" y="3262025"/>
              <a:chExt cx="203100" cy="185050"/>
            </a:xfrm>
          </p:grpSpPr>
          <p:sp>
            <p:nvSpPr>
              <p:cNvPr id="1013" name="Google Shape;1013;p35"/>
              <p:cNvSpPr/>
              <p:nvPr/>
            </p:nvSpPr>
            <p:spPr>
              <a:xfrm>
                <a:off x="3245400" y="3262025"/>
                <a:ext cx="203100" cy="185050"/>
              </a:xfrm>
              <a:custGeom>
                <a:avLst/>
                <a:gdLst/>
                <a:ahLst/>
                <a:cxnLst/>
                <a:rect l="l" t="t" r="r" b="b"/>
                <a:pathLst>
                  <a:path w="8124" h="7402" extrusionOk="0">
                    <a:moveTo>
                      <a:pt x="4056" y="0"/>
                    </a:moveTo>
                    <a:cubicBezTo>
                      <a:pt x="2368" y="0"/>
                      <a:pt x="847" y="1165"/>
                      <a:pt x="461" y="2881"/>
                    </a:cubicBezTo>
                    <a:cubicBezTo>
                      <a:pt x="0" y="4865"/>
                      <a:pt x="1250" y="6850"/>
                      <a:pt x="3246" y="7310"/>
                    </a:cubicBezTo>
                    <a:cubicBezTo>
                      <a:pt x="3518" y="7372"/>
                      <a:pt x="3791" y="7401"/>
                      <a:pt x="4060" y="7401"/>
                    </a:cubicBezTo>
                    <a:cubicBezTo>
                      <a:pt x="5747" y="7401"/>
                      <a:pt x="7278" y="6236"/>
                      <a:pt x="7675" y="4525"/>
                    </a:cubicBezTo>
                    <a:cubicBezTo>
                      <a:pt x="8124" y="2530"/>
                      <a:pt x="6886" y="545"/>
                      <a:pt x="4890" y="96"/>
                    </a:cubicBezTo>
                    <a:cubicBezTo>
                      <a:pt x="4610" y="31"/>
                      <a:pt x="4331" y="0"/>
                      <a:pt x="405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14" name="Google Shape;1014;p35"/>
              <p:cNvSpPr/>
              <p:nvPr/>
            </p:nvSpPr>
            <p:spPr>
              <a:xfrm>
                <a:off x="3268425" y="3281875"/>
                <a:ext cx="155625" cy="145450"/>
              </a:xfrm>
              <a:custGeom>
                <a:avLst/>
                <a:gdLst/>
                <a:ahLst/>
                <a:cxnLst/>
                <a:rect l="l" t="t" r="r" b="b"/>
                <a:pathLst>
                  <a:path w="6225" h="5818" extrusionOk="0">
                    <a:moveTo>
                      <a:pt x="3163" y="371"/>
                    </a:moveTo>
                    <a:cubicBezTo>
                      <a:pt x="3500" y="371"/>
                      <a:pt x="3838" y="437"/>
                      <a:pt x="4155" y="574"/>
                    </a:cubicBezTo>
                    <a:cubicBezTo>
                      <a:pt x="5273" y="1056"/>
                      <a:pt x="5877" y="2284"/>
                      <a:pt x="5624" y="3468"/>
                    </a:cubicBezTo>
                    <a:cubicBezTo>
                      <a:pt x="5372" y="4487"/>
                      <a:pt x="4528" y="5288"/>
                      <a:pt x="3465" y="5430"/>
                    </a:cubicBezTo>
                    <a:cubicBezTo>
                      <a:pt x="3362" y="5443"/>
                      <a:pt x="3260" y="5449"/>
                      <a:pt x="3158" y="5449"/>
                    </a:cubicBezTo>
                    <a:cubicBezTo>
                      <a:pt x="2213" y="5449"/>
                      <a:pt x="1313" y="4910"/>
                      <a:pt x="877" y="4049"/>
                    </a:cubicBezTo>
                    <a:cubicBezTo>
                      <a:pt x="395" y="3106"/>
                      <a:pt x="570" y="1922"/>
                      <a:pt x="1304" y="1154"/>
                    </a:cubicBezTo>
                    <a:cubicBezTo>
                      <a:pt x="1790" y="647"/>
                      <a:pt x="2474" y="371"/>
                      <a:pt x="3163" y="371"/>
                    </a:cubicBezTo>
                    <a:close/>
                    <a:moveTo>
                      <a:pt x="3156" y="0"/>
                    </a:moveTo>
                    <a:cubicBezTo>
                      <a:pt x="2526" y="0"/>
                      <a:pt x="1897" y="201"/>
                      <a:pt x="1382" y="596"/>
                    </a:cubicBezTo>
                    <a:cubicBezTo>
                      <a:pt x="417" y="1330"/>
                      <a:pt x="0" y="2635"/>
                      <a:pt x="373" y="3797"/>
                    </a:cubicBezTo>
                    <a:cubicBezTo>
                      <a:pt x="746" y="4948"/>
                      <a:pt x="1809" y="5759"/>
                      <a:pt x="3026" y="5814"/>
                    </a:cubicBezTo>
                    <a:cubicBezTo>
                      <a:pt x="3070" y="5816"/>
                      <a:pt x="3114" y="5818"/>
                      <a:pt x="3158" y="5818"/>
                    </a:cubicBezTo>
                    <a:cubicBezTo>
                      <a:pt x="4480" y="5818"/>
                      <a:pt x="5655" y="4871"/>
                      <a:pt x="5970" y="3586"/>
                    </a:cubicBezTo>
                    <a:lnTo>
                      <a:pt x="5970" y="3586"/>
                    </a:lnTo>
                    <a:cubicBezTo>
                      <a:pt x="5972" y="3580"/>
                      <a:pt x="5974" y="3573"/>
                      <a:pt x="5975" y="3566"/>
                    </a:cubicBezTo>
                    <a:lnTo>
                      <a:pt x="5975" y="3566"/>
                    </a:lnTo>
                    <a:cubicBezTo>
                      <a:pt x="5975" y="3566"/>
                      <a:pt x="5975" y="3566"/>
                      <a:pt x="5975" y="3566"/>
                    </a:cubicBezTo>
                    <a:cubicBezTo>
                      <a:pt x="5976" y="3562"/>
                      <a:pt x="5977" y="3558"/>
                      <a:pt x="5978" y="3554"/>
                    </a:cubicBezTo>
                    <a:lnTo>
                      <a:pt x="5978" y="3554"/>
                    </a:lnTo>
                    <a:cubicBezTo>
                      <a:pt x="6224" y="2374"/>
                      <a:pt x="5764" y="1163"/>
                      <a:pt x="4759" y="486"/>
                    </a:cubicBezTo>
                    <a:cubicBezTo>
                      <a:pt x="4278" y="160"/>
                      <a:pt x="3717" y="0"/>
                      <a:pt x="315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15" name="Google Shape;1015;p35"/>
              <p:cNvSpPr/>
              <p:nvPr/>
            </p:nvSpPr>
            <p:spPr>
              <a:xfrm>
                <a:off x="3324325" y="3322625"/>
                <a:ext cx="43050" cy="60875"/>
              </a:xfrm>
              <a:custGeom>
                <a:avLst/>
                <a:gdLst/>
                <a:ahLst/>
                <a:cxnLst/>
                <a:rect l="l" t="t" r="r" b="b"/>
                <a:pathLst>
                  <a:path w="1722" h="2435" extrusionOk="0">
                    <a:moveTo>
                      <a:pt x="885" y="454"/>
                    </a:moveTo>
                    <a:cubicBezTo>
                      <a:pt x="900" y="454"/>
                      <a:pt x="916" y="455"/>
                      <a:pt x="932" y="457"/>
                    </a:cubicBezTo>
                    <a:lnTo>
                      <a:pt x="823" y="939"/>
                    </a:lnTo>
                    <a:cubicBezTo>
                      <a:pt x="735" y="884"/>
                      <a:pt x="681" y="829"/>
                      <a:pt x="647" y="786"/>
                    </a:cubicBezTo>
                    <a:cubicBezTo>
                      <a:pt x="625" y="730"/>
                      <a:pt x="615" y="686"/>
                      <a:pt x="625" y="632"/>
                    </a:cubicBezTo>
                    <a:cubicBezTo>
                      <a:pt x="637" y="577"/>
                      <a:pt x="669" y="522"/>
                      <a:pt x="724" y="489"/>
                    </a:cubicBezTo>
                    <a:cubicBezTo>
                      <a:pt x="769" y="471"/>
                      <a:pt x="820" y="454"/>
                      <a:pt x="885" y="454"/>
                    </a:cubicBezTo>
                    <a:close/>
                    <a:moveTo>
                      <a:pt x="988" y="1400"/>
                    </a:moveTo>
                    <a:cubicBezTo>
                      <a:pt x="1075" y="1465"/>
                      <a:pt x="1141" y="1520"/>
                      <a:pt x="1163" y="1575"/>
                    </a:cubicBezTo>
                    <a:cubicBezTo>
                      <a:pt x="1195" y="1629"/>
                      <a:pt x="1207" y="1685"/>
                      <a:pt x="1195" y="1739"/>
                    </a:cubicBezTo>
                    <a:cubicBezTo>
                      <a:pt x="1174" y="1794"/>
                      <a:pt x="1141" y="1849"/>
                      <a:pt x="1075" y="1893"/>
                    </a:cubicBezTo>
                    <a:cubicBezTo>
                      <a:pt x="1020" y="1936"/>
                      <a:pt x="944" y="1958"/>
                      <a:pt x="856" y="1958"/>
                    </a:cubicBezTo>
                    <a:lnTo>
                      <a:pt x="988" y="1400"/>
                    </a:lnTo>
                    <a:close/>
                    <a:moveTo>
                      <a:pt x="1141" y="0"/>
                    </a:moveTo>
                    <a:cubicBezTo>
                      <a:pt x="1117" y="0"/>
                      <a:pt x="1096" y="8"/>
                      <a:pt x="1075" y="29"/>
                    </a:cubicBezTo>
                    <a:cubicBezTo>
                      <a:pt x="1042" y="51"/>
                      <a:pt x="1020" y="73"/>
                      <a:pt x="1010" y="116"/>
                    </a:cubicBezTo>
                    <a:lnTo>
                      <a:pt x="998" y="182"/>
                    </a:lnTo>
                    <a:cubicBezTo>
                      <a:pt x="962" y="178"/>
                      <a:pt x="928" y="176"/>
                      <a:pt x="895" y="176"/>
                    </a:cubicBezTo>
                    <a:cubicBezTo>
                      <a:pt x="766" y="176"/>
                      <a:pt x="656" y="209"/>
                      <a:pt x="560" y="270"/>
                    </a:cubicBezTo>
                    <a:cubicBezTo>
                      <a:pt x="439" y="336"/>
                      <a:pt x="362" y="445"/>
                      <a:pt x="330" y="588"/>
                    </a:cubicBezTo>
                    <a:cubicBezTo>
                      <a:pt x="296" y="730"/>
                      <a:pt x="318" y="851"/>
                      <a:pt x="396" y="961"/>
                    </a:cubicBezTo>
                    <a:cubicBezTo>
                      <a:pt x="472" y="1059"/>
                      <a:pt x="593" y="1158"/>
                      <a:pt x="746" y="1257"/>
                    </a:cubicBezTo>
                    <a:lnTo>
                      <a:pt x="581" y="1904"/>
                    </a:lnTo>
                    <a:cubicBezTo>
                      <a:pt x="516" y="1871"/>
                      <a:pt x="450" y="1827"/>
                      <a:pt x="396" y="1761"/>
                    </a:cubicBezTo>
                    <a:cubicBezTo>
                      <a:pt x="352" y="1707"/>
                      <a:pt x="318" y="1641"/>
                      <a:pt x="308" y="1575"/>
                    </a:cubicBezTo>
                    <a:cubicBezTo>
                      <a:pt x="308" y="1542"/>
                      <a:pt x="296" y="1509"/>
                      <a:pt x="274" y="1476"/>
                    </a:cubicBezTo>
                    <a:cubicBezTo>
                      <a:pt x="253" y="1454"/>
                      <a:pt x="220" y="1432"/>
                      <a:pt x="187" y="1432"/>
                    </a:cubicBezTo>
                    <a:cubicBezTo>
                      <a:pt x="169" y="1428"/>
                      <a:pt x="153" y="1425"/>
                      <a:pt x="137" y="1425"/>
                    </a:cubicBezTo>
                    <a:cubicBezTo>
                      <a:pt x="114" y="1425"/>
                      <a:pt x="93" y="1430"/>
                      <a:pt x="67" y="1443"/>
                    </a:cubicBezTo>
                    <a:cubicBezTo>
                      <a:pt x="33" y="1476"/>
                      <a:pt x="11" y="1498"/>
                      <a:pt x="1" y="1542"/>
                    </a:cubicBezTo>
                    <a:cubicBezTo>
                      <a:pt x="1" y="1575"/>
                      <a:pt x="1" y="1619"/>
                      <a:pt x="11" y="1663"/>
                    </a:cubicBezTo>
                    <a:cubicBezTo>
                      <a:pt x="33" y="1772"/>
                      <a:pt x="89" y="1871"/>
                      <a:pt x="176" y="1970"/>
                    </a:cubicBezTo>
                    <a:cubicBezTo>
                      <a:pt x="264" y="2057"/>
                      <a:pt x="374" y="2134"/>
                      <a:pt x="516" y="2189"/>
                    </a:cubicBezTo>
                    <a:lnTo>
                      <a:pt x="494" y="2255"/>
                    </a:lnTo>
                    <a:cubicBezTo>
                      <a:pt x="494" y="2287"/>
                      <a:pt x="494" y="2331"/>
                      <a:pt x="516" y="2364"/>
                    </a:cubicBezTo>
                    <a:cubicBezTo>
                      <a:pt x="538" y="2397"/>
                      <a:pt x="560" y="2419"/>
                      <a:pt x="603" y="2430"/>
                    </a:cubicBezTo>
                    <a:cubicBezTo>
                      <a:pt x="612" y="2433"/>
                      <a:pt x="622" y="2434"/>
                      <a:pt x="632" y="2434"/>
                    </a:cubicBezTo>
                    <a:cubicBezTo>
                      <a:pt x="659" y="2434"/>
                      <a:pt x="689" y="2424"/>
                      <a:pt x="713" y="2408"/>
                    </a:cubicBezTo>
                    <a:cubicBezTo>
                      <a:pt x="746" y="2386"/>
                      <a:pt x="768" y="2353"/>
                      <a:pt x="779" y="2321"/>
                    </a:cubicBezTo>
                    <a:lnTo>
                      <a:pt x="790" y="2243"/>
                    </a:lnTo>
                    <a:cubicBezTo>
                      <a:pt x="966" y="2243"/>
                      <a:pt x="1108" y="2211"/>
                      <a:pt x="1239" y="2123"/>
                    </a:cubicBezTo>
                    <a:cubicBezTo>
                      <a:pt x="1371" y="2046"/>
                      <a:pt x="1448" y="1926"/>
                      <a:pt x="1481" y="1783"/>
                    </a:cubicBezTo>
                    <a:cubicBezTo>
                      <a:pt x="1546" y="1520"/>
                      <a:pt x="1404" y="1290"/>
                      <a:pt x="1064" y="1093"/>
                    </a:cubicBezTo>
                    <a:lnTo>
                      <a:pt x="1207" y="511"/>
                    </a:lnTo>
                    <a:cubicBezTo>
                      <a:pt x="1273" y="544"/>
                      <a:pt x="1327" y="577"/>
                      <a:pt x="1360" y="621"/>
                    </a:cubicBezTo>
                    <a:cubicBezTo>
                      <a:pt x="1393" y="665"/>
                      <a:pt x="1415" y="708"/>
                      <a:pt x="1415" y="752"/>
                    </a:cubicBezTo>
                    <a:cubicBezTo>
                      <a:pt x="1404" y="796"/>
                      <a:pt x="1415" y="829"/>
                      <a:pt x="1437" y="851"/>
                    </a:cubicBezTo>
                    <a:cubicBezTo>
                      <a:pt x="1459" y="884"/>
                      <a:pt x="1481" y="906"/>
                      <a:pt x="1514" y="906"/>
                    </a:cubicBezTo>
                    <a:cubicBezTo>
                      <a:pt x="1532" y="911"/>
                      <a:pt x="1551" y="913"/>
                      <a:pt x="1568" y="913"/>
                    </a:cubicBezTo>
                    <a:cubicBezTo>
                      <a:pt x="1592" y="913"/>
                      <a:pt x="1615" y="908"/>
                      <a:pt x="1634" y="895"/>
                    </a:cubicBezTo>
                    <a:cubicBezTo>
                      <a:pt x="1667" y="862"/>
                      <a:pt x="1689" y="829"/>
                      <a:pt x="1700" y="786"/>
                    </a:cubicBezTo>
                    <a:cubicBezTo>
                      <a:pt x="1722" y="676"/>
                      <a:pt x="1700" y="566"/>
                      <a:pt x="1623" y="467"/>
                    </a:cubicBezTo>
                    <a:cubicBezTo>
                      <a:pt x="1558" y="369"/>
                      <a:pt x="1437" y="292"/>
                      <a:pt x="1273" y="237"/>
                    </a:cubicBezTo>
                    <a:lnTo>
                      <a:pt x="1295" y="182"/>
                    </a:lnTo>
                    <a:cubicBezTo>
                      <a:pt x="1295" y="138"/>
                      <a:pt x="1295" y="106"/>
                      <a:pt x="1273" y="73"/>
                    </a:cubicBezTo>
                    <a:cubicBezTo>
                      <a:pt x="1251" y="29"/>
                      <a:pt x="1217" y="7"/>
                      <a:pt x="1185" y="7"/>
                    </a:cubicBezTo>
                    <a:cubicBezTo>
                      <a:pt x="1169" y="3"/>
                      <a:pt x="1154" y="0"/>
                      <a:pt x="114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16" name="Google Shape;1016;p35"/>
              <p:cNvSpPr/>
              <p:nvPr/>
            </p:nvSpPr>
            <p:spPr>
              <a:xfrm>
                <a:off x="3259625" y="3272350"/>
                <a:ext cx="64725" cy="78275"/>
              </a:xfrm>
              <a:custGeom>
                <a:avLst/>
                <a:gdLst/>
                <a:ahLst/>
                <a:cxnLst/>
                <a:rect l="l" t="t" r="r" b="b"/>
                <a:pathLst>
                  <a:path w="2589" h="3131" extrusionOk="0">
                    <a:moveTo>
                      <a:pt x="2345" y="1"/>
                    </a:moveTo>
                    <a:cubicBezTo>
                      <a:pt x="2326" y="1"/>
                      <a:pt x="2304" y="4"/>
                      <a:pt x="2282" y="12"/>
                    </a:cubicBezTo>
                    <a:cubicBezTo>
                      <a:pt x="988" y="428"/>
                      <a:pt x="89" y="1591"/>
                      <a:pt x="12" y="2950"/>
                    </a:cubicBezTo>
                    <a:cubicBezTo>
                      <a:pt x="1" y="3071"/>
                      <a:pt x="89" y="3131"/>
                      <a:pt x="181" y="3131"/>
                    </a:cubicBezTo>
                    <a:cubicBezTo>
                      <a:pt x="272" y="3131"/>
                      <a:pt x="368" y="3071"/>
                      <a:pt x="374" y="2950"/>
                    </a:cubicBezTo>
                    <a:cubicBezTo>
                      <a:pt x="450" y="1766"/>
                      <a:pt x="1251" y="735"/>
                      <a:pt x="2380" y="363"/>
                    </a:cubicBezTo>
                    <a:cubicBezTo>
                      <a:pt x="2588" y="293"/>
                      <a:pt x="2528" y="1"/>
                      <a:pt x="234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17" name="Google Shape;1017;p35"/>
              <p:cNvSpPr/>
              <p:nvPr/>
            </p:nvSpPr>
            <p:spPr>
              <a:xfrm>
                <a:off x="3325425" y="3267775"/>
                <a:ext cx="14550" cy="10025"/>
              </a:xfrm>
              <a:custGeom>
                <a:avLst/>
                <a:gdLst/>
                <a:ahLst/>
                <a:cxnLst/>
                <a:rect l="l" t="t" r="r" b="b"/>
                <a:pathLst>
                  <a:path w="582" h="401" extrusionOk="0">
                    <a:moveTo>
                      <a:pt x="390" y="0"/>
                    </a:moveTo>
                    <a:cubicBezTo>
                      <a:pt x="373" y="0"/>
                      <a:pt x="357" y="3"/>
                      <a:pt x="340" y="8"/>
                    </a:cubicBezTo>
                    <a:cubicBezTo>
                      <a:pt x="274" y="8"/>
                      <a:pt x="209" y="19"/>
                      <a:pt x="143" y="30"/>
                    </a:cubicBezTo>
                    <a:lnTo>
                      <a:pt x="77" y="63"/>
                    </a:lnTo>
                    <a:cubicBezTo>
                      <a:pt x="55" y="85"/>
                      <a:pt x="45" y="96"/>
                      <a:pt x="33" y="118"/>
                    </a:cubicBezTo>
                    <a:cubicBezTo>
                      <a:pt x="11" y="140"/>
                      <a:pt x="11" y="161"/>
                      <a:pt x="11" y="183"/>
                    </a:cubicBezTo>
                    <a:cubicBezTo>
                      <a:pt x="1" y="217"/>
                      <a:pt x="1" y="239"/>
                      <a:pt x="11" y="261"/>
                    </a:cubicBezTo>
                    <a:cubicBezTo>
                      <a:pt x="23" y="304"/>
                      <a:pt x="55" y="348"/>
                      <a:pt x="99" y="370"/>
                    </a:cubicBezTo>
                    <a:cubicBezTo>
                      <a:pt x="110" y="381"/>
                      <a:pt x="121" y="381"/>
                      <a:pt x="143" y="392"/>
                    </a:cubicBezTo>
                    <a:cubicBezTo>
                      <a:pt x="159" y="397"/>
                      <a:pt x="176" y="400"/>
                      <a:pt x="192" y="400"/>
                    </a:cubicBezTo>
                    <a:cubicBezTo>
                      <a:pt x="209" y="400"/>
                      <a:pt x="225" y="397"/>
                      <a:pt x="242" y="392"/>
                    </a:cubicBezTo>
                    <a:lnTo>
                      <a:pt x="439" y="359"/>
                    </a:lnTo>
                    <a:cubicBezTo>
                      <a:pt x="461" y="359"/>
                      <a:pt x="483" y="337"/>
                      <a:pt x="505" y="326"/>
                    </a:cubicBezTo>
                    <a:cubicBezTo>
                      <a:pt x="527" y="315"/>
                      <a:pt x="537" y="293"/>
                      <a:pt x="549" y="271"/>
                    </a:cubicBezTo>
                    <a:cubicBezTo>
                      <a:pt x="559" y="249"/>
                      <a:pt x="571" y="227"/>
                      <a:pt x="571" y="205"/>
                    </a:cubicBezTo>
                    <a:cubicBezTo>
                      <a:pt x="581" y="183"/>
                      <a:pt x="571" y="161"/>
                      <a:pt x="571" y="129"/>
                    </a:cubicBezTo>
                    <a:cubicBezTo>
                      <a:pt x="549" y="85"/>
                      <a:pt x="527" y="41"/>
                      <a:pt x="483" y="19"/>
                    </a:cubicBezTo>
                    <a:cubicBezTo>
                      <a:pt x="472" y="19"/>
                      <a:pt x="450" y="8"/>
                      <a:pt x="439" y="8"/>
                    </a:cubicBezTo>
                    <a:cubicBezTo>
                      <a:pt x="423" y="3"/>
                      <a:pt x="406" y="0"/>
                      <a:pt x="3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18" name="Google Shape;1018;p35"/>
              <p:cNvSpPr/>
              <p:nvPr/>
            </p:nvSpPr>
            <p:spPr>
              <a:xfrm>
                <a:off x="3374675" y="3369675"/>
                <a:ext cx="49350" cy="55125"/>
              </a:xfrm>
              <a:custGeom>
                <a:avLst/>
                <a:gdLst/>
                <a:ahLst/>
                <a:cxnLst/>
                <a:rect l="l" t="t" r="r" b="b"/>
                <a:pathLst>
                  <a:path w="1974" h="2205" extrusionOk="0">
                    <a:moveTo>
                      <a:pt x="1745" y="0"/>
                    </a:moveTo>
                    <a:cubicBezTo>
                      <a:pt x="1671" y="0"/>
                      <a:pt x="1598" y="40"/>
                      <a:pt x="1572" y="132"/>
                    </a:cubicBezTo>
                    <a:cubicBezTo>
                      <a:pt x="1364" y="866"/>
                      <a:pt x="848" y="1491"/>
                      <a:pt x="180" y="1864"/>
                    </a:cubicBezTo>
                    <a:cubicBezTo>
                      <a:pt x="1" y="1958"/>
                      <a:pt x="112" y="2204"/>
                      <a:pt x="278" y="2204"/>
                    </a:cubicBezTo>
                    <a:cubicBezTo>
                      <a:pt x="306" y="2204"/>
                      <a:pt x="336" y="2197"/>
                      <a:pt x="366" y="2181"/>
                    </a:cubicBezTo>
                    <a:cubicBezTo>
                      <a:pt x="1122" y="1765"/>
                      <a:pt x="1693" y="1053"/>
                      <a:pt x="1934" y="230"/>
                    </a:cubicBezTo>
                    <a:cubicBezTo>
                      <a:pt x="1973" y="91"/>
                      <a:pt x="1858" y="0"/>
                      <a:pt x="174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019" name="Google Shape;1019;p35"/>
            <p:cNvGrpSpPr/>
            <p:nvPr/>
          </p:nvGrpSpPr>
          <p:grpSpPr>
            <a:xfrm rot="696781">
              <a:off x="6031014" y="2199624"/>
              <a:ext cx="424142" cy="507307"/>
              <a:chOff x="3599800" y="3911550"/>
              <a:chExt cx="89375" cy="106900"/>
            </a:xfrm>
          </p:grpSpPr>
          <p:sp>
            <p:nvSpPr>
              <p:cNvPr id="1020" name="Google Shape;1020;p35"/>
              <p:cNvSpPr/>
              <p:nvPr/>
            </p:nvSpPr>
            <p:spPr>
              <a:xfrm>
                <a:off x="3603625" y="3911550"/>
                <a:ext cx="85550" cy="106900"/>
              </a:xfrm>
              <a:custGeom>
                <a:avLst/>
                <a:gdLst/>
                <a:ahLst/>
                <a:cxnLst/>
                <a:rect l="l" t="t" r="r" b="b"/>
                <a:pathLst>
                  <a:path w="3422" h="4276" extrusionOk="0">
                    <a:moveTo>
                      <a:pt x="1719" y="979"/>
                    </a:moveTo>
                    <a:cubicBezTo>
                      <a:pt x="2155" y="979"/>
                      <a:pt x="2500" y="1388"/>
                      <a:pt x="2424" y="1864"/>
                    </a:cubicBezTo>
                    <a:cubicBezTo>
                      <a:pt x="2380" y="2149"/>
                      <a:pt x="2171" y="2380"/>
                      <a:pt x="1908" y="2445"/>
                    </a:cubicBezTo>
                    <a:cubicBezTo>
                      <a:pt x="1840" y="2466"/>
                      <a:pt x="1772" y="2475"/>
                      <a:pt x="1707" y="2475"/>
                    </a:cubicBezTo>
                    <a:cubicBezTo>
                      <a:pt x="1276" y="2475"/>
                      <a:pt x="924" y="2066"/>
                      <a:pt x="1009" y="1590"/>
                    </a:cubicBezTo>
                    <a:cubicBezTo>
                      <a:pt x="1053" y="1305"/>
                      <a:pt x="1250" y="1074"/>
                      <a:pt x="1514" y="1009"/>
                    </a:cubicBezTo>
                    <a:cubicBezTo>
                      <a:pt x="1583" y="988"/>
                      <a:pt x="1652" y="979"/>
                      <a:pt x="1719" y="979"/>
                    </a:cubicBezTo>
                    <a:close/>
                    <a:moveTo>
                      <a:pt x="1714" y="0"/>
                    </a:moveTo>
                    <a:cubicBezTo>
                      <a:pt x="1626" y="0"/>
                      <a:pt x="1537" y="7"/>
                      <a:pt x="1448" y="22"/>
                    </a:cubicBezTo>
                    <a:cubicBezTo>
                      <a:pt x="670" y="143"/>
                      <a:pt x="78" y="823"/>
                      <a:pt x="22" y="1634"/>
                    </a:cubicBezTo>
                    <a:cubicBezTo>
                      <a:pt x="1" y="2029"/>
                      <a:pt x="100" y="2402"/>
                      <a:pt x="286" y="2697"/>
                    </a:cubicBezTo>
                    <a:cubicBezTo>
                      <a:pt x="329" y="2774"/>
                      <a:pt x="385" y="2840"/>
                      <a:pt x="439" y="2906"/>
                    </a:cubicBezTo>
                    <a:lnTo>
                      <a:pt x="1535" y="4144"/>
                    </a:lnTo>
                    <a:cubicBezTo>
                      <a:pt x="1612" y="4231"/>
                      <a:pt x="1720" y="4275"/>
                      <a:pt x="1829" y="4275"/>
                    </a:cubicBezTo>
                    <a:cubicBezTo>
                      <a:pt x="1953" y="4275"/>
                      <a:pt x="2079" y="4218"/>
                      <a:pt x="2161" y="4100"/>
                    </a:cubicBezTo>
                    <a:lnTo>
                      <a:pt x="2829" y="3147"/>
                    </a:lnTo>
                    <a:cubicBezTo>
                      <a:pt x="2895" y="3048"/>
                      <a:pt x="3016" y="2873"/>
                      <a:pt x="3114" y="2719"/>
                    </a:cubicBezTo>
                    <a:cubicBezTo>
                      <a:pt x="3312" y="2412"/>
                      <a:pt x="3421" y="2061"/>
                      <a:pt x="3411" y="1700"/>
                    </a:cubicBezTo>
                    <a:lnTo>
                      <a:pt x="3411" y="1688"/>
                    </a:lnTo>
                    <a:cubicBezTo>
                      <a:pt x="3371" y="740"/>
                      <a:pt x="2611" y="0"/>
                      <a:pt x="17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21" name="Google Shape;1021;p35"/>
              <p:cNvSpPr/>
              <p:nvPr/>
            </p:nvSpPr>
            <p:spPr>
              <a:xfrm>
                <a:off x="3599800" y="3911550"/>
                <a:ext cx="85525" cy="106900"/>
              </a:xfrm>
              <a:custGeom>
                <a:avLst/>
                <a:gdLst/>
                <a:ahLst/>
                <a:cxnLst/>
                <a:rect l="l" t="t" r="r" b="b"/>
                <a:pathLst>
                  <a:path w="3421" h="4276" extrusionOk="0">
                    <a:moveTo>
                      <a:pt x="1718" y="979"/>
                    </a:moveTo>
                    <a:cubicBezTo>
                      <a:pt x="2155" y="979"/>
                      <a:pt x="2500" y="1388"/>
                      <a:pt x="2423" y="1864"/>
                    </a:cubicBezTo>
                    <a:cubicBezTo>
                      <a:pt x="2380" y="2149"/>
                      <a:pt x="2171" y="2380"/>
                      <a:pt x="1908" y="2445"/>
                    </a:cubicBezTo>
                    <a:cubicBezTo>
                      <a:pt x="1839" y="2466"/>
                      <a:pt x="1772" y="2475"/>
                      <a:pt x="1706" y="2475"/>
                    </a:cubicBezTo>
                    <a:cubicBezTo>
                      <a:pt x="1275" y="2475"/>
                      <a:pt x="923" y="2066"/>
                      <a:pt x="1009" y="1590"/>
                    </a:cubicBezTo>
                    <a:cubicBezTo>
                      <a:pt x="1053" y="1305"/>
                      <a:pt x="1261" y="1074"/>
                      <a:pt x="1513" y="1009"/>
                    </a:cubicBezTo>
                    <a:cubicBezTo>
                      <a:pt x="1583" y="988"/>
                      <a:pt x="1652" y="979"/>
                      <a:pt x="1718" y="979"/>
                    </a:cubicBezTo>
                    <a:close/>
                    <a:moveTo>
                      <a:pt x="1716" y="0"/>
                    </a:moveTo>
                    <a:cubicBezTo>
                      <a:pt x="1628" y="0"/>
                      <a:pt x="1538" y="7"/>
                      <a:pt x="1447" y="22"/>
                    </a:cubicBezTo>
                    <a:cubicBezTo>
                      <a:pt x="680" y="143"/>
                      <a:pt x="77" y="823"/>
                      <a:pt x="22" y="1634"/>
                    </a:cubicBezTo>
                    <a:cubicBezTo>
                      <a:pt x="0" y="2029"/>
                      <a:pt x="99" y="2402"/>
                      <a:pt x="285" y="2697"/>
                    </a:cubicBezTo>
                    <a:cubicBezTo>
                      <a:pt x="329" y="2774"/>
                      <a:pt x="384" y="2840"/>
                      <a:pt x="439" y="2906"/>
                    </a:cubicBezTo>
                    <a:lnTo>
                      <a:pt x="1535" y="4144"/>
                    </a:lnTo>
                    <a:cubicBezTo>
                      <a:pt x="1612" y="4231"/>
                      <a:pt x="1719" y="4275"/>
                      <a:pt x="1828" y="4275"/>
                    </a:cubicBezTo>
                    <a:cubicBezTo>
                      <a:pt x="1953" y="4275"/>
                      <a:pt x="2078" y="4218"/>
                      <a:pt x="2160" y="4100"/>
                    </a:cubicBezTo>
                    <a:lnTo>
                      <a:pt x="2840" y="3147"/>
                    </a:lnTo>
                    <a:cubicBezTo>
                      <a:pt x="2894" y="3048"/>
                      <a:pt x="3016" y="2873"/>
                      <a:pt x="3114" y="2719"/>
                    </a:cubicBezTo>
                    <a:cubicBezTo>
                      <a:pt x="3311" y="2412"/>
                      <a:pt x="3421" y="2061"/>
                      <a:pt x="3410" y="1700"/>
                    </a:cubicBezTo>
                    <a:lnTo>
                      <a:pt x="3410" y="1688"/>
                    </a:lnTo>
                    <a:cubicBezTo>
                      <a:pt x="3370" y="740"/>
                      <a:pt x="2620" y="0"/>
                      <a:pt x="171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024" name="Google Shape;1024;p35"/>
          <p:cNvGrpSpPr/>
          <p:nvPr/>
        </p:nvGrpSpPr>
        <p:grpSpPr>
          <a:xfrm>
            <a:off x="4775569" y="4239184"/>
            <a:ext cx="866100" cy="866100"/>
            <a:chOff x="4752700" y="3215800"/>
            <a:chExt cx="866100" cy="866100"/>
          </a:xfrm>
        </p:grpSpPr>
        <p:sp>
          <p:nvSpPr>
            <p:cNvPr id="1025" name="Google Shape;1025;p35"/>
            <p:cNvSpPr/>
            <p:nvPr/>
          </p:nvSpPr>
          <p:spPr>
            <a:xfrm>
              <a:off x="4752700" y="3215800"/>
              <a:ext cx="866100" cy="866100"/>
            </a:xfrm>
            <a:prstGeom prst="star12">
              <a:avLst>
                <a:gd name="adj" fmla="val 375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1026" name="Google Shape;1026;p35"/>
            <p:cNvGrpSpPr/>
            <p:nvPr/>
          </p:nvGrpSpPr>
          <p:grpSpPr>
            <a:xfrm>
              <a:off x="4954951" y="3417997"/>
              <a:ext cx="461594" cy="461695"/>
              <a:chOff x="3601725" y="3116375"/>
              <a:chExt cx="253275" cy="253400"/>
            </a:xfrm>
          </p:grpSpPr>
          <p:sp>
            <p:nvSpPr>
              <p:cNvPr id="1027" name="Google Shape;1027;p35"/>
              <p:cNvSpPr/>
              <p:nvPr/>
            </p:nvSpPr>
            <p:spPr>
              <a:xfrm>
                <a:off x="3601725" y="3116650"/>
                <a:ext cx="251900" cy="252200"/>
              </a:xfrm>
              <a:custGeom>
                <a:avLst/>
                <a:gdLst/>
                <a:ahLst/>
                <a:cxnLst/>
                <a:rect l="l" t="t" r="r" b="b"/>
                <a:pathLst>
                  <a:path w="10076" h="10088" extrusionOk="0">
                    <a:moveTo>
                      <a:pt x="5044" y="1"/>
                    </a:moveTo>
                    <a:cubicBezTo>
                      <a:pt x="2259" y="1"/>
                      <a:pt x="0" y="2259"/>
                      <a:pt x="0" y="5044"/>
                    </a:cubicBezTo>
                    <a:cubicBezTo>
                      <a:pt x="0" y="7829"/>
                      <a:pt x="2259" y="10088"/>
                      <a:pt x="5044" y="10088"/>
                    </a:cubicBezTo>
                    <a:cubicBezTo>
                      <a:pt x="7817" y="10088"/>
                      <a:pt x="10076" y="7829"/>
                      <a:pt x="10076" y="5044"/>
                    </a:cubicBezTo>
                    <a:cubicBezTo>
                      <a:pt x="10076" y="2259"/>
                      <a:pt x="7817" y="1"/>
                      <a:pt x="504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28" name="Google Shape;1028;p35"/>
              <p:cNvSpPr/>
              <p:nvPr/>
            </p:nvSpPr>
            <p:spPr>
              <a:xfrm>
                <a:off x="3623650" y="3116400"/>
                <a:ext cx="105275" cy="252200"/>
              </a:xfrm>
              <a:custGeom>
                <a:avLst/>
                <a:gdLst/>
                <a:ahLst/>
                <a:cxnLst/>
                <a:rect l="l" t="t" r="r" b="b"/>
                <a:pathLst>
                  <a:path w="4211" h="10088" extrusionOk="0">
                    <a:moveTo>
                      <a:pt x="4046" y="0"/>
                    </a:moveTo>
                    <a:cubicBezTo>
                      <a:pt x="3180" y="88"/>
                      <a:pt x="2368" y="406"/>
                      <a:pt x="1721" y="976"/>
                    </a:cubicBezTo>
                    <a:cubicBezTo>
                      <a:pt x="1184" y="1448"/>
                      <a:pt x="768" y="2050"/>
                      <a:pt x="493" y="2708"/>
                    </a:cubicBezTo>
                    <a:cubicBezTo>
                      <a:pt x="77" y="3706"/>
                      <a:pt x="0" y="4813"/>
                      <a:pt x="164" y="5877"/>
                    </a:cubicBezTo>
                    <a:cubicBezTo>
                      <a:pt x="329" y="6886"/>
                      <a:pt x="691" y="7872"/>
                      <a:pt x="1348" y="8662"/>
                    </a:cubicBezTo>
                    <a:cubicBezTo>
                      <a:pt x="1962" y="9407"/>
                      <a:pt x="2839" y="9956"/>
                      <a:pt x="3804" y="10065"/>
                    </a:cubicBezTo>
                    <a:cubicBezTo>
                      <a:pt x="3925" y="10087"/>
                      <a:pt x="4046" y="10087"/>
                      <a:pt x="4167" y="10087"/>
                    </a:cubicBezTo>
                    <a:cubicBezTo>
                      <a:pt x="4210" y="10087"/>
                      <a:pt x="4210" y="10010"/>
                      <a:pt x="4167" y="10010"/>
                    </a:cubicBezTo>
                    <a:cubicBezTo>
                      <a:pt x="3202" y="9999"/>
                      <a:pt x="2291" y="9539"/>
                      <a:pt x="1623" y="8859"/>
                    </a:cubicBezTo>
                    <a:cubicBezTo>
                      <a:pt x="932" y="8136"/>
                      <a:pt x="515" y="7181"/>
                      <a:pt x="307" y="6206"/>
                    </a:cubicBezTo>
                    <a:cubicBezTo>
                      <a:pt x="99" y="5186"/>
                      <a:pt x="110" y="4111"/>
                      <a:pt x="427" y="3114"/>
                    </a:cubicBezTo>
                    <a:cubicBezTo>
                      <a:pt x="658" y="2423"/>
                      <a:pt x="1041" y="1765"/>
                      <a:pt x="1557" y="1239"/>
                    </a:cubicBezTo>
                    <a:cubicBezTo>
                      <a:pt x="2127" y="658"/>
                      <a:pt x="2873" y="274"/>
                      <a:pt x="3673" y="132"/>
                    </a:cubicBezTo>
                    <a:cubicBezTo>
                      <a:pt x="3794" y="110"/>
                      <a:pt x="3925" y="99"/>
                      <a:pt x="4046" y="88"/>
                    </a:cubicBezTo>
                    <a:cubicBezTo>
                      <a:pt x="4101" y="77"/>
                      <a:pt x="4101" y="0"/>
                      <a:pt x="404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29" name="Google Shape;1029;p35"/>
              <p:cNvSpPr/>
              <p:nvPr/>
            </p:nvSpPr>
            <p:spPr>
              <a:xfrm>
                <a:off x="3665575" y="3116475"/>
                <a:ext cx="64850" cy="253300"/>
              </a:xfrm>
              <a:custGeom>
                <a:avLst/>
                <a:gdLst/>
                <a:ahLst/>
                <a:cxnLst/>
                <a:rect l="l" t="t" r="r" b="b"/>
                <a:pathLst>
                  <a:path w="2594" h="10132" extrusionOk="0">
                    <a:moveTo>
                      <a:pt x="2369" y="0"/>
                    </a:moveTo>
                    <a:cubicBezTo>
                      <a:pt x="2362" y="0"/>
                      <a:pt x="2354" y="2"/>
                      <a:pt x="2347" y="8"/>
                    </a:cubicBezTo>
                    <a:cubicBezTo>
                      <a:pt x="1733" y="359"/>
                      <a:pt x="1240" y="940"/>
                      <a:pt x="856" y="1543"/>
                    </a:cubicBezTo>
                    <a:cubicBezTo>
                      <a:pt x="670" y="1839"/>
                      <a:pt x="505" y="2157"/>
                      <a:pt x="385" y="2486"/>
                    </a:cubicBezTo>
                    <a:cubicBezTo>
                      <a:pt x="242" y="2880"/>
                      <a:pt x="165" y="3297"/>
                      <a:pt x="110" y="3703"/>
                    </a:cubicBezTo>
                    <a:cubicBezTo>
                      <a:pt x="0" y="4580"/>
                      <a:pt x="22" y="5479"/>
                      <a:pt x="99" y="6356"/>
                    </a:cubicBezTo>
                    <a:cubicBezTo>
                      <a:pt x="143" y="6784"/>
                      <a:pt x="209" y="7212"/>
                      <a:pt x="307" y="7639"/>
                    </a:cubicBezTo>
                    <a:cubicBezTo>
                      <a:pt x="406" y="8012"/>
                      <a:pt x="527" y="8406"/>
                      <a:pt x="735" y="8747"/>
                    </a:cubicBezTo>
                    <a:cubicBezTo>
                      <a:pt x="1141" y="9415"/>
                      <a:pt x="1810" y="9853"/>
                      <a:pt x="2533" y="10128"/>
                    </a:cubicBezTo>
                    <a:cubicBezTo>
                      <a:pt x="2539" y="10131"/>
                      <a:pt x="2544" y="10132"/>
                      <a:pt x="2548" y="10132"/>
                    </a:cubicBezTo>
                    <a:cubicBezTo>
                      <a:pt x="2582" y="10132"/>
                      <a:pt x="2594" y="10070"/>
                      <a:pt x="2555" y="10051"/>
                    </a:cubicBezTo>
                    <a:cubicBezTo>
                      <a:pt x="1919" y="9810"/>
                      <a:pt x="1305" y="9426"/>
                      <a:pt x="911" y="8867"/>
                    </a:cubicBezTo>
                    <a:cubicBezTo>
                      <a:pt x="691" y="8549"/>
                      <a:pt x="560" y="8198"/>
                      <a:pt x="450" y="7848"/>
                    </a:cubicBezTo>
                    <a:cubicBezTo>
                      <a:pt x="329" y="7441"/>
                      <a:pt x="253" y="7014"/>
                      <a:pt x="209" y="6598"/>
                    </a:cubicBezTo>
                    <a:cubicBezTo>
                      <a:pt x="110" y="5764"/>
                      <a:pt x="88" y="4898"/>
                      <a:pt x="154" y="4054"/>
                    </a:cubicBezTo>
                    <a:cubicBezTo>
                      <a:pt x="187" y="3615"/>
                      <a:pt x="263" y="3187"/>
                      <a:pt x="373" y="2771"/>
                    </a:cubicBezTo>
                    <a:cubicBezTo>
                      <a:pt x="472" y="2442"/>
                      <a:pt x="614" y="2124"/>
                      <a:pt x="779" y="1817"/>
                    </a:cubicBezTo>
                    <a:cubicBezTo>
                      <a:pt x="987" y="1467"/>
                      <a:pt x="1228" y="1126"/>
                      <a:pt x="1503" y="819"/>
                    </a:cubicBezTo>
                    <a:cubicBezTo>
                      <a:pt x="1755" y="534"/>
                      <a:pt x="2051" y="271"/>
                      <a:pt x="2390" y="74"/>
                    </a:cubicBezTo>
                    <a:cubicBezTo>
                      <a:pt x="2427" y="56"/>
                      <a:pt x="2403" y="0"/>
                      <a:pt x="236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30" name="Google Shape;1030;p35"/>
              <p:cNvSpPr/>
              <p:nvPr/>
            </p:nvSpPr>
            <p:spPr>
              <a:xfrm>
                <a:off x="3721225" y="3116450"/>
                <a:ext cx="8925" cy="252125"/>
              </a:xfrm>
              <a:custGeom>
                <a:avLst/>
                <a:gdLst/>
                <a:ahLst/>
                <a:cxnLst/>
                <a:rect l="l" t="t" r="r" b="b"/>
                <a:pathLst>
                  <a:path w="357" h="10085" extrusionOk="0">
                    <a:moveTo>
                      <a:pt x="143" y="1"/>
                    </a:moveTo>
                    <a:cubicBezTo>
                      <a:pt x="121" y="1"/>
                      <a:pt x="99" y="15"/>
                      <a:pt x="99" y="42"/>
                    </a:cubicBezTo>
                    <a:cubicBezTo>
                      <a:pt x="33" y="1336"/>
                      <a:pt x="0" y="2640"/>
                      <a:pt x="0" y="3934"/>
                    </a:cubicBezTo>
                    <a:cubicBezTo>
                      <a:pt x="0" y="5250"/>
                      <a:pt x="33" y="6565"/>
                      <a:pt x="110" y="7881"/>
                    </a:cubicBezTo>
                    <a:cubicBezTo>
                      <a:pt x="154" y="8605"/>
                      <a:pt x="208" y="9328"/>
                      <a:pt x="274" y="10052"/>
                    </a:cubicBezTo>
                    <a:cubicBezTo>
                      <a:pt x="274" y="10074"/>
                      <a:pt x="296" y="10085"/>
                      <a:pt x="317" y="10085"/>
                    </a:cubicBezTo>
                    <a:cubicBezTo>
                      <a:pt x="337" y="10085"/>
                      <a:pt x="357" y="10074"/>
                      <a:pt x="351" y="10052"/>
                    </a:cubicBezTo>
                    <a:cubicBezTo>
                      <a:pt x="230" y="8758"/>
                      <a:pt x="154" y="7464"/>
                      <a:pt x="110" y="6160"/>
                    </a:cubicBezTo>
                    <a:cubicBezTo>
                      <a:pt x="77" y="4844"/>
                      <a:pt x="77" y="3529"/>
                      <a:pt x="99" y="2213"/>
                    </a:cubicBezTo>
                    <a:cubicBezTo>
                      <a:pt x="121" y="1489"/>
                      <a:pt x="143" y="766"/>
                      <a:pt x="186" y="42"/>
                    </a:cubicBezTo>
                    <a:cubicBezTo>
                      <a:pt x="186" y="15"/>
                      <a:pt x="164" y="1"/>
                      <a:pt x="14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31" name="Google Shape;1031;p35"/>
              <p:cNvSpPr/>
              <p:nvPr/>
            </p:nvSpPr>
            <p:spPr>
              <a:xfrm>
                <a:off x="3724325" y="3116375"/>
                <a:ext cx="72025" cy="253275"/>
              </a:xfrm>
              <a:custGeom>
                <a:avLst/>
                <a:gdLst/>
                <a:ahLst/>
                <a:cxnLst/>
                <a:rect l="l" t="t" r="r" b="b"/>
                <a:pathLst>
                  <a:path w="2881" h="10131" extrusionOk="0">
                    <a:moveTo>
                      <a:pt x="63" y="0"/>
                    </a:moveTo>
                    <a:cubicBezTo>
                      <a:pt x="16" y="0"/>
                      <a:pt x="0" y="69"/>
                      <a:pt x="52" y="89"/>
                    </a:cubicBezTo>
                    <a:cubicBezTo>
                      <a:pt x="688" y="352"/>
                      <a:pt x="1246" y="791"/>
                      <a:pt x="1653" y="1350"/>
                    </a:cubicBezTo>
                    <a:cubicBezTo>
                      <a:pt x="2080" y="1931"/>
                      <a:pt x="2354" y="2599"/>
                      <a:pt x="2530" y="3291"/>
                    </a:cubicBezTo>
                    <a:cubicBezTo>
                      <a:pt x="2716" y="4069"/>
                      <a:pt x="2793" y="4902"/>
                      <a:pt x="2716" y="5691"/>
                    </a:cubicBezTo>
                    <a:cubicBezTo>
                      <a:pt x="2650" y="6503"/>
                      <a:pt x="2387" y="7281"/>
                      <a:pt x="1981" y="7994"/>
                    </a:cubicBezTo>
                    <a:cubicBezTo>
                      <a:pt x="1521" y="8794"/>
                      <a:pt x="896" y="9496"/>
                      <a:pt x="161" y="10066"/>
                    </a:cubicBezTo>
                    <a:cubicBezTo>
                      <a:pt x="127" y="10092"/>
                      <a:pt x="160" y="10131"/>
                      <a:pt x="191" y="10131"/>
                    </a:cubicBezTo>
                    <a:cubicBezTo>
                      <a:pt x="200" y="10131"/>
                      <a:pt x="209" y="10128"/>
                      <a:pt x="216" y="10121"/>
                    </a:cubicBezTo>
                    <a:cubicBezTo>
                      <a:pt x="874" y="9606"/>
                      <a:pt x="1455" y="8980"/>
                      <a:pt x="1904" y="8279"/>
                    </a:cubicBezTo>
                    <a:cubicBezTo>
                      <a:pt x="2343" y="7577"/>
                      <a:pt x="2650" y="6788"/>
                      <a:pt x="2771" y="5966"/>
                    </a:cubicBezTo>
                    <a:cubicBezTo>
                      <a:pt x="2881" y="5165"/>
                      <a:pt x="2825" y="4310"/>
                      <a:pt x="2661" y="3520"/>
                    </a:cubicBezTo>
                    <a:cubicBezTo>
                      <a:pt x="2508" y="2797"/>
                      <a:pt x="2255" y="2085"/>
                      <a:pt x="1839" y="1471"/>
                    </a:cubicBezTo>
                    <a:cubicBezTo>
                      <a:pt x="1455" y="900"/>
                      <a:pt x="929" y="418"/>
                      <a:pt x="304" y="111"/>
                    </a:cubicBezTo>
                    <a:cubicBezTo>
                      <a:pt x="227" y="78"/>
                      <a:pt x="150" y="34"/>
                      <a:pt x="74" y="1"/>
                    </a:cubicBezTo>
                    <a:cubicBezTo>
                      <a:pt x="70" y="1"/>
                      <a:pt x="66" y="0"/>
                      <a:pt x="6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32" name="Google Shape;1032;p35"/>
              <p:cNvSpPr/>
              <p:nvPr/>
            </p:nvSpPr>
            <p:spPr>
              <a:xfrm>
                <a:off x="3724500" y="3116400"/>
                <a:ext cx="107475" cy="253300"/>
              </a:xfrm>
              <a:custGeom>
                <a:avLst/>
                <a:gdLst/>
                <a:ahLst/>
                <a:cxnLst/>
                <a:rect l="l" t="t" r="r" b="b"/>
                <a:pathLst>
                  <a:path w="4299" h="10132" extrusionOk="0">
                    <a:moveTo>
                      <a:pt x="55" y="0"/>
                    </a:moveTo>
                    <a:cubicBezTo>
                      <a:pt x="1" y="0"/>
                      <a:pt x="1" y="88"/>
                      <a:pt x="55" y="88"/>
                    </a:cubicBezTo>
                    <a:cubicBezTo>
                      <a:pt x="440" y="88"/>
                      <a:pt x="823" y="186"/>
                      <a:pt x="1174" y="329"/>
                    </a:cubicBezTo>
                    <a:cubicBezTo>
                      <a:pt x="1580" y="483"/>
                      <a:pt x="1974" y="702"/>
                      <a:pt x="2325" y="954"/>
                    </a:cubicBezTo>
                    <a:cubicBezTo>
                      <a:pt x="2665" y="1185"/>
                      <a:pt x="2994" y="1470"/>
                      <a:pt x="3257" y="1787"/>
                    </a:cubicBezTo>
                    <a:cubicBezTo>
                      <a:pt x="3542" y="2138"/>
                      <a:pt x="3739" y="2555"/>
                      <a:pt x="3871" y="2983"/>
                    </a:cubicBezTo>
                    <a:cubicBezTo>
                      <a:pt x="4189" y="3947"/>
                      <a:pt x="4200" y="5010"/>
                      <a:pt x="4024" y="6009"/>
                    </a:cubicBezTo>
                    <a:cubicBezTo>
                      <a:pt x="3860" y="6962"/>
                      <a:pt x="3498" y="7960"/>
                      <a:pt x="2840" y="8684"/>
                    </a:cubicBezTo>
                    <a:cubicBezTo>
                      <a:pt x="2238" y="9352"/>
                      <a:pt x="1382" y="9824"/>
                      <a:pt x="505" y="10010"/>
                    </a:cubicBezTo>
                    <a:cubicBezTo>
                      <a:pt x="396" y="10021"/>
                      <a:pt x="297" y="10043"/>
                      <a:pt x="187" y="10054"/>
                    </a:cubicBezTo>
                    <a:cubicBezTo>
                      <a:pt x="136" y="10054"/>
                      <a:pt x="133" y="10132"/>
                      <a:pt x="178" y="10132"/>
                    </a:cubicBezTo>
                    <a:cubicBezTo>
                      <a:pt x="181" y="10132"/>
                      <a:pt x="184" y="10132"/>
                      <a:pt x="187" y="10131"/>
                    </a:cubicBezTo>
                    <a:cubicBezTo>
                      <a:pt x="1086" y="10043"/>
                      <a:pt x="1985" y="9605"/>
                      <a:pt x="2654" y="8991"/>
                    </a:cubicBezTo>
                    <a:cubicBezTo>
                      <a:pt x="3388" y="8322"/>
                      <a:pt x="3805" y="7357"/>
                      <a:pt x="4024" y="6403"/>
                    </a:cubicBezTo>
                    <a:cubicBezTo>
                      <a:pt x="4255" y="5405"/>
                      <a:pt x="4299" y="4331"/>
                      <a:pt x="4058" y="3322"/>
                    </a:cubicBezTo>
                    <a:cubicBezTo>
                      <a:pt x="3937" y="2851"/>
                      <a:pt x="3761" y="2369"/>
                      <a:pt x="3487" y="1974"/>
                    </a:cubicBezTo>
                    <a:cubicBezTo>
                      <a:pt x="3257" y="1634"/>
                      <a:pt x="2961" y="1338"/>
                      <a:pt x="2643" y="1085"/>
                    </a:cubicBezTo>
                    <a:cubicBezTo>
                      <a:pt x="2292" y="812"/>
                      <a:pt x="1909" y="571"/>
                      <a:pt x="1503" y="373"/>
                    </a:cubicBezTo>
                    <a:cubicBezTo>
                      <a:pt x="1130" y="208"/>
                      <a:pt x="735" y="66"/>
                      <a:pt x="330" y="22"/>
                    </a:cubicBezTo>
                    <a:cubicBezTo>
                      <a:pt x="231" y="11"/>
                      <a:pt x="143" y="0"/>
                      <a:pt x="5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33" name="Google Shape;1033;p35"/>
              <p:cNvSpPr/>
              <p:nvPr/>
            </p:nvSpPr>
            <p:spPr>
              <a:xfrm>
                <a:off x="3601975" y="3246875"/>
                <a:ext cx="253025" cy="1925"/>
              </a:xfrm>
              <a:custGeom>
                <a:avLst/>
                <a:gdLst/>
                <a:ahLst/>
                <a:cxnLst/>
                <a:rect l="l" t="t" r="r" b="b"/>
                <a:pathLst>
                  <a:path w="10121" h="77" extrusionOk="0">
                    <a:moveTo>
                      <a:pt x="45" y="0"/>
                    </a:moveTo>
                    <a:cubicBezTo>
                      <a:pt x="1" y="0"/>
                      <a:pt x="1" y="77"/>
                      <a:pt x="45" y="77"/>
                    </a:cubicBezTo>
                    <a:lnTo>
                      <a:pt x="10066" y="77"/>
                    </a:lnTo>
                    <a:cubicBezTo>
                      <a:pt x="10121" y="77"/>
                      <a:pt x="10121" y="0"/>
                      <a:pt x="1006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34" name="Google Shape;1034;p35"/>
              <p:cNvSpPr/>
              <p:nvPr/>
            </p:nvSpPr>
            <p:spPr>
              <a:xfrm>
                <a:off x="3621175" y="3175750"/>
                <a:ext cx="212450" cy="2175"/>
              </a:xfrm>
              <a:custGeom>
                <a:avLst/>
                <a:gdLst/>
                <a:ahLst/>
                <a:cxnLst/>
                <a:rect l="l" t="t" r="r" b="b"/>
                <a:pathLst>
                  <a:path w="8498" h="87" extrusionOk="0">
                    <a:moveTo>
                      <a:pt x="176" y="0"/>
                    </a:moveTo>
                    <a:cubicBezTo>
                      <a:pt x="139" y="0"/>
                      <a:pt x="103" y="2"/>
                      <a:pt x="66" y="5"/>
                    </a:cubicBezTo>
                    <a:lnTo>
                      <a:pt x="55" y="5"/>
                    </a:lnTo>
                    <a:cubicBezTo>
                      <a:pt x="0" y="5"/>
                      <a:pt x="0" y="82"/>
                      <a:pt x="55" y="82"/>
                    </a:cubicBezTo>
                    <a:lnTo>
                      <a:pt x="8103" y="82"/>
                    </a:lnTo>
                    <a:cubicBezTo>
                      <a:pt x="8176" y="82"/>
                      <a:pt x="8249" y="87"/>
                      <a:pt x="8322" y="87"/>
                    </a:cubicBezTo>
                    <a:cubicBezTo>
                      <a:pt x="8359" y="87"/>
                      <a:pt x="8395" y="86"/>
                      <a:pt x="8432" y="82"/>
                    </a:cubicBezTo>
                    <a:lnTo>
                      <a:pt x="8442" y="82"/>
                    </a:lnTo>
                    <a:cubicBezTo>
                      <a:pt x="8498" y="82"/>
                      <a:pt x="8498" y="5"/>
                      <a:pt x="8442" y="5"/>
                    </a:cubicBezTo>
                    <a:lnTo>
                      <a:pt x="395" y="5"/>
                    </a:lnTo>
                    <a:cubicBezTo>
                      <a:pt x="322" y="5"/>
                      <a:pt x="249" y="0"/>
                      <a:pt x="17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35" name="Google Shape;1035;p35"/>
              <p:cNvSpPr/>
              <p:nvPr/>
            </p:nvSpPr>
            <p:spPr>
              <a:xfrm>
                <a:off x="3629675" y="3317850"/>
                <a:ext cx="196275" cy="2225"/>
              </a:xfrm>
              <a:custGeom>
                <a:avLst/>
                <a:gdLst/>
                <a:ahLst/>
                <a:cxnLst/>
                <a:rect l="l" t="t" r="r" b="b"/>
                <a:pathLst>
                  <a:path w="7851" h="89" extrusionOk="0">
                    <a:moveTo>
                      <a:pt x="44" y="0"/>
                    </a:moveTo>
                    <a:cubicBezTo>
                      <a:pt x="1" y="0"/>
                      <a:pt x="1" y="88"/>
                      <a:pt x="44" y="88"/>
                    </a:cubicBezTo>
                    <a:lnTo>
                      <a:pt x="7795" y="88"/>
                    </a:lnTo>
                    <a:cubicBezTo>
                      <a:pt x="7851" y="88"/>
                      <a:pt x="7851" y="0"/>
                      <a:pt x="779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5CB8E691-BD20-4CAB-8F5A-F1E8CC7ED9AD}"/>
              </a:ext>
            </a:extLst>
          </p:cNvPr>
          <p:cNvSpPr txBox="1"/>
          <p:nvPr/>
        </p:nvSpPr>
        <p:spPr>
          <a:xfrm>
            <a:off x="137460" y="2048579"/>
            <a:ext cx="48781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chemeClr val="bg1"/>
                </a:solidFill>
              </a:rPr>
              <a:t>CẢM ƠN CÁC EM ĐÃ CHÚ Ý </a:t>
            </a:r>
          </a:p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chemeClr val="bg1"/>
                </a:solidFill>
              </a:rPr>
              <a:t>LẮNG NGHE!</a:t>
            </a:r>
          </a:p>
        </p:txBody>
      </p:sp>
    </p:spTree>
    <p:extLst>
      <p:ext uri="{BB962C8B-B14F-4D97-AF65-F5344CB8AC3E}">
        <p14:creationId xmlns:p14="http://schemas.microsoft.com/office/powerpoint/2010/main" val="314980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ip dir="r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747555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7" name="Picture 5" descr="bonmua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829"/>
          <a:stretch>
            <a:fillRect/>
          </a:stretch>
        </p:blipFill>
        <p:spPr bwMode="auto">
          <a:xfrm>
            <a:off x="0" y="289434"/>
            <a:ext cx="9144000" cy="638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Text Box 8" descr="Purple mesh"/>
          <p:cNvSpPr txBox="1">
            <a:spLocks noChangeArrowheads="1"/>
          </p:cNvSpPr>
          <p:nvPr/>
        </p:nvSpPr>
        <p:spPr bwMode="auto">
          <a:xfrm>
            <a:off x="1400175" y="3201830"/>
            <a:ext cx="3108960" cy="366713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FFFFCC"/>
                </a:solidFill>
              </a:rPr>
              <a:t>Phong cảnh mùa xuân</a:t>
            </a:r>
          </a:p>
        </p:txBody>
      </p:sp>
      <p:sp>
        <p:nvSpPr>
          <p:cNvPr id="9" name="Text Box 10" descr="Purple mesh"/>
          <p:cNvSpPr txBox="1">
            <a:spLocks noChangeArrowheads="1"/>
          </p:cNvSpPr>
          <p:nvPr/>
        </p:nvSpPr>
        <p:spPr bwMode="auto">
          <a:xfrm>
            <a:off x="4628690" y="3216118"/>
            <a:ext cx="3108960" cy="366713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FFFFCC"/>
                </a:solidFill>
              </a:rPr>
              <a:t>Phong cảnh mùa </a:t>
            </a:r>
            <a:r>
              <a:rPr lang="en-US" sz="1800" b="1" smtClean="0">
                <a:solidFill>
                  <a:srgbClr val="FFFFCC"/>
                </a:solidFill>
              </a:rPr>
              <a:t>hạ</a:t>
            </a:r>
            <a:endParaRPr lang="en-US" sz="1800" b="1">
              <a:solidFill>
                <a:srgbClr val="FFFFCC"/>
              </a:solidFill>
            </a:endParaRPr>
          </a:p>
        </p:txBody>
      </p:sp>
      <p:sp>
        <p:nvSpPr>
          <p:cNvPr id="10" name="Text Box 11" descr="Purple mesh"/>
          <p:cNvSpPr txBox="1">
            <a:spLocks noChangeArrowheads="1"/>
          </p:cNvSpPr>
          <p:nvPr/>
        </p:nvSpPr>
        <p:spPr bwMode="auto">
          <a:xfrm>
            <a:off x="4623261" y="6169740"/>
            <a:ext cx="3108960" cy="366713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FFFFCC"/>
                </a:solidFill>
              </a:rPr>
              <a:t>Phong cảnh mùa thu</a:t>
            </a:r>
          </a:p>
        </p:txBody>
      </p:sp>
      <p:sp>
        <p:nvSpPr>
          <p:cNvPr id="11" name="Text Box 12" descr="Purple mesh"/>
          <p:cNvSpPr txBox="1">
            <a:spLocks noChangeArrowheads="1"/>
          </p:cNvSpPr>
          <p:nvPr/>
        </p:nvSpPr>
        <p:spPr bwMode="auto">
          <a:xfrm>
            <a:off x="1400636" y="6169740"/>
            <a:ext cx="3108960" cy="366713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FFFFCC"/>
                </a:solidFill>
              </a:rPr>
              <a:t>Phong cảnh mùa đông</a:t>
            </a: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626808" y="122904"/>
            <a:ext cx="78946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Mô tả phong cảnh 4 mùa trong các bức tranh?</a:t>
            </a:r>
            <a:endParaRPr lang="en-US" sz="28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657601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TU LIEU POWER POINT\HINH NEN PP\4a9603180f768be911182399resiz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16"/>
            <a:ext cx="9144000" cy="682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72844" y="1828800"/>
            <a:ext cx="8458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 ĐỊA LÍ 6 – </a:t>
            </a:r>
            <a:r>
              <a:rPr lang="en-US" sz="2800" b="1" cap="all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</a:p>
          <a:p>
            <a:pPr algn="ctr"/>
            <a:r>
              <a:rPr lang="vi-VN" sz="28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</a:t>
            </a:r>
            <a:r>
              <a:rPr lang="en-US" sz="28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ÀI </a:t>
            </a:r>
            <a:r>
              <a:rPr lang="en-US" sz="28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7:</a:t>
            </a:r>
            <a:r>
              <a:rPr lang="vi-VN" sz="28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CHUYỂN </a:t>
            </a:r>
            <a:r>
              <a:rPr lang="vi-VN" sz="28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 CỦA T</a:t>
            </a:r>
            <a:r>
              <a:rPr lang="en-US" sz="28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RÁI ĐẤT</a:t>
            </a:r>
            <a:r>
              <a:rPr lang="vi-VN" sz="28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cap="all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8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QUAY </a:t>
            </a:r>
            <a:r>
              <a:rPr lang="vi-VN" sz="28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QUANH M</a:t>
            </a:r>
            <a:r>
              <a:rPr lang="en-US" sz="28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ẶT TRỜI</a:t>
            </a:r>
            <a:r>
              <a:rPr lang="vi-VN" sz="28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VÀ HỆ </a:t>
            </a:r>
            <a:r>
              <a:rPr lang="vi-VN" sz="28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cap="all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1)</a:t>
            </a:r>
            <a:endParaRPr lang="en-US" sz="2800" cap="all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664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9"/>
          <p:cNvSpPr>
            <a:spLocks noChangeArrowheads="1"/>
          </p:cNvSpPr>
          <p:nvPr/>
        </p:nvSpPr>
        <p:spPr bwMode="auto">
          <a:xfrm>
            <a:off x="990600" y="1408339"/>
            <a:ext cx="7148052" cy="4078061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3453272" y="276225"/>
            <a:ext cx="2303463" cy="2303462"/>
            <a:chOff x="3562349" y="152400"/>
            <a:chExt cx="2303463" cy="2303462"/>
          </a:xfrm>
        </p:grpSpPr>
        <p:grpSp>
          <p:nvGrpSpPr>
            <p:cNvPr id="5128" name="Group 8"/>
            <p:cNvGrpSpPr>
              <a:grpSpLocks/>
            </p:cNvGrpSpPr>
            <p:nvPr/>
          </p:nvGrpSpPr>
          <p:grpSpPr bwMode="auto">
            <a:xfrm>
              <a:off x="3562349" y="152400"/>
              <a:ext cx="2303463" cy="2303462"/>
              <a:chOff x="-250" y="1344"/>
              <a:chExt cx="1451" cy="1451"/>
            </a:xfrm>
          </p:grpSpPr>
          <p:sp>
            <p:nvSpPr>
              <p:cNvPr id="9226" name="Line 7"/>
              <p:cNvSpPr>
                <a:spLocks noChangeShapeType="1"/>
              </p:cNvSpPr>
              <p:nvPr/>
            </p:nvSpPr>
            <p:spPr bwMode="auto">
              <a:xfrm flipH="1">
                <a:off x="332" y="1541"/>
                <a:ext cx="272" cy="10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227" name="Picture 6" descr="GLOBE1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50" y="1344"/>
                <a:ext cx="1451" cy="14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3" name="Oval 2"/>
            <p:cNvSpPr/>
            <p:nvPr/>
          </p:nvSpPr>
          <p:spPr>
            <a:xfrm>
              <a:off x="4035837" y="628813"/>
              <a:ext cx="1325880" cy="1325880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222" name="Text Box 17"/>
          <p:cNvSpPr txBox="1">
            <a:spLocks noChangeArrowheads="1"/>
          </p:cNvSpPr>
          <p:nvPr/>
        </p:nvSpPr>
        <p:spPr bwMode="auto">
          <a:xfrm>
            <a:off x="7375950" y="3124200"/>
            <a:ext cx="15394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  <a:cs typeface="Times New Roman" pitchFamily="18" charset="0"/>
              </a:rPr>
              <a:t>22 - 12</a:t>
            </a:r>
            <a:br>
              <a:rPr lang="en-US" sz="2000" b="1">
                <a:solidFill>
                  <a:schemeClr val="folHlink"/>
                </a:solidFill>
                <a:cs typeface="Times New Roman" pitchFamily="18" charset="0"/>
              </a:rPr>
            </a:br>
            <a:r>
              <a:rPr lang="en-US" sz="2000" b="1" smtClean="0">
                <a:solidFill>
                  <a:schemeClr val="folHlink"/>
                </a:solidFill>
                <a:cs typeface="Times New Roman" pitchFamily="18" charset="0"/>
              </a:rPr>
              <a:t>(Đông chí)</a:t>
            </a:r>
            <a:endParaRPr lang="en-US" sz="2000" b="1">
              <a:solidFill>
                <a:schemeClr val="folHlink"/>
              </a:solidFill>
              <a:cs typeface="Times New Roman" pitchFamily="18" charset="0"/>
            </a:endParaRPr>
          </a:p>
        </p:txBody>
      </p:sp>
      <p:sp>
        <p:nvSpPr>
          <p:cNvPr id="9223" name="Text Box 18"/>
          <p:cNvSpPr txBox="1">
            <a:spLocks noChangeArrowheads="1"/>
          </p:cNvSpPr>
          <p:nvPr/>
        </p:nvSpPr>
        <p:spPr bwMode="auto">
          <a:xfrm>
            <a:off x="3352800" y="5105400"/>
            <a:ext cx="258921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sz="2000" b="1">
                <a:solidFill>
                  <a:schemeClr val="folHlink"/>
                </a:solidFill>
                <a:cs typeface="Times New Roman" pitchFamily="18" charset="0"/>
              </a:rPr>
              <a:t>23 </a:t>
            </a:r>
            <a:r>
              <a:rPr lang="en-US" sz="2000" b="1" smtClean="0">
                <a:solidFill>
                  <a:schemeClr val="folHlink"/>
                </a:solidFill>
                <a:cs typeface="Times New Roman" pitchFamily="18" charset="0"/>
              </a:rPr>
              <a:t>- 9 </a:t>
            </a:r>
          </a:p>
          <a:p>
            <a:pPr algn="ctr" eaLnBrk="1" hangingPunct="1"/>
            <a:r>
              <a:rPr lang="en-US" sz="2000" b="1" smtClean="0">
                <a:solidFill>
                  <a:schemeClr val="folHlink"/>
                </a:solidFill>
                <a:cs typeface="Times New Roman" pitchFamily="18" charset="0"/>
              </a:rPr>
              <a:t>(Thu phân)</a:t>
            </a:r>
            <a:endParaRPr lang="en-US" sz="2000" b="1">
              <a:solidFill>
                <a:schemeClr val="folHlink"/>
              </a:solidFill>
              <a:cs typeface="Times New Roman" pitchFamily="18" charset="0"/>
            </a:endParaRPr>
          </a:p>
        </p:txBody>
      </p:sp>
      <p:sp>
        <p:nvSpPr>
          <p:cNvPr id="9224" name="Text Box 19"/>
          <p:cNvSpPr txBox="1">
            <a:spLocks noChangeArrowheads="1"/>
          </p:cNvSpPr>
          <p:nvPr/>
        </p:nvSpPr>
        <p:spPr bwMode="auto">
          <a:xfrm>
            <a:off x="5370037" y="731295"/>
            <a:ext cx="172582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  <a:cs typeface="Times New Roman" pitchFamily="18" charset="0"/>
              </a:rPr>
              <a:t>21 - 3</a:t>
            </a:r>
            <a:br>
              <a:rPr lang="en-US" sz="2000" b="1">
                <a:solidFill>
                  <a:schemeClr val="folHlink"/>
                </a:solidFill>
                <a:cs typeface="Times New Roman" pitchFamily="18" charset="0"/>
              </a:rPr>
            </a:br>
            <a:r>
              <a:rPr lang="en-US" sz="2000" b="1" smtClean="0">
                <a:solidFill>
                  <a:schemeClr val="folHlink"/>
                </a:solidFill>
                <a:cs typeface="Times New Roman" pitchFamily="18" charset="0"/>
              </a:rPr>
              <a:t>(Xuân phân)</a:t>
            </a:r>
            <a:endParaRPr lang="en-US" sz="2000" b="1">
              <a:solidFill>
                <a:schemeClr val="folHlink"/>
              </a:solidFill>
              <a:cs typeface="Times New Roman" pitchFamily="18" charset="0"/>
            </a:endParaRPr>
          </a:p>
        </p:txBody>
      </p:sp>
      <p:sp>
        <p:nvSpPr>
          <p:cNvPr id="9225" name="Text Box 20"/>
          <p:cNvSpPr txBox="1">
            <a:spLocks noChangeArrowheads="1"/>
          </p:cNvSpPr>
          <p:nvPr/>
        </p:nvSpPr>
        <p:spPr bwMode="auto">
          <a:xfrm>
            <a:off x="37414" y="3069090"/>
            <a:ext cx="192927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smtClean="0">
                <a:solidFill>
                  <a:schemeClr val="folHlink"/>
                </a:solidFill>
                <a:cs typeface="Times New Roman" pitchFamily="18" charset="0"/>
              </a:rPr>
              <a:t>(22 </a:t>
            </a:r>
            <a:r>
              <a:rPr lang="en-US" sz="2000" b="1">
                <a:solidFill>
                  <a:schemeClr val="folHlink"/>
                </a:solidFill>
                <a:cs typeface="Times New Roman" pitchFamily="18" charset="0"/>
              </a:rPr>
              <a:t>- 6 </a:t>
            </a:r>
            <a:br>
              <a:rPr lang="en-US" sz="2000" b="1">
                <a:solidFill>
                  <a:schemeClr val="folHlink"/>
                </a:solidFill>
                <a:cs typeface="Times New Roman" pitchFamily="18" charset="0"/>
              </a:rPr>
            </a:br>
            <a:r>
              <a:rPr lang="en-US" sz="2000" b="1" smtClean="0">
                <a:solidFill>
                  <a:schemeClr val="folHlink"/>
                </a:solidFill>
                <a:cs typeface="Times New Roman" pitchFamily="18" charset="0"/>
              </a:rPr>
              <a:t>Hạ chí)</a:t>
            </a:r>
            <a:endParaRPr lang="en-US" sz="2000" b="1">
              <a:solidFill>
                <a:schemeClr val="folHlink"/>
              </a:solidFill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200" y="71735"/>
            <a:ext cx="61567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400" b="1" dirty="0">
                <a:latin typeface="Times New Roman" pitchFamily="18" charset="0"/>
                <a:cs typeface="Times New Roman" pitchFamily="18" charset="0"/>
              </a:rPr>
              <a:t>1. Chuyển động của </a:t>
            </a:r>
            <a:r>
              <a:rPr lang="nl-NL" sz="2400" b="1" dirty="0" smtClean="0">
                <a:latin typeface="Times New Roman" pitchFamily="18" charset="0"/>
                <a:cs typeface="Times New Roman" pitchFamily="18" charset="0"/>
              </a:rPr>
              <a:t>Trái Đất </a:t>
            </a:r>
            <a:r>
              <a:rPr lang="nl-NL" sz="2400" b="1" dirty="0">
                <a:latin typeface="Times New Roman" pitchFamily="18" charset="0"/>
                <a:cs typeface="Times New Roman" pitchFamily="18" charset="0"/>
              </a:rPr>
              <a:t>quanh </a:t>
            </a:r>
            <a:r>
              <a:rPr lang="nl-NL" sz="2400" b="1" dirty="0" smtClean="0">
                <a:latin typeface="Times New Roman" pitchFamily="18" charset="0"/>
                <a:cs typeface="Times New Roman" pitchFamily="18" charset="0"/>
              </a:rPr>
              <a:t>Mặt Trời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ADMIN\Desktop\tải xuống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819400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Rectangle 46"/>
          <p:cNvSpPr/>
          <p:nvPr/>
        </p:nvSpPr>
        <p:spPr>
          <a:xfrm>
            <a:off x="1783005" y="6248400"/>
            <a:ext cx="56083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000" b="1" smtClean="0">
                <a:latin typeface="Times New Roman" pitchFamily="18" charset="0"/>
                <a:cs typeface="Times New Roman" pitchFamily="18" charset="0"/>
              </a:rPr>
              <a:t>Hình: Chuyển </a:t>
            </a:r>
            <a:r>
              <a:rPr lang="nl-NL" sz="2000" b="1">
                <a:latin typeface="Times New Roman" pitchFamily="18" charset="0"/>
                <a:cs typeface="Times New Roman" pitchFamily="18" charset="0"/>
              </a:rPr>
              <a:t>động của </a:t>
            </a:r>
            <a:r>
              <a:rPr lang="nl-NL" sz="2000" b="1" smtClean="0">
                <a:latin typeface="Times New Roman" pitchFamily="18" charset="0"/>
                <a:cs typeface="Times New Roman" pitchFamily="18" charset="0"/>
              </a:rPr>
              <a:t>Trái Đất </a:t>
            </a:r>
            <a:r>
              <a:rPr lang="nl-NL" sz="2000" b="1">
                <a:latin typeface="Times New Roman" pitchFamily="18" charset="0"/>
                <a:cs typeface="Times New Roman" pitchFamily="18" charset="0"/>
              </a:rPr>
              <a:t>quanh </a:t>
            </a:r>
            <a:r>
              <a:rPr lang="nl-NL" sz="2000" b="1" smtClean="0">
                <a:latin typeface="Times New Roman" pitchFamily="18" charset="0"/>
                <a:cs typeface="Times New Roman" pitchFamily="18" charset="0"/>
              </a:rPr>
              <a:t>Mặt Trời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52883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500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86 -0.00208 C 0.21163 -0.00208 0.38854 0.13017 0.38854 0.29364 C 0.38854 0.45665 0.21163 0.5889 -0.00486 0.5889 C -0.22187 0.5889 -0.39826 0.45665 -0.39826 0.29364 C -0.39826 0.13017 -0.22187 -0.00208 -0.00486 -0.00208 Z " pathEditMode="relative" rAng="0" ptsTypes="fffff">
                                      <p:cBhvr>
                                        <p:cTn id="6" dur="1000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5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4572000"/>
            <a:ext cx="8686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Dựa vào hình 1,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hãy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điền tiếp vào nội dung sau về đặc điểm chuyển động của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Trái Đất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quanh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Mặt Trời: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Hình dạng q</a:t>
            </a:r>
            <a:r>
              <a:rPr lang="vi-VN" sz="2000" smtClean="0">
                <a:latin typeface="Times New Roman" pitchFamily="18" charset="0"/>
                <a:cs typeface="Times New Roman" pitchFamily="18" charset="0"/>
              </a:rPr>
              <a:t>uỹ 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đạo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:…………………………………………………...................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>
                <a:latin typeface="Times New Roman" pitchFamily="18" charset="0"/>
                <a:cs typeface="Times New Roman" pitchFamily="18" charset="0"/>
              </a:rPr>
              <a:t>+ Hướng chuyển động: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……………………………………………………………..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>
                <a:latin typeface="Times New Roman" pitchFamily="18" charset="0"/>
                <a:cs typeface="Times New Roman" pitchFamily="18" charset="0"/>
              </a:rPr>
              <a:t>+ Thời gian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vi-VN" sz="2000" smtClean="0">
                <a:latin typeface="Times New Roman" pitchFamily="18" charset="0"/>
                <a:cs typeface="Times New Roman" pitchFamily="18" charset="0"/>
              </a:rPr>
              <a:t>uay 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hết 1 vòng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:……………………………………………...............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Góc nghiêng và hướng của trục: ..……………………………………………….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2884" y="90714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PHIẾU HỌC TẬP SỐ 1 </a:t>
            </a:r>
            <a:endParaRPr lang="en-US" sz="28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6800" y="533400"/>
            <a:ext cx="419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/>
              <a:t>Thảo luận theo cặp. Thời gian: 5 phút</a:t>
            </a:r>
            <a:endParaRPr lang="en-US" sz="2000" b="1"/>
          </a:p>
        </p:txBody>
      </p:sp>
      <p:pic>
        <p:nvPicPr>
          <p:cNvPr id="1026" name="Picture 2" descr="C:\Users\ADMIN\Desktop\2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867192"/>
            <a:ext cx="6076950" cy="3800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841200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4572000"/>
            <a:ext cx="8686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Dựa vào hình 1,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hãy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điền tiếp vào nội dung sau về đặc điểm chuyển động của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Trái Đất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quanh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Mặt Trời: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Hình dạng q</a:t>
            </a:r>
            <a:r>
              <a:rPr lang="vi-VN" sz="2000" smtClean="0">
                <a:latin typeface="Times New Roman" pitchFamily="18" charset="0"/>
                <a:cs typeface="Times New Roman" pitchFamily="18" charset="0"/>
              </a:rPr>
              <a:t>uỹ 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đạo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:…………………………………………………...................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>
                <a:latin typeface="Times New Roman" pitchFamily="18" charset="0"/>
                <a:cs typeface="Times New Roman" pitchFamily="18" charset="0"/>
              </a:rPr>
              <a:t>+ Hướng chuyển động: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……………………………………………………………..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>
                <a:latin typeface="Times New Roman" pitchFamily="18" charset="0"/>
                <a:cs typeface="Times New Roman" pitchFamily="18" charset="0"/>
              </a:rPr>
              <a:t>+ Thời gian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vi-VN" sz="2000" smtClean="0">
                <a:latin typeface="Times New Roman" pitchFamily="18" charset="0"/>
                <a:cs typeface="Times New Roman" pitchFamily="18" charset="0"/>
              </a:rPr>
              <a:t>uay </a:t>
            </a:r>
            <a:r>
              <a:rPr lang="vi-VN" sz="2000">
                <a:latin typeface="Times New Roman" pitchFamily="18" charset="0"/>
                <a:cs typeface="Times New Roman" pitchFamily="18" charset="0"/>
              </a:rPr>
              <a:t>hết 1 vòng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:……………………………………………...............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Góc nghiêng và hướng của trục: ..……………………………………………….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2884" y="90714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THÔNG TIN PHẢN HỒI PHIẾU HỌC TẬP SỐ 1 </a:t>
            </a:r>
            <a:endParaRPr lang="en-US" sz="28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6800" y="533400"/>
            <a:ext cx="419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/>
              <a:t>Thảo luận theo cặp. Thời gian: 5 phút</a:t>
            </a:r>
            <a:endParaRPr lang="en-US" sz="2000" b="1"/>
          </a:p>
        </p:txBody>
      </p:sp>
      <p:sp>
        <p:nvSpPr>
          <p:cNvPr id="2" name="TextBox 1"/>
          <p:cNvSpPr txBox="1"/>
          <p:nvPr/>
        </p:nvSpPr>
        <p:spPr>
          <a:xfrm>
            <a:off x="2717796" y="5168507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 elip gần tròn </a:t>
            </a:r>
            <a:endParaRPr lang="en-US" sz="20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92396" y="5480814"/>
            <a:ext cx="5003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Tây sang Đông (ngược chiều kim đồng hồ)</a:t>
            </a:r>
            <a:endParaRPr lang="en-US" sz="20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01996" y="5784790"/>
            <a:ext cx="5003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365 </a:t>
            </a:r>
            <a:r>
              <a:rPr lang="en-US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(≈ 1 </a:t>
            </a:r>
            <a:r>
              <a:rPr lang="en-US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65756" y="6088662"/>
            <a:ext cx="55880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Trục nghiêng 66</a:t>
            </a:r>
            <a:r>
              <a:rPr lang="en-US" sz="2000" baseline="30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33’ trên mặt phẳng quỹ đạo và không đổi hướng.</a:t>
            </a:r>
            <a:endParaRPr lang="en-US" sz="20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C:\Users\ADMIN\Desktop\2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867192"/>
            <a:ext cx="6076950" cy="3800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230168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7" name="Text Box 67"/>
          <p:cNvSpPr txBox="1">
            <a:spLocks noChangeArrowheads="1"/>
          </p:cNvSpPr>
          <p:nvPr/>
        </p:nvSpPr>
        <p:spPr bwMode="auto">
          <a:xfrm>
            <a:off x="0" y="914400"/>
            <a:ext cx="9072155" cy="461665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chemeClr val="bg1"/>
              </a:gs>
              <a:gs pos="100000">
                <a:srgbClr val="99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nl-NL" sz="2400" b="1" dirty="0">
                <a:latin typeface="Times New Roman" pitchFamily="18" charset="0"/>
                <a:cs typeface="Times New Roman" pitchFamily="18" charset="0"/>
              </a:rPr>
              <a:t>1. Chuyển động của Trái Đất quanh Mặt Trời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3"/>
          <p:cNvSpPr txBox="1">
            <a:spLocks noChangeArrowheads="1"/>
          </p:cNvSpPr>
          <p:nvPr/>
        </p:nvSpPr>
        <p:spPr bwMode="auto">
          <a:xfrm>
            <a:off x="117566" y="1617481"/>
            <a:ext cx="850392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/>
            <a:r>
              <a:rPr lang="vi-VN" sz="2400" b="1" dirty="0" smtClean="0">
                <a:latin typeface="+mj-lt"/>
              </a:rPr>
              <a:t>+ </a:t>
            </a:r>
            <a:r>
              <a:rPr lang="vi-VN" sz="2400" b="1" dirty="0">
                <a:latin typeface="+mj-lt"/>
              </a:rPr>
              <a:t>Quỹ đạo: hình elip gần tròn</a:t>
            </a:r>
            <a:endParaRPr lang="en-US" sz="2400" dirty="0">
              <a:latin typeface="+mj-lt"/>
            </a:endParaRPr>
          </a:p>
          <a:p>
            <a:pPr fontAlgn="base"/>
            <a:r>
              <a:rPr lang="vi-VN" sz="2400" b="1" dirty="0">
                <a:latin typeface="+mj-lt"/>
              </a:rPr>
              <a:t>+ Hướng: từ Tây sang Đông (ngược chiều kim đồng hồ).</a:t>
            </a:r>
            <a:endParaRPr lang="en-US" sz="2400" dirty="0">
              <a:latin typeface="+mj-lt"/>
            </a:endParaRPr>
          </a:p>
          <a:p>
            <a:pPr fontAlgn="base"/>
            <a:r>
              <a:rPr lang="vi-VN" sz="2400" b="1" dirty="0">
                <a:latin typeface="+mj-lt"/>
              </a:rPr>
              <a:t>+ Thời gian quay hết 1 vòng: 365 ngày 6 giờ (≈ 1 năm).</a:t>
            </a:r>
            <a:endParaRPr lang="en-US" sz="2400" dirty="0">
              <a:latin typeface="+mj-lt"/>
            </a:endParaRPr>
          </a:p>
          <a:p>
            <a:pPr fontAlgn="base"/>
            <a:r>
              <a:rPr lang="vi-VN" sz="2400" b="1" dirty="0">
                <a:latin typeface="+mj-lt"/>
              </a:rPr>
              <a:t>+ Độ nghiêng và hướng nghiêng của trục TĐ: không đổi, luôn nghiêng 66</a:t>
            </a:r>
            <a:r>
              <a:rPr lang="vi-VN" sz="2400" b="1" baseline="30000" dirty="0">
                <a:latin typeface="+mj-lt"/>
              </a:rPr>
              <a:t>o</a:t>
            </a:r>
            <a:r>
              <a:rPr lang="vi-VN" sz="2400" b="1" dirty="0">
                <a:latin typeface="+mj-lt"/>
              </a:rPr>
              <a:t>33’so với mặt phẳng quỹ đạo.</a:t>
            </a:r>
            <a:endParaRPr lang="en-US" sz="2400" dirty="0"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3400" y="152400"/>
            <a:ext cx="7924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cap="all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12 - </a:t>
            </a:r>
            <a:r>
              <a:rPr lang="vi-VN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ÀI 7:</a:t>
            </a:r>
            <a:r>
              <a:rPr lang="vi-VN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CHUYỂN ĐỘNG CỦA T</a:t>
            </a:r>
            <a:r>
              <a:rPr lang="en-US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RÁI ĐẤT</a:t>
            </a:r>
            <a:r>
              <a:rPr lang="vi-VN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2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QUAY QUANH M</a:t>
            </a:r>
            <a:r>
              <a:rPr lang="en-US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ẶT TRỜI</a:t>
            </a:r>
            <a:r>
              <a:rPr lang="vi-VN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VÀ HỆ QUẢ</a:t>
            </a:r>
            <a:r>
              <a:rPr lang="en-US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b="1" cap="all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lang="en-US" sz="2200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805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7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71735"/>
            <a:ext cx="34728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400" b="1" smtClean="0">
                <a:latin typeface="Times New Roman" pitchFamily="18" charset="0"/>
                <a:cs typeface="Times New Roman" pitchFamily="18" charset="0"/>
              </a:rPr>
              <a:t>2. Các mùa trên Trái Đất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200" y="712113"/>
            <a:ext cx="8915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>
                <a:latin typeface="Times New Roman" pitchFamily="18" charset="0"/>
                <a:cs typeface="Times New Roman" pitchFamily="18" charset="0"/>
              </a:rPr>
              <a:t>Mùa là khoảng thời gian trong năm có đặc điểm riêng về thời tiết, khí </a:t>
            </a:r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hậu.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ADMIN\Desktop\3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52" y="1371600"/>
            <a:ext cx="8953697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8094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" y="71735"/>
            <a:ext cx="34728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400" b="1" smtClean="0">
                <a:latin typeface="Times New Roman" pitchFamily="18" charset="0"/>
                <a:cs typeface="Times New Roman" pitchFamily="18" charset="0"/>
              </a:rPr>
              <a:t>2. Các mùa trên Trái Đất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57200" y="762000"/>
            <a:ext cx="7624645" cy="3556933"/>
            <a:chOff x="693484" y="1152525"/>
            <a:chExt cx="7624645" cy="3556933"/>
          </a:xfrm>
        </p:grpSpPr>
        <p:sp>
          <p:nvSpPr>
            <p:cNvPr id="15" name="Rectangle 14"/>
            <p:cNvSpPr/>
            <p:nvPr/>
          </p:nvSpPr>
          <p:spPr>
            <a:xfrm>
              <a:off x="6705600" y="3867150"/>
              <a:ext cx="1612529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48400" y="4023658"/>
              <a:ext cx="1612529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715000" y="4210050"/>
              <a:ext cx="1612529" cy="4994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47301" y="1152525"/>
              <a:ext cx="2472149" cy="3429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38201" y="1257300"/>
              <a:ext cx="2057400" cy="3429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93484" y="1485900"/>
              <a:ext cx="1614899" cy="3429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228600" y="4191000"/>
            <a:ext cx="8686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Dựa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vào hình 1, 2 và thông tin trong mục 2, cho biết: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Vào ngày 22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6, nửa cầu Bắc đang là mùa gì, nửa cầu Nam đang là mùa g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ì?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 Tại sao?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>
                <a:latin typeface="Times New Roman" pitchFamily="18" charset="0"/>
                <a:cs typeface="Times New Roman" pitchFamily="18" charset="0"/>
              </a:rPr>
              <a:t>- Vào ngày 22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12, nửa cầu Bắc đang là mùa gì, nửa cầu Nam đang là mùa gì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 Tại sao?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êu sự khác nhau về thời gian diễn ra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mùa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của hai nửa cầu. 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2" descr="C:\Users\ADMIN\Desktop\4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09600"/>
            <a:ext cx="8270958" cy="340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8094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856</Words>
  <Application>Microsoft Office PowerPoint</Application>
  <PresentationFormat>On-screen Show (4:3)</PresentationFormat>
  <Paragraphs>109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Nunito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LAP HP</cp:lastModifiedBy>
  <cp:revision>206</cp:revision>
  <dcterms:created xsi:type="dcterms:W3CDTF">2021-08-09T09:16:11Z</dcterms:created>
  <dcterms:modified xsi:type="dcterms:W3CDTF">2025-05-05T09:20:56Z</dcterms:modified>
</cp:coreProperties>
</file>