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2" r:id="rId4"/>
    <p:sldId id="260" r:id="rId5"/>
    <p:sldId id="330" r:id="rId6"/>
    <p:sldId id="331" r:id="rId7"/>
    <p:sldId id="332" r:id="rId8"/>
    <p:sldId id="333" r:id="rId9"/>
    <p:sldId id="312" r:id="rId10"/>
    <p:sldId id="322" r:id="rId11"/>
    <p:sldId id="303" r:id="rId12"/>
    <p:sldId id="321" r:id="rId13"/>
    <p:sldId id="304" r:id="rId14"/>
    <p:sldId id="305" r:id="rId15"/>
    <p:sldId id="306" r:id="rId16"/>
    <p:sldId id="329" r:id="rId17"/>
    <p:sldId id="326" r:id="rId18"/>
    <p:sldId id="302" r:id="rId19"/>
    <p:sldId id="317" r:id="rId20"/>
    <p:sldId id="316" r:id="rId21"/>
    <p:sldId id="286" r:id="rId22"/>
  </p:sldIdLst>
  <p:sldSz cx="12192000" cy="6858000"/>
  <p:notesSz cx="6858000" cy="9144000"/>
  <p:custDataLst>
    <p:tags r:id="rId24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4CE"/>
    <a:srgbClr val="FF00FF"/>
    <a:srgbClr val="00FFCC"/>
    <a:srgbClr val="CFD8DC"/>
    <a:srgbClr val="FFE082"/>
    <a:srgbClr val="FFCDD2"/>
    <a:srgbClr val="B3E5FC"/>
    <a:srgbClr val="B2D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249" autoAdjust="0"/>
  </p:normalViewPr>
  <p:slideViewPr>
    <p:cSldViewPr snapToGrid="0" showGuides="1">
      <p:cViewPr varScale="1">
        <p:scale>
          <a:sx n="111" d="100"/>
          <a:sy n="111" d="100"/>
        </p:scale>
        <p:origin x="4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280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10B18C09-FA54-AD62-9CE0-FD13C8D07A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1AC09AF-1DCE-A20E-AF00-2A9F67F5F3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C82E45-D484-4FC0-BC59-2EB1FE636702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17057E7-9251-5E80-16E5-AD9A2F9852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39CB60D9-0069-D321-544E-81FA7C7EF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B279EB9-5374-42D6-AC7C-DB28D4780C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D96430-AEA1-E685-8B3C-FF6B380B13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3C3B07-E156-481E-82E7-4FCEE84D2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幻灯片图像占位符 1">
            <a:extLst>
              <a:ext uri="{FF2B5EF4-FFF2-40B4-BE49-F238E27FC236}">
                <a16:creationId xmlns:a16="http://schemas.microsoft.com/office/drawing/2014/main" id="{8F8C5C2F-EBDB-CB43-A8D1-0DF35DDA5A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备注占位符 2">
            <a:extLst>
              <a:ext uri="{FF2B5EF4-FFF2-40B4-BE49-F238E27FC236}">
                <a16:creationId xmlns:a16="http://schemas.microsoft.com/office/drawing/2014/main" id="{CA8363FF-A83D-D82D-BFAA-A1985DEA18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5124" name="灯片编号占位符 3">
            <a:extLst>
              <a:ext uri="{FF2B5EF4-FFF2-40B4-BE49-F238E27FC236}">
                <a16:creationId xmlns:a16="http://schemas.microsoft.com/office/drawing/2014/main" id="{AEA6F115-A865-CB08-7A1A-7105D2A5B4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B370B1CE-AFF6-497D-BA23-DC12D7E7A1AF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>
            <a:extLst>
              <a:ext uri="{FF2B5EF4-FFF2-40B4-BE49-F238E27FC236}">
                <a16:creationId xmlns:a16="http://schemas.microsoft.com/office/drawing/2014/main" id="{7FA000F0-2CFB-6968-F2D1-D22D35A553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备注占位符 2">
            <a:extLst>
              <a:ext uri="{FF2B5EF4-FFF2-40B4-BE49-F238E27FC236}">
                <a16:creationId xmlns:a16="http://schemas.microsoft.com/office/drawing/2014/main" id="{EBBB8B40-854E-2162-F7D2-C568D4472D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3556" name="灯片编号占位符 3">
            <a:extLst>
              <a:ext uri="{FF2B5EF4-FFF2-40B4-BE49-F238E27FC236}">
                <a16:creationId xmlns:a16="http://schemas.microsoft.com/office/drawing/2014/main" id="{3F3BAA9C-EF41-FD81-C170-683CE2FCEE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F718F174-8F5F-453F-A379-F93B1C115B68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>
            <a:extLst>
              <a:ext uri="{FF2B5EF4-FFF2-40B4-BE49-F238E27FC236}">
                <a16:creationId xmlns:a16="http://schemas.microsoft.com/office/drawing/2014/main" id="{40DA61F1-FB16-EE43-87B6-B43B7ECB5F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备注占位符 2">
            <a:extLst>
              <a:ext uri="{FF2B5EF4-FFF2-40B4-BE49-F238E27FC236}">
                <a16:creationId xmlns:a16="http://schemas.microsoft.com/office/drawing/2014/main" id="{3931C3B6-79CB-02B8-D66E-48825CCDF8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0724" name="灯片编号占位符 3">
            <a:extLst>
              <a:ext uri="{FF2B5EF4-FFF2-40B4-BE49-F238E27FC236}">
                <a16:creationId xmlns:a16="http://schemas.microsoft.com/office/drawing/2014/main" id="{B1238F98-7C9F-DD24-3143-A746D60EC2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9C07CDF0-47D4-4DF3-8524-0472BE379191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>
            <a:extLst>
              <a:ext uri="{FF2B5EF4-FFF2-40B4-BE49-F238E27FC236}">
                <a16:creationId xmlns:a16="http://schemas.microsoft.com/office/drawing/2014/main" id="{1EBC8AF3-ED63-9CA5-72AD-F36BCAADB6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备注占位符 2">
            <a:extLst>
              <a:ext uri="{FF2B5EF4-FFF2-40B4-BE49-F238E27FC236}">
                <a16:creationId xmlns:a16="http://schemas.microsoft.com/office/drawing/2014/main" id="{D33ACD2D-E99A-44FA-0E31-995EE93E66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6868" name="灯片编号占位符 3">
            <a:extLst>
              <a:ext uri="{FF2B5EF4-FFF2-40B4-BE49-F238E27FC236}">
                <a16:creationId xmlns:a16="http://schemas.microsoft.com/office/drawing/2014/main" id="{5DC8AA62-1905-A1A5-AA92-59B9823C46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663DCC6E-215C-4641-B3B5-383CC604CAAC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>
            <a:extLst>
              <a:ext uri="{FF2B5EF4-FFF2-40B4-BE49-F238E27FC236}">
                <a16:creationId xmlns:a16="http://schemas.microsoft.com/office/drawing/2014/main" id="{B678F8A1-9C37-7860-B0E2-34820F57E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备注占位符 2">
            <a:extLst>
              <a:ext uri="{FF2B5EF4-FFF2-40B4-BE49-F238E27FC236}">
                <a16:creationId xmlns:a16="http://schemas.microsoft.com/office/drawing/2014/main" id="{149AAF63-C088-3524-8F2C-22B6C8A42F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4820" name="灯片编号占位符 3">
            <a:extLst>
              <a:ext uri="{FF2B5EF4-FFF2-40B4-BE49-F238E27FC236}">
                <a16:creationId xmlns:a16="http://schemas.microsoft.com/office/drawing/2014/main" id="{015C8B81-91C1-4E63-FDA2-932E54AA9C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9311CADF-D48E-44F2-B183-4DFCDFAC2862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>
            <a:extLst>
              <a:ext uri="{FF2B5EF4-FFF2-40B4-BE49-F238E27FC236}">
                <a16:creationId xmlns:a16="http://schemas.microsoft.com/office/drawing/2014/main" id="{5298AB5D-0511-0552-0862-B8783F19ED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备注占位符 2">
            <a:extLst>
              <a:ext uri="{FF2B5EF4-FFF2-40B4-BE49-F238E27FC236}">
                <a16:creationId xmlns:a16="http://schemas.microsoft.com/office/drawing/2014/main" id="{35760099-3567-4727-BE17-75039D366F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8916" name="灯片编号占位符 3">
            <a:extLst>
              <a:ext uri="{FF2B5EF4-FFF2-40B4-BE49-F238E27FC236}">
                <a16:creationId xmlns:a16="http://schemas.microsoft.com/office/drawing/2014/main" id="{58417942-17FD-045F-5B67-CB46192E3D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DBE7748C-D456-4631-BD8B-AF5342FB6BFC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>
            <a:extLst>
              <a:ext uri="{FF2B5EF4-FFF2-40B4-BE49-F238E27FC236}">
                <a16:creationId xmlns:a16="http://schemas.microsoft.com/office/drawing/2014/main" id="{462F4FB9-C329-4B48-ED38-B0DF1D5806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备注占位符 2">
            <a:extLst>
              <a:ext uri="{FF2B5EF4-FFF2-40B4-BE49-F238E27FC236}">
                <a16:creationId xmlns:a16="http://schemas.microsoft.com/office/drawing/2014/main" id="{38FE2A6A-0249-4486-F4B8-966A65002B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7172" name="灯片编号占位符 3">
            <a:extLst>
              <a:ext uri="{FF2B5EF4-FFF2-40B4-BE49-F238E27FC236}">
                <a16:creationId xmlns:a16="http://schemas.microsoft.com/office/drawing/2014/main" id="{AE872756-6894-88C8-24AF-B7F5BA81A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7274DF2C-5FEE-4006-80B3-0D47C09531EF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>
            <a:extLst>
              <a:ext uri="{FF2B5EF4-FFF2-40B4-BE49-F238E27FC236}">
                <a16:creationId xmlns:a16="http://schemas.microsoft.com/office/drawing/2014/main" id="{F0A79987-5C75-3D22-89D0-E80080E35D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备注占位符 2">
            <a:extLst>
              <a:ext uri="{FF2B5EF4-FFF2-40B4-BE49-F238E27FC236}">
                <a16:creationId xmlns:a16="http://schemas.microsoft.com/office/drawing/2014/main" id="{B4F09389-502A-8607-838F-13B995BF96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9220" name="灯片编号占位符 3">
            <a:extLst>
              <a:ext uri="{FF2B5EF4-FFF2-40B4-BE49-F238E27FC236}">
                <a16:creationId xmlns:a16="http://schemas.microsoft.com/office/drawing/2014/main" id="{346BDA22-1C8C-1F8A-AB59-8E38691B8A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3D79964E-D918-4194-ACCF-C731A36F0BB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>
            <a:extLst>
              <a:ext uri="{FF2B5EF4-FFF2-40B4-BE49-F238E27FC236}">
                <a16:creationId xmlns:a16="http://schemas.microsoft.com/office/drawing/2014/main" id="{3FC8B822-3905-F14C-2626-1FD9640669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>
            <a:extLst>
              <a:ext uri="{FF2B5EF4-FFF2-40B4-BE49-F238E27FC236}">
                <a16:creationId xmlns:a16="http://schemas.microsoft.com/office/drawing/2014/main" id="{371F2771-ED40-0B44-925F-708C2150B9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268" name="灯片编号占位符 3">
            <a:extLst>
              <a:ext uri="{FF2B5EF4-FFF2-40B4-BE49-F238E27FC236}">
                <a16:creationId xmlns:a16="http://schemas.microsoft.com/office/drawing/2014/main" id="{E980243D-7733-A856-2D9C-68EFB8527D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7F45C53F-DBC4-4655-81B3-7BEAA4728911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幻灯片图像占位符 1">
            <a:extLst>
              <a:ext uri="{FF2B5EF4-FFF2-40B4-BE49-F238E27FC236}">
                <a16:creationId xmlns:a16="http://schemas.microsoft.com/office/drawing/2014/main" id="{48441FB9-B82C-C646-5377-ADBF8B0F08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备注占位符 2">
            <a:extLst>
              <a:ext uri="{FF2B5EF4-FFF2-40B4-BE49-F238E27FC236}">
                <a16:creationId xmlns:a16="http://schemas.microsoft.com/office/drawing/2014/main" id="{7B38770E-547D-9B5C-413C-CF89C29FA4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3316" name="灯片编号占位符 3">
            <a:extLst>
              <a:ext uri="{FF2B5EF4-FFF2-40B4-BE49-F238E27FC236}">
                <a16:creationId xmlns:a16="http://schemas.microsoft.com/office/drawing/2014/main" id="{7B9989A3-1132-C653-3939-86CCEEB00E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D7C10CFE-6A6D-4A3E-AD2B-3C339AA7CF31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">
            <a:extLst>
              <a:ext uri="{FF2B5EF4-FFF2-40B4-BE49-F238E27FC236}">
                <a16:creationId xmlns:a16="http://schemas.microsoft.com/office/drawing/2014/main" id="{D9F183F8-9931-86DE-49FC-A00B310C0A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备注占位符 2">
            <a:extLst>
              <a:ext uri="{FF2B5EF4-FFF2-40B4-BE49-F238E27FC236}">
                <a16:creationId xmlns:a16="http://schemas.microsoft.com/office/drawing/2014/main" id="{43AFA9E0-C0C3-B6F6-62F0-DD518E9725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5364" name="灯片编号占位符 3">
            <a:extLst>
              <a:ext uri="{FF2B5EF4-FFF2-40B4-BE49-F238E27FC236}">
                <a16:creationId xmlns:a16="http://schemas.microsoft.com/office/drawing/2014/main" id="{A0E6473B-EF6F-5740-CA49-2DBB82F34F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E03E9D49-18B5-426D-84A2-F8A6CA7CCBEA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>
            <a:extLst>
              <a:ext uri="{FF2B5EF4-FFF2-40B4-BE49-F238E27FC236}">
                <a16:creationId xmlns:a16="http://schemas.microsoft.com/office/drawing/2014/main" id="{43A3DC74-0217-3584-35E9-6E6D93C2B0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备注占位符 2">
            <a:extLst>
              <a:ext uri="{FF2B5EF4-FFF2-40B4-BE49-F238E27FC236}">
                <a16:creationId xmlns:a16="http://schemas.microsoft.com/office/drawing/2014/main" id="{929D27D6-1850-D849-34E0-D0A21208C6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7412" name="灯片编号占位符 3">
            <a:extLst>
              <a:ext uri="{FF2B5EF4-FFF2-40B4-BE49-F238E27FC236}">
                <a16:creationId xmlns:a16="http://schemas.microsoft.com/office/drawing/2014/main" id="{E8A65E52-E017-A85B-BEAE-30DFB1B49B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18A4B8D1-97D9-49C6-A72B-675D3A9B269F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>
            <a:extLst>
              <a:ext uri="{FF2B5EF4-FFF2-40B4-BE49-F238E27FC236}">
                <a16:creationId xmlns:a16="http://schemas.microsoft.com/office/drawing/2014/main" id="{86416189-157E-D6DB-E707-09B015CD4B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备注占位符 2">
            <a:extLst>
              <a:ext uri="{FF2B5EF4-FFF2-40B4-BE49-F238E27FC236}">
                <a16:creationId xmlns:a16="http://schemas.microsoft.com/office/drawing/2014/main" id="{F6A6E5FD-EB60-A6C1-8898-0ACE4F4C96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id="{2E774C9C-8D66-01F2-693D-4BA69E683F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2BF92506-5680-4C9B-9EC6-F65AB106DFD8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>
            <a:extLst>
              <a:ext uri="{FF2B5EF4-FFF2-40B4-BE49-F238E27FC236}">
                <a16:creationId xmlns:a16="http://schemas.microsoft.com/office/drawing/2014/main" id="{4434B7DF-313C-A5A8-0545-C8BF62E76E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备注占位符 2">
            <a:extLst>
              <a:ext uri="{FF2B5EF4-FFF2-40B4-BE49-F238E27FC236}">
                <a16:creationId xmlns:a16="http://schemas.microsoft.com/office/drawing/2014/main" id="{ABB71151-1921-0667-93FC-AB8272B27B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1508" name="灯片编号占位符 3">
            <a:extLst>
              <a:ext uri="{FF2B5EF4-FFF2-40B4-BE49-F238E27FC236}">
                <a16:creationId xmlns:a16="http://schemas.microsoft.com/office/drawing/2014/main" id="{0212A0BD-76FC-7E18-C2A5-84CF239390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A9DB5F96-DD50-4559-9BD8-CB7A2608BD85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2328A8-6ABE-7A4A-B0F2-E3F2E8DCA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0C29-222F-4D27-BAD0-E069481A3C93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9BDD99-1D65-42C0-6382-30134815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E36569-EF98-6271-6D82-A682E547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59780-6172-407B-A4A6-62F97F7561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179699"/>
      </p:ext>
    </p:extLst>
  </p:cSld>
  <p:clrMapOvr>
    <a:masterClrMapping/>
  </p:clrMapOvr>
  <p:transition spd="slow" advTm="3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297661-790C-C11E-F543-69931C31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645FA-BEBE-4C4D-A761-2D727D25706C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FAA466-36F8-2A41-89E0-1CD32DDF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0BD54F-EA06-3B2F-2190-72541DE39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D737F-3E92-43C4-BBBE-FCBBAC16131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4472652"/>
      </p:ext>
    </p:extLst>
  </p:cSld>
  <p:clrMapOvr>
    <a:masterClrMapping/>
  </p:clrMapOvr>
  <p:transition spd="slow" advTm="3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4BCF3E-03B7-6072-317C-A5FBA67E5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74AC-8372-4378-B7EE-D3A4A316AE27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9DD5F3-4AA9-ABDB-8A00-B853AAEE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D19618-4821-D743-5FE0-1991A918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BC2B5-7969-4DAC-9B89-C6652B9AD50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5173061"/>
      </p:ext>
    </p:extLst>
  </p:cSld>
  <p:clrMapOvr>
    <a:masterClrMapping/>
  </p:clrMapOvr>
  <p:transition spd="slow" advTm="3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26F10EAC-BBF3-95B9-F97D-C7F77F396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48757-084F-4B4B-A3CB-479B3758A7D3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323DB071-82EF-2F18-5146-C6CAA384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C8350A2D-5E95-B629-3792-B15D0B52C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7CE75-5B8E-4668-8845-8DD84C2F005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7193592"/>
      </p:ext>
    </p:extLst>
  </p:cSld>
  <p:clrMapOvr>
    <a:masterClrMapping/>
  </p:clrMapOvr>
  <p:transition spd="slow" advTm="3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>
            <a:extLst>
              <a:ext uri="{FF2B5EF4-FFF2-40B4-BE49-F238E27FC236}">
                <a16:creationId xmlns:a16="http://schemas.microsoft.com/office/drawing/2014/main" id="{49B9EB38-2458-0C25-DC6E-046748F3D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698875" y="5375275"/>
            <a:ext cx="40401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组合 7">
            <a:extLst>
              <a:ext uri="{FF2B5EF4-FFF2-40B4-BE49-F238E27FC236}">
                <a16:creationId xmlns:a16="http://schemas.microsoft.com/office/drawing/2014/main" id="{3C63993A-2395-48F0-C597-28D969CC8B9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12192000" cy="1955800"/>
            <a:chOff x="0" y="0"/>
            <a:chExt cx="12407900" cy="6858000"/>
          </a:xfrm>
        </p:grpSpPr>
        <p:pic>
          <p:nvPicPr>
            <p:cNvPr id="4" name="图片 6">
              <a:extLst>
                <a:ext uri="{FF2B5EF4-FFF2-40B4-BE49-F238E27FC236}">
                  <a16:creationId xmlns:a16="http://schemas.microsoft.com/office/drawing/2014/main" id="{76442A59-313E-83A2-D9F0-4422B60F1D3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b="12621"/>
            <a:stretch>
              <a:fillRect/>
            </a:stretch>
          </p:blipFill>
          <p:spPr bwMode="auto">
            <a:xfrm>
              <a:off x="0" y="0"/>
              <a:ext cx="124079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9">
              <a:extLst>
                <a:ext uri="{FF2B5EF4-FFF2-40B4-BE49-F238E27FC236}">
                  <a16:creationId xmlns:a16="http://schemas.microsoft.com/office/drawing/2014/main" id="{A0A8E2B6-3400-6C69-A797-057E4BD4AB99}"/>
                </a:ext>
              </a:extLst>
            </p:cNvPr>
            <p:cNvSpPr/>
            <p:nvPr userDrawn="1"/>
          </p:nvSpPr>
          <p:spPr>
            <a:xfrm>
              <a:off x="0" y="3111708"/>
              <a:ext cx="12407900" cy="37462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/>
            </a:p>
          </p:txBody>
        </p:sp>
      </p:grpSp>
      <p:sp>
        <p:nvSpPr>
          <p:cNvPr id="6" name="任意多边形 53">
            <a:extLst>
              <a:ext uri="{FF2B5EF4-FFF2-40B4-BE49-F238E27FC236}">
                <a16:creationId xmlns:a16="http://schemas.microsoft.com/office/drawing/2014/main" id="{284752F1-C4E7-6DB5-F49C-E7A4C28B7402}"/>
              </a:ext>
            </a:extLst>
          </p:cNvPr>
          <p:cNvSpPr/>
          <p:nvPr userDrawn="1"/>
        </p:nvSpPr>
        <p:spPr>
          <a:xfrm>
            <a:off x="0" y="6291263"/>
            <a:ext cx="12236450" cy="566737"/>
          </a:xfrm>
          <a:custGeom>
            <a:avLst/>
            <a:gdLst>
              <a:gd name="connsiteX0" fmla="*/ 4721632 w 9443264"/>
              <a:gd name="connsiteY0" fmla="*/ 0 h 409185"/>
              <a:gd name="connsiteX1" fmla="*/ 9331443 w 9443264"/>
              <a:gd name="connsiteY1" fmla="*/ 387313 h 409185"/>
              <a:gd name="connsiteX2" fmla="*/ 9443264 w 9443264"/>
              <a:gd name="connsiteY2" fmla="*/ 409185 h 409185"/>
              <a:gd name="connsiteX3" fmla="*/ 0 w 9443264"/>
              <a:gd name="connsiteY3" fmla="*/ 409185 h 409185"/>
              <a:gd name="connsiteX4" fmla="*/ 111821 w 9443264"/>
              <a:gd name="connsiteY4" fmla="*/ 387313 h 409185"/>
              <a:gd name="connsiteX5" fmla="*/ 4721632 w 9443264"/>
              <a:gd name="connsiteY5" fmla="*/ 0 h 409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43264" h="409185">
                <a:moveTo>
                  <a:pt x="4721632" y="0"/>
                </a:moveTo>
                <a:cubicBezTo>
                  <a:pt x="6429210" y="0"/>
                  <a:pt x="8015546" y="142783"/>
                  <a:pt x="9331443" y="387313"/>
                </a:cubicBezTo>
                <a:lnTo>
                  <a:pt x="9443264" y="409185"/>
                </a:lnTo>
                <a:lnTo>
                  <a:pt x="0" y="409185"/>
                </a:lnTo>
                <a:lnTo>
                  <a:pt x="111821" y="387313"/>
                </a:lnTo>
                <a:cubicBezTo>
                  <a:pt x="1427719" y="142783"/>
                  <a:pt x="3014054" y="0"/>
                  <a:pt x="4721632" y="0"/>
                </a:cubicBezTo>
                <a:close/>
              </a:path>
            </a:pathLst>
          </a:custGeom>
          <a:solidFill>
            <a:srgbClr val="B3E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 noProof="1">
              <a:solidFill>
                <a:prstClr val="white"/>
              </a:solidFill>
              <a:latin typeface="Batang" panose="02030600000101010101" charset="-127"/>
              <a:ea typeface="Batang" panose="02030600000101010101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0425845"/>
      </p:ext>
    </p:extLst>
  </p:cSld>
  <p:clrMapOvr>
    <a:masterClrMapping/>
  </p:clrMapOvr>
  <p:transition spd="slow" advTm="3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2D629F15-8261-C567-E756-70309F13E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825BE-9AA3-45F9-B0B6-3742E553A41D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D8F32A7D-A261-0050-8846-F4348E7E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FD34E94-9553-031B-B0F5-5F0D604FF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85AFE-4E16-4495-9B85-29F660CD1B4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7843003"/>
      </p:ext>
    </p:extLst>
  </p:cSld>
  <p:clrMapOvr>
    <a:masterClrMapping/>
  </p:clrMapOvr>
  <p:transition spd="slow" advTm="3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2309A6B9-6073-4C9A-6C87-AE2E98B27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8C53D-898A-40E9-8A2C-77C1C216C274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30E8815-6D38-2B78-9046-7739BBC1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B550F85-76A0-184F-62C3-60E9C41FD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7AE99-E264-4C02-8B89-8A6D89ECEA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5332334"/>
      </p:ext>
    </p:extLst>
  </p:cSld>
  <p:clrMapOvr>
    <a:masterClrMapping/>
  </p:clrMapOvr>
  <p:transition spd="slow" advTm="3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FBAC2085-8484-8EE2-1BFB-6B5495F36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A0F11-7F7A-43C9-8C97-4099FCEF1E41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E199265F-0498-C647-02C1-08A74FBD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DFE0802A-EE20-F1FD-4631-EC41A0F9D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DE5D4-9A9D-40FF-A34D-43239A81DF3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622731"/>
      </p:ext>
    </p:extLst>
  </p:cSld>
  <p:clrMapOvr>
    <a:masterClrMapping/>
  </p:clrMapOvr>
  <p:transition spd="slow" advTm="3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A43F2A85-896D-7461-D456-D31215F2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D4923-F35C-4839-A11A-D45D2A48A413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AA6880D9-F045-F46C-75F9-CCE33F31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9ACB57E8-18E9-DA02-410D-A5EBB87E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F64E7-1FE8-42A5-BE4D-A9ECF48345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3524131"/>
      </p:ext>
    </p:extLst>
  </p:cSld>
  <p:clrMapOvr>
    <a:masterClrMapping/>
  </p:clrMapOvr>
  <p:transition spd="slow" advTm="3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24CF9757-A10C-C523-37E9-3FD71618D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645F1-4B09-4206-83C2-F21A971B5188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48E8915-D05F-BEB8-6AE7-E41C535F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552B4AB-99E7-4746-00D6-03D9BB07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4A09-9D30-4496-8EE9-D6705D24CC5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71698"/>
      </p:ext>
    </p:extLst>
  </p:cSld>
  <p:clrMapOvr>
    <a:masterClrMapping/>
  </p:clrMapOvr>
  <p:transition spd="slow" advTm="3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E91DF86-B041-0D42-B9A9-1785A5C8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7EBDF-254B-425B-A391-0359A3AF7F60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11E842B0-8597-542D-8EBF-A0290352A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C067B57-3338-4E45-AF11-95DAF56F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F27DB-10D9-45BE-B633-FDE3032D4A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114255"/>
      </p:ext>
    </p:extLst>
  </p:cSld>
  <p:clrMapOvr>
    <a:masterClrMapping/>
  </p:clrMapOvr>
  <p:transition spd="slow" advTm="3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9288A475-A286-5C6B-9541-774310695E4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21642692-2FBE-7242-BE76-D0D58380738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68A9EC-2C42-6E20-7297-2E7DD7EAFF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defRPr sz="1200" noProof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509620-86D7-49C8-97C9-4EE10A5DF876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3CC0A-7D1F-9D84-7ECE-F5EAB559B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defRPr sz="12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26977-F535-153E-E26E-E83E8B56A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F0675F-4644-415D-A075-63EFAE90FB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806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 spd="slow" advTm="3000"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2.wav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2.wav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3.wav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audio" Target="../media/audio2.wav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DC3CDB9-9DAF-F4D2-3BCD-EF0418F9F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1262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思想气泡: 云 21">
            <a:extLst>
              <a:ext uri="{FF2B5EF4-FFF2-40B4-BE49-F238E27FC236}">
                <a16:creationId xmlns:a16="http://schemas.microsoft.com/office/drawing/2014/main" id="{755EB6A8-E829-5066-5470-33AC7D59B96B}"/>
              </a:ext>
            </a:extLst>
          </p:cNvPr>
          <p:cNvSpPr/>
          <p:nvPr/>
        </p:nvSpPr>
        <p:spPr>
          <a:xfrm>
            <a:off x="3140075" y="165100"/>
            <a:ext cx="5765800" cy="3775075"/>
          </a:xfrm>
          <a:prstGeom prst="cloudCallou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7D12CD5A-36C6-AAA8-1DEB-8C2E34C2647A}"/>
              </a:ext>
            </a:extLst>
          </p:cNvPr>
          <p:cNvGrpSpPr>
            <a:grpSpLocks/>
          </p:cNvGrpSpPr>
          <p:nvPr/>
        </p:nvGrpSpPr>
        <p:grpSpPr bwMode="auto">
          <a:xfrm>
            <a:off x="8378825" y="5045075"/>
            <a:ext cx="1119188" cy="1812925"/>
            <a:chOff x="8080573" y="5044283"/>
            <a:chExt cx="1119188" cy="1813717"/>
          </a:xfrm>
        </p:grpSpPr>
        <p:sp>
          <p:nvSpPr>
            <p:cNvPr id="4119" name="Rectangle 14">
              <a:extLst>
                <a:ext uri="{FF2B5EF4-FFF2-40B4-BE49-F238E27FC236}">
                  <a16:creationId xmlns:a16="http://schemas.microsoft.com/office/drawing/2014/main" id="{74E29B3C-0E43-6787-B3F8-B096E5991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4236" y="5198530"/>
              <a:ext cx="1025525" cy="1659470"/>
            </a:xfrm>
            <a:prstGeom prst="rect">
              <a:avLst/>
            </a:prstGeom>
            <a:solidFill>
              <a:srgbClr val="B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20" name="Rectangle 15">
              <a:extLst>
                <a:ext uri="{FF2B5EF4-FFF2-40B4-BE49-F238E27FC236}">
                  <a16:creationId xmlns:a16="http://schemas.microsoft.com/office/drawing/2014/main" id="{29291DF3-A5AD-89C6-8E9E-B8A530677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4236" y="5198530"/>
              <a:ext cx="1025525" cy="1659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21" name="Rectangle 16">
              <a:extLst>
                <a:ext uri="{FF2B5EF4-FFF2-40B4-BE49-F238E27FC236}">
                  <a16:creationId xmlns:a16="http://schemas.microsoft.com/office/drawing/2014/main" id="{27E88D5F-2021-12F3-49A3-B35449984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0573" y="5044283"/>
              <a:ext cx="1025525" cy="1813717"/>
            </a:xfrm>
            <a:prstGeom prst="rect">
              <a:avLst/>
            </a:prstGeom>
            <a:solidFill>
              <a:srgbClr val="B3E5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22" name="Freeform 20">
              <a:extLst>
                <a:ext uri="{FF2B5EF4-FFF2-40B4-BE49-F238E27FC236}">
                  <a16:creationId xmlns:a16="http://schemas.microsoft.com/office/drawing/2014/main" id="{FDB510F2-5879-DA88-6776-AB7E49B5806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8320922" y="5329917"/>
              <a:ext cx="732151" cy="893762"/>
            </a:xfrm>
            <a:custGeom>
              <a:avLst/>
              <a:gdLst>
                <a:gd name="T0" fmla="*/ 2147483646 w 446"/>
                <a:gd name="T1" fmla="*/ 2147483646 h 542"/>
                <a:gd name="T2" fmla="*/ 2147483646 w 446"/>
                <a:gd name="T3" fmla="*/ 2147483646 h 542"/>
                <a:gd name="T4" fmla="*/ 2147483646 w 446"/>
                <a:gd name="T5" fmla="*/ 2147483646 h 542"/>
                <a:gd name="T6" fmla="*/ 2147483646 w 446"/>
                <a:gd name="T7" fmla="*/ 2147483646 h 542"/>
                <a:gd name="T8" fmla="*/ 2147483646 w 446"/>
                <a:gd name="T9" fmla="*/ 2147483646 h 542"/>
                <a:gd name="T10" fmla="*/ 2147483646 w 446"/>
                <a:gd name="T11" fmla="*/ 2147483646 h 542"/>
                <a:gd name="T12" fmla="*/ 2147483646 w 446"/>
                <a:gd name="T13" fmla="*/ 2147483646 h 5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6" h="542">
                  <a:moveTo>
                    <a:pt x="49" y="542"/>
                  </a:moveTo>
                  <a:cubicBezTo>
                    <a:pt x="43" y="381"/>
                    <a:pt x="57" y="200"/>
                    <a:pt x="27" y="62"/>
                  </a:cubicBezTo>
                  <a:cubicBezTo>
                    <a:pt x="242" y="0"/>
                    <a:pt x="446" y="208"/>
                    <a:pt x="350" y="407"/>
                  </a:cubicBezTo>
                  <a:cubicBezTo>
                    <a:pt x="304" y="503"/>
                    <a:pt x="176" y="534"/>
                    <a:pt x="49" y="542"/>
                  </a:cubicBezTo>
                  <a:close/>
                  <a:moveTo>
                    <a:pt x="215" y="376"/>
                  </a:moveTo>
                  <a:cubicBezTo>
                    <a:pt x="219" y="331"/>
                    <a:pt x="192" y="309"/>
                    <a:pt x="145" y="317"/>
                  </a:cubicBezTo>
                  <a:cubicBezTo>
                    <a:pt x="0" y="344"/>
                    <a:pt x="202" y="525"/>
                    <a:pt x="215" y="3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8AF2D745-0785-8F4E-4F0C-9D7D6DB0CBB8}"/>
              </a:ext>
            </a:extLst>
          </p:cNvPr>
          <p:cNvGrpSpPr>
            <a:grpSpLocks/>
          </p:cNvGrpSpPr>
          <p:nvPr/>
        </p:nvGrpSpPr>
        <p:grpSpPr bwMode="auto">
          <a:xfrm>
            <a:off x="6556375" y="5045075"/>
            <a:ext cx="1119188" cy="1812925"/>
            <a:chOff x="6258122" y="5044283"/>
            <a:chExt cx="1119187" cy="1813717"/>
          </a:xfrm>
        </p:grpSpPr>
        <p:sp>
          <p:nvSpPr>
            <p:cNvPr id="4115" name="Rectangle 11">
              <a:extLst>
                <a:ext uri="{FF2B5EF4-FFF2-40B4-BE49-F238E27FC236}">
                  <a16:creationId xmlns:a16="http://schemas.microsoft.com/office/drawing/2014/main" id="{E70529F0-F22D-1A14-7B47-AD4023DA1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1784" y="5198530"/>
              <a:ext cx="1025525" cy="1659470"/>
            </a:xfrm>
            <a:prstGeom prst="rect">
              <a:avLst/>
            </a:prstGeom>
            <a:solidFill>
              <a:srgbClr val="B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6" name="Rectangle 12">
              <a:extLst>
                <a:ext uri="{FF2B5EF4-FFF2-40B4-BE49-F238E27FC236}">
                  <a16:creationId xmlns:a16="http://schemas.microsoft.com/office/drawing/2014/main" id="{36DFED97-BCE2-5A51-58E6-C4BA9693D4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1784" y="5198530"/>
              <a:ext cx="1025525" cy="1659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7" name="Rectangle 13">
              <a:extLst>
                <a:ext uri="{FF2B5EF4-FFF2-40B4-BE49-F238E27FC236}">
                  <a16:creationId xmlns:a16="http://schemas.microsoft.com/office/drawing/2014/main" id="{19846D47-789D-F989-6F52-AB68B6E59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8122" y="5044283"/>
              <a:ext cx="1025525" cy="181371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8" name="Freeform 21">
              <a:extLst>
                <a:ext uri="{FF2B5EF4-FFF2-40B4-BE49-F238E27FC236}">
                  <a16:creationId xmlns:a16="http://schemas.microsoft.com/office/drawing/2014/main" id="{644864C5-FA71-6A57-7194-C6A1CEBB2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8925" y="5315766"/>
              <a:ext cx="713377" cy="957427"/>
            </a:xfrm>
            <a:custGeom>
              <a:avLst/>
              <a:gdLst>
                <a:gd name="T0" fmla="*/ 2147483646 w 435"/>
                <a:gd name="T1" fmla="*/ 2147483646 h 580"/>
                <a:gd name="T2" fmla="*/ 2147483646 w 435"/>
                <a:gd name="T3" fmla="*/ 2147483646 h 580"/>
                <a:gd name="T4" fmla="*/ 2147483646 w 435"/>
                <a:gd name="T5" fmla="*/ 2147483646 h 580"/>
                <a:gd name="T6" fmla="*/ 2147483646 w 435"/>
                <a:gd name="T7" fmla="*/ 2147483646 h 580"/>
                <a:gd name="T8" fmla="*/ 2147483646 w 435"/>
                <a:gd name="T9" fmla="*/ 2147483646 h 5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5" h="580">
                  <a:moveTo>
                    <a:pt x="435" y="66"/>
                  </a:moveTo>
                  <a:cubicBezTo>
                    <a:pt x="430" y="101"/>
                    <a:pt x="427" y="139"/>
                    <a:pt x="425" y="178"/>
                  </a:cubicBezTo>
                  <a:cubicBezTo>
                    <a:pt x="316" y="190"/>
                    <a:pt x="291" y="404"/>
                    <a:pt x="403" y="433"/>
                  </a:cubicBezTo>
                  <a:cubicBezTo>
                    <a:pt x="391" y="474"/>
                    <a:pt x="381" y="516"/>
                    <a:pt x="371" y="559"/>
                  </a:cubicBezTo>
                  <a:cubicBezTo>
                    <a:pt x="0" y="580"/>
                    <a:pt x="72" y="0"/>
                    <a:pt x="435" y="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C0F61E7F-695B-436D-0A56-DDDA91FA757F}"/>
              </a:ext>
            </a:extLst>
          </p:cNvPr>
          <p:cNvGrpSpPr>
            <a:grpSpLocks/>
          </p:cNvGrpSpPr>
          <p:nvPr/>
        </p:nvGrpSpPr>
        <p:grpSpPr bwMode="auto">
          <a:xfrm>
            <a:off x="4770438" y="5045075"/>
            <a:ext cx="1119187" cy="1812925"/>
            <a:chOff x="4471391" y="5044283"/>
            <a:chExt cx="1119187" cy="1813717"/>
          </a:xfrm>
        </p:grpSpPr>
        <p:sp>
          <p:nvSpPr>
            <p:cNvPr id="4111" name="Rectangle 8">
              <a:extLst>
                <a:ext uri="{FF2B5EF4-FFF2-40B4-BE49-F238E27FC236}">
                  <a16:creationId xmlns:a16="http://schemas.microsoft.com/office/drawing/2014/main" id="{86681FC4-A4E0-4073-69C6-7A2F0DDA1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053" y="5198530"/>
              <a:ext cx="1025525" cy="1659470"/>
            </a:xfrm>
            <a:prstGeom prst="rect">
              <a:avLst/>
            </a:prstGeom>
            <a:solidFill>
              <a:srgbClr val="B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2" name="Rectangle 9">
              <a:extLst>
                <a:ext uri="{FF2B5EF4-FFF2-40B4-BE49-F238E27FC236}">
                  <a16:creationId xmlns:a16="http://schemas.microsoft.com/office/drawing/2014/main" id="{C813B1F9-05D7-4091-5059-2BC794FDA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053" y="5198530"/>
              <a:ext cx="1025525" cy="1659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3" name="Rectangle 10">
              <a:extLst>
                <a:ext uri="{FF2B5EF4-FFF2-40B4-BE49-F238E27FC236}">
                  <a16:creationId xmlns:a16="http://schemas.microsoft.com/office/drawing/2014/main" id="{3B07A3BE-353C-ACDA-3DF4-6E822307F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391" y="5044283"/>
              <a:ext cx="1025525" cy="1813717"/>
            </a:xfrm>
            <a:prstGeom prst="rect">
              <a:avLst/>
            </a:prstGeom>
            <a:solidFill>
              <a:srgbClr val="B3E5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4" name="Freeform 22">
              <a:extLst>
                <a:ext uri="{FF2B5EF4-FFF2-40B4-BE49-F238E27FC236}">
                  <a16:creationId xmlns:a16="http://schemas.microsoft.com/office/drawing/2014/main" id="{05371E86-874C-7C26-C82E-391E9207745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4720531" y="5393971"/>
              <a:ext cx="696237" cy="844789"/>
            </a:xfrm>
            <a:custGeom>
              <a:avLst/>
              <a:gdLst>
                <a:gd name="T0" fmla="*/ 2147483646 w 424"/>
                <a:gd name="T1" fmla="*/ 2147483646 h 512"/>
                <a:gd name="T2" fmla="*/ 2147483646 w 424"/>
                <a:gd name="T3" fmla="*/ 2147483646 h 512"/>
                <a:gd name="T4" fmla="*/ 2147483646 w 424"/>
                <a:gd name="T5" fmla="*/ 2147483646 h 512"/>
                <a:gd name="T6" fmla="*/ 0 w 424"/>
                <a:gd name="T7" fmla="*/ 2147483646 h 512"/>
                <a:gd name="T8" fmla="*/ 2147483646 w 424"/>
                <a:gd name="T9" fmla="*/ 2147483646 h 512"/>
                <a:gd name="T10" fmla="*/ 2147483646 w 424"/>
                <a:gd name="T11" fmla="*/ 2147483646 h 512"/>
                <a:gd name="T12" fmla="*/ 2147483646 w 424"/>
                <a:gd name="T13" fmla="*/ 2147483646 h 512"/>
                <a:gd name="T14" fmla="*/ 2147483646 w 424"/>
                <a:gd name="T15" fmla="*/ 2147483646 h 512"/>
                <a:gd name="T16" fmla="*/ 2147483646 w 424"/>
                <a:gd name="T17" fmla="*/ 2147483646 h 512"/>
                <a:gd name="T18" fmla="*/ 2147483646 w 424"/>
                <a:gd name="T19" fmla="*/ 2147483646 h 512"/>
                <a:gd name="T20" fmla="*/ 2147483646 w 424"/>
                <a:gd name="T21" fmla="*/ 2147483646 h 5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4" h="512">
                  <a:moveTo>
                    <a:pt x="263" y="145"/>
                  </a:moveTo>
                  <a:cubicBezTo>
                    <a:pt x="351" y="160"/>
                    <a:pt x="424" y="246"/>
                    <a:pt x="405" y="357"/>
                  </a:cubicBezTo>
                  <a:cubicBezTo>
                    <a:pt x="380" y="506"/>
                    <a:pt x="163" y="507"/>
                    <a:pt x="2" y="512"/>
                  </a:cubicBezTo>
                  <a:cubicBezTo>
                    <a:pt x="11" y="359"/>
                    <a:pt x="3" y="196"/>
                    <a:pt x="0" y="41"/>
                  </a:cubicBezTo>
                  <a:cubicBezTo>
                    <a:pt x="103" y="26"/>
                    <a:pt x="325" y="0"/>
                    <a:pt x="263" y="145"/>
                  </a:cubicBezTo>
                  <a:close/>
                  <a:moveTo>
                    <a:pt x="53" y="130"/>
                  </a:moveTo>
                  <a:cubicBezTo>
                    <a:pt x="24" y="254"/>
                    <a:pt x="197" y="83"/>
                    <a:pt x="79" y="109"/>
                  </a:cubicBezTo>
                  <a:cubicBezTo>
                    <a:pt x="63" y="113"/>
                    <a:pt x="55" y="123"/>
                    <a:pt x="53" y="130"/>
                  </a:cubicBezTo>
                  <a:close/>
                  <a:moveTo>
                    <a:pt x="176" y="196"/>
                  </a:moveTo>
                  <a:cubicBezTo>
                    <a:pt x="24" y="221"/>
                    <a:pt x="218" y="436"/>
                    <a:pt x="268" y="283"/>
                  </a:cubicBezTo>
                  <a:cubicBezTo>
                    <a:pt x="272" y="216"/>
                    <a:pt x="232" y="187"/>
                    <a:pt x="176" y="19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8D1650D5-B8C0-F17F-1F67-96AEB11F93B8}"/>
              </a:ext>
            </a:extLst>
          </p:cNvPr>
          <p:cNvGrpSpPr>
            <a:grpSpLocks/>
          </p:cNvGrpSpPr>
          <p:nvPr/>
        </p:nvGrpSpPr>
        <p:grpSpPr bwMode="auto">
          <a:xfrm>
            <a:off x="3290888" y="5045075"/>
            <a:ext cx="1117600" cy="1812925"/>
            <a:chOff x="2992238" y="5044283"/>
            <a:chExt cx="1117600" cy="1813717"/>
          </a:xfrm>
        </p:grpSpPr>
        <p:sp>
          <p:nvSpPr>
            <p:cNvPr id="4107" name="Rectangle 5">
              <a:extLst>
                <a:ext uri="{FF2B5EF4-FFF2-40B4-BE49-F238E27FC236}">
                  <a16:creationId xmlns:a16="http://schemas.microsoft.com/office/drawing/2014/main" id="{BA15951B-5A8C-0726-40FD-A9043D4A0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313" y="5198530"/>
              <a:ext cx="1025525" cy="1659470"/>
            </a:xfrm>
            <a:prstGeom prst="rect">
              <a:avLst/>
            </a:prstGeom>
            <a:solidFill>
              <a:srgbClr val="B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08" name="Rectangle 6">
              <a:extLst>
                <a:ext uri="{FF2B5EF4-FFF2-40B4-BE49-F238E27FC236}">
                  <a16:creationId xmlns:a16="http://schemas.microsoft.com/office/drawing/2014/main" id="{FF7CB7AF-C4A3-C87C-B78C-F79222275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313" y="5198530"/>
              <a:ext cx="1025525" cy="1659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09" name="Rectangle 7">
              <a:extLst>
                <a:ext uri="{FF2B5EF4-FFF2-40B4-BE49-F238E27FC236}">
                  <a16:creationId xmlns:a16="http://schemas.microsoft.com/office/drawing/2014/main" id="{FABF0DB1-7C2F-38D3-2822-3358D2048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2238" y="5044283"/>
              <a:ext cx="1025525" cy="181371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0" name="Freeform 23">
              <a:extLst>
                <a:ext uri="{FF2B5EF4-FFF2-40B4-BE49-F238E27FC236}">
                  <a16:creationId xmlns:a16="http://schemas.microsoft.com/office/drawing/2014/main" id="{8E615362-40A0-F2F8-B7FF-3A729ABE04E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036985" y="5384737"/>
              <a:ext cx="980282" cy="819486"/>
            </a:xfrm>
            <a:custGeom>
              <a:avLst/>
              <a:gdLst>
                <a:gd name="T0" fmla="*/ 2147483646 w 597"/>
                <a:gd name="T1" fmla="*/ 2147483646 h 497"/>
                <a:gd name="T2" fmla="*/ 2147483646 w 597"/>
                <a:gd name="T3" fmla="*/ 2147483646 h 497"/>
                <a:gd name="T4" fmla="*/ 2147483646 w 597"/>
                <a:gd name="T5" fmla="*/ 2147483646 h 497"/>
                <a:gd name="T6" fmla="*/ 2147483646 w 597"/>
                <a:gd name="T7" fmla="*/ 2147483646 h 497"/>
                <a:gd name="T8" fmla="*/ 2147483646 w 597"/>
                <a:gd name="T9" fmla="*/ 2147483646 h 497"/>
                <a:gd name="T10" fmla="*/ 2147483646 w 597"/>
                <a:gd name="T11" fmla="*/ 2147483646 h 497"/>
                <a:gd name="T12" fmla="*/ 0 w 597"/>
                <a:gd name="T13" fmla="*/ 2147483646 h 497"/>
                <a:gd name="T14" fmla="*/ 2147483646 w 597"/>
                <a:gd name="T15" fmla="*/ 2147483646 h 497"/>
                <a:gd name="T16" fmla="*/ 2147483646 w 597"/>
                <a:gd name="T17" fmla="*/ 2147483646 h 497"/>
                <a:gd name="T18" fmla="*/ 2147483646 w 597"/>
                <a:gd name="T19" fmla="*/ 2147483646 h 497"/>
                <a:gd name="T20" fmla="*/ 2147483646 w 597"/>
                <a:gd name="T21" fmla="*/ 2147483646 h 497"/>
                <a:gd name="T22" fmla="*/ 2147483646 w 597"/>
                <a:gd name="T23" fmla="*/ 2147483646 h 497"/>
                <a:gd name="T24" fmla="*/ 2147483646 w 597"/>
                <a:gd name="T25" fmla="*/ 2147483646 h 4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7" h="497">
                  <a:moveTo>
                    <a:pt x="429" y="1"/>
                  </a:moveTo>
                  <a:cubicBezTo>
                    <a:pt x="473" y="159"/>
                    <a:pt x="548" y="287"/>
                    <a:pt x="597" y="440"/>
                  </a:cubicBezTo>
                  <a:cubicBezTo>
                    <a:pt x="532" y="458"/>
                    <a:pt x="471" y="479"/>
                    <a:pt x="406" y="497"/>
                  </a:cubicBezTo>
                  <a:cubicBezTo>
                    <a:pt x="402" y="455"/>
                    <a:pt x="394" y="417"/>
                    <a:pt x="390" y="375"/>
                  </a:cubicBezTo>
                  <a:cubicBezTo>
                    <a:pt x="336" y="376"/>
                    <a:pt x="288" y="369"/>
                    <a:pt x="235" y="368"/>
                  </a:cubicBezTo>
                  <a:cubicBezTo>
                    <a:pt x="218" y="401"/>
                    <a:pt x="208" y="440"/>
                    <a:pt x="194" y="476"/>
                  </a:cubicBezTo>
                  <a:cubicBezTo>
                    <a:pt x="132" y="448"/>
                    <a:pt x="53" y="436"/>
                    <a:pt x="0" y="399"/>
                  </a:cubicBezTo>
                  <a:cubicBezTo>
                    <a:pt x="44" y="271"/>
                    <a:pt x="119" y="175"/>
                    <a:pt x="150" y="34"/>
                  </a:cubicBezTo>
                  <a:cubicBezTo>
                    <a:pt x="251" y="32"/>
                    <a:pt x="324" y="0"/>
                    <a:pt x="429" y="1"/>
                  </a:cubicBezTo>
                  <a:close/>
                  <a:moveTo>
                    <a:pt x="274" y="275"/>
                  </a:moveTo>
                  <a:cubicBezTo>
                    <a:pt x="299" y="269"/>
                    <a:pt x="335" y="273"/>
                    <a:pt x="364" y="272"/>
                  </a:cubicBezTo>
                  <a:cubicBezTo>
                    <a:pt x="353" y="222"/>
                    <a:pt x="348" y="167"/>
                    <a:pt x="333" y="120"/>
                  </a:cubicBezTo>
                  <a:cubicBezTo>
                    <a:pt x="315" y="173"/>
                    <a:pt x="292" y="221"/>
                    <a:pt x="274" y="2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2" name="图片 11">
            <a:extLst>
              <a:ext uri="{FF2B5EF4-FFF2-40B4-BE49-F238E27FC236}">
                <a16:creationId xmlns:a16="http://schemas.microsoft.com/office/drawing/2014/main" id="{D3BFB887-BDDF-A17F-2BB4-1E2180EFA7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1922463"/>
            <a:ext cx="9482137" cy="347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文本框 30">
            <a:extLst>
              <a:ext uri="{FF2B5EF4-FFF2-40B4-BE49-F238E27FC236}">
                <a16:creationId xmlns:a16="http://schemas.microsoft.com/office/drawing/2014/main" id="{AB4A668A-DB05-081F-CC7B-5A1A4CAC127C}"/>
              </a:ext>
            </a:extLst>
          </p:cNvPr>
          <p:cNvSpPr txBox="1"/>
          <p:nvPr/>
        </p:nvSpPr>
        <p:spPr>
          <a:xfrm>
            <a:off x="3335635" y="3674045"/>
            <a:ext cx="5765800" cy="132343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perspectiveLeft"/>
              <a:lightRig rig="threePt" dir="t"/>
            </a:scene3d>
          </a:bodyPr>
          <a:lstStyle>
            <a:lvl1pPr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9pPr>
          </a:lstStyle>
          <a:p>
            <a:pPr algn="ctr"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#9Slide03 Roboto Medium" panose="02000000000000000000" pitchFamily="2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#9Slide03 Roboto Medium" panose="02000000000000000000" pitchFamily="2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23: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#9Slide03 Roboto Medium" panose="02000000000000000000" pitchFamily="2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ÔN TẬP CHƯƠNG 7</a:t>
            </a:r>
          </a:p>
        </p:txBody>
      </p:sp>
      <p:pic>
        <p:nvPicPr>
          <p:cNvPr id="9" name="英语儿歌 - swimming">
            <a:hlinkClick r:id="" action="ppaction://media"/>
            <a:extLst>
              <a:ext uri="{FF2B5EF4-FFF2-40B4-BE49-F238E27FC236}">
                <a16:creationId xmlns:a16="http://schemas.microsoft.com/office/drawing/2014/main" id="{9CAB6B83-413B-86E2-B74E-E4758A654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738" y="-58738"/>
            <a:ext cx="447675" cy="447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0CB28D87-4A30-8FC8-50F7-D60C6559221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2536" name="图片 20">
              <a:extLst>
                <a:ext uri="{FF2B5EF4-FFF2-40B4-BE49-F238E27FC236}">
                  <a16:creationId xmlns:a16="http://schemas.microsoft.com/office/drawing/2014/main" id="{EBA7F785-B7B7-729E-1B6C-2F67B287D7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AEA7C1F-A375-4438-FB6D-CCE7FF251B52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224E9815-4D98-3565-B30C-22B8B4719E28}"/>
              </a:ext>
            </a:extLst>
          </p:cNvPr>
          <p:cNvSpPr/>
          <p:nvPr/>
        </p:nvSpPr>
        <p:spPr>
          <a:xfrm>
            <a:off x="927100" y="1422400"/>
            <a:ext cx="10650538" cy="1350963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7ECA6A8-2B86-27AC-0177-630E04399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875" y="1690688"/>
            <a:ext cx="7640638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ĐẤU TRƯỜNG HÓA HỌC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D134C146-ADEF-2025-2AD9-AC7351F02B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863" y="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12" name="矩形: 圆角 8">
            <a:extLst>
              <a:ext uri="{FF2B5EF4-FFF2-40B4-BE49-F238E27FC236}">
                <a16:creationId xmlns:a16="http://schemas.microsoft.com/office/drawing/2014/main" id="{7CDD0D93-66D2-5E1D-F4ED-44F21472ABC1}"/>
              </a:ext>
            </a:extLst>
          </p:cNvPr>
          <p:cNvSpPr/>
          <p:nvPr/>
        </p:nvSpPr>
        <p:spPr>
          <a:xfrm>
            <a:off x="1114425" y="3611563"/>
            <a:ext cx="10567988" cy="2246312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6" name="矩形 2">
            <a:extLst>
              <a:ext uri="{FF2B5EF4-FFF2-40B4-BE49-F238E27FC236}">
                <a16:creationId xmlns:a16="http://schemas.microsoft.com/office/drawing/2014/main" id="{73BE7570-CA0D-7763-6B26-E90674F5B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3848100"/>
            <a:ext cx="10358438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 Chia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lớp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4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lượt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từng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trắc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nghiệm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bằng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đáp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tương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ứng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hỏi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sẽ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bị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loại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tiếp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tục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hỏi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cuối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cùng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sẽ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chiến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2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4F7F5992-16BC-4D4F-8A24-9E314EAE5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12322175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5751FDA3-2D68-40A7-0894-6C3661263864}"/>
              </a:ext>
            </a:extLst>
          </p:cNvPr>
          <p:cNvSpPr/>
          <p:nvPr/>
        </p:nvSpPr>
        <p:spPr>
          <a:xfrm>
            <a:off x="893763" y="252413"/>
            <a:ext cx="10525125" cy="1271587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 1: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đây </a:t>
            </a:r>
            <a:r>
              <a:rPr lang="vi-VN" sz="36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halogen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3956843-6BDD-A6A9-1B66-2FBFDFD533E7}"/>
              </a:ext>
            </a:extLst>
          </p:cNvPr>
          <p:cNvSpPr/>
          <p:nvPr/>
        </p:nvSpPr>
        <p:spPr>
          <a:xfrm>
            <a:off x="1422400" y="1881188"/>
            <a:ext cx="9518650" cy="917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hlorine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brom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0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BA68AF62-16F5-1B5E-091D-FC78DF296C5E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652386AF-88F2-D93E-104E-44E71901D805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D2041A-B713-A8BC-391E-E8892721277D}"/>
              </a:ext>
            </a:extLst>
          </p:cNvPr>
          <p:cNvSpPr/>
          <p:nvPr/>
        </p:nvSpPr>
        <p:spPr>
          <a:xfrm>
            <a:off x="1422400" y="3044825"/>
            <a:ext cx="9518650" cy="939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Fluorine,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brom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735CB81-5420-D3C8-22F5-6C961F590BFB}"/>
              </a:ext>
            </a:extLst>
          </p:cNvPr>
          <p:cNvSpPr/>
          <p:nvPr/>
        </p:nvSpPr>
        <p:spPr>
          <a:xfrm>
            <a:off x="1371600" y="4130675"/>
            <a:ext cx="9569450" cy="928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Fluorine,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brom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DF61449-7FF9-4259-02B9-163F37062C0A}"/>
              </a:ext>
            </a:extLst>
          </p:cNvPr>
          <p:cNvSpPr/>
          <p:nvPr/>
        </p:nvSpPr>
        <p:spPr>
          <a:xfrm>
            <a:off x="1371600" y="5381625"/>
            <a:ext cx="9569450" cy="1039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Tính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oxi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hóa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tăng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dần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theo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thứ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tự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Fluorine,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chl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brom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dine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A6F41976-DC3B-D086-2370-394A4F4543B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-5485"/>
          <a:stretch/>
        </p:blipFill>
        <p:spPr>
          <a:xfrm>
            <a:off x="10649564" y="1967699"/>
            <a:ext cx="885137" cy="70805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25FF607C-F905-84BA-441F-5ACA7DE4FB4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/>
        </p:blipFill>
        <p:spPr>
          <a:xfrm>
            <a:off x="10499803" y="4185144"/>
            <a:ext cx="1078202" cy="70408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CAE8B7C-0653-574B-9343-71F3D243FE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8950" y="5456238"/>
            <a:ext cx="107950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3EC1CAD-82F0-91DD-4DAD-196B72D26FD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100" y="3108325"/>
            <a:ext cx="102235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 nodeType="clickPar">
                      <p:stCondLst>
                        <p:cond delay="0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2" grpId="0" animBg="1"/>
      <p:bldP spid="43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DEEBE43B-9996-03FE-9209-BD2986772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26988"/>
            <a:ext cx="12322176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3CA1A7E7-C5DA-D373-953D-D86C9147D214}"/>
              </a:ext>
            </a:extLst>
          </p:cNvPr>
          <p:cNvSpPr/>
          <p:nvPr/>
        </p:nvSpPr>
        <p:spPr>
          <a:xfrm>
            <a:off x="868363" y="314325"/>
            <a:ext cx="10525125" cy="1446213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2: </a:t>
            </a:r>
            <a:r>
              <a:rPr lang="pt-BR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Dãy nào sau đây sắp xếp các chất theo thứ tự giảm dần tính acid?</a:t>
            </a:r>
            <a:endParaRPr lang="vi-VN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E4A3C62-7555-FB4D-BFD0-2D6A350F1828}"/>
              </a:ext>
            </a:extLst>
          </p:cNvPr>
          <p:cNvSpPr/>
          <p:nvPr/>
        </p:nvSpPr>
        <p:spPr>
          <a:xfrm>
            <a:off x="868363" y="2232025"/>
            <a:ext cx="4906962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 &gt; HBr &gt; HCl &gt; HF.</a:t>
            </a: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5485B62D-C070-F3F4-42EB-98B8489ACD9D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93588CB0-1430-F1F8-2B69-8B2E4303458E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E00D4B-72C5-1978-3AAC-5E1CF576331F}"/>
              </a:ext>
            </a:extLst>
          </p:cNvPr>
          <p:cNvSpPr/>
          <p:nvPr/>
        </p:nvSpPr>
        <p:spPr>
          <a:xfrm>
            <a:off x="6734175" y="2284413"/>
            <a:ext cx="4906963" cy="769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s-E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HF &gt; HCl &gt; </a:t>
            </a:r>
            <a:r>
              <a:rPr lang="es-ES" sz="3200" spc="3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HBr</a:t>
            </a:r>
            <a:r>
              <a:rPr lang="es-E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&gt; HI</a:t>
            </a:r>
            <a:endParaRPr lang="en-US" alt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BD1813-BDFB-6C4B-33E9-A632DF7D73E7}"/>
              </a:ext>
            </a:extLst>
          </p:cNvPr>
          <p:cNvSpPr/>
          <p:nvPr/>
        </p:nvSpPr>
        <p:spPr>
          <a:xfrm>
            <a:off x="801688" y="4046538"/>
            <a:ext cx="4906962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HCl &gt; HBr &gt; HF &gt; HI.</a:t>
            </a:r>
            <a:endParaRPr lang="en-US" alt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2AB57EB-AAD7-DC7D-914A-820011035738}"/>
              </a:ext>
            </a:extLst>
          </p:cNvPr>
          <p:cNvSpPr/>
          <p:nvPr/>
        </p:nvSpPr>
        <p:spPr>
          <a:xfrm>
            <a:off x="6734175" y="4046538"/>
            <a:ext cx="4906963" cy="769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 &gt; HBr &gt; HI &gt; HF.</a:t>
            </a:r>
            <a:endParaRPr lang="en-US" alt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689F7340-C78C-12EA-20A3-5A9D294CBDD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-5485"/>
          <a:stretch/>
        </p:blipFill>
        <p:spPr>
          <a:xfrm>
            <a:off x="5210863" y="2263758"/>
            <a:ext cx="885137" cy="70805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8D5F8B8C-8CEC-CB26-AD70-E7D984B7D6E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/>
        </p:blipFill>
        <p:spPr>
          <a:xfrm>
            <a:off x="5133180" y="4136200"/>
            <a:ext cx="804536" cy="70408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42A8B440-5B0F-F02E-F932-B69525B0FD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088" y="4132263"/>
            <a:ext cx="804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9B351553-0BB5-863C-2416-B520E9A3DC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850" y="2359025"/>
            <a:ext cx="804863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Cloud 56">
            <a:hlinkClick r:id="" action="ppaction://noaction"/>
            <a:extLst>
              <a:ext uri="{FF2B5EF4-FFF2-40B4-BE49-F238E27FC236}">
                <a16:creationId xmlns:a16="http://schemas.microsoft.com/office/drawing/2014/main" id="{438820D9-BF9D-25F6-092B-222E8EF1A29F}"/>
              </a:ext>
            </a:extLst>
          </p:cNvPr>
          <p:cNvSpPr/>
          <p:nvPr/>
        </p:nvSpPr>
        <p:spPr>
          <a:xfrm>
            <a:off x="5172075" y="5130800"/>
            <a:ext cx="1562100" cy="649288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0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HOME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 nodeType="clickPar">
                      <p:stCondLst>
                        <p:cond delay="0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6" grpId="1" animBg="1"/>
      <p:bldP spid="42" grpId="0" animBg="1"/>
      <p:bldP spid="4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3A5C1A97-1D0A-85FB-A62E-11B08ABE7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-11113"/>
            <a:ext cx="12320588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003314-FC30-0C35-841B-99018171560F}"/>
              </a:ext>
            </a:extLst>
          </p:cNvPr>
          <p:cNvPicPr>
            <a:picLocks noChangeAspect="1"/>
          </p:cNvPicPr>
          <p:nvPr/>
        </p:nvPicPr>
        <p:blipFill>
          <a:blip r:embed="rId6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413" y="4516438"/>
            <a:ext cx="8128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8C4DB7F5-341C-FAAD-F3B7-F921804C691F}"/>
              </a:ext>
            </a:extLst>
          </p:cNvPr>
          <p:cNvSpPr/>
          <p:nvPr/>
        </p:nvSpPr>
        <p:spPr>
          <a:xfrm>
            <a:off x="1033463" y="227013"/>
            <a:ext cx="10526712" cy="1604962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 3: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ứng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đây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minh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họa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tính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khử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dung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dịch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HCl?</a:t>
            </a:r>
            <a:endParaRPr lang="vi-V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84C841-7038-DE98-B592-63CD3FC35D13}"/>
              </a:ext>
            </a:extLst>
          </p:cNvPr>
          <p:cNvSpPr/>
          <p:nvPr/>
        </p:nvSpPr>
        <p:spPr>
          <a:xfrm>
            <a:off x="1322388" y="2084388"/>
            <a:ext cx="10117137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2HCl + Fe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FeCl</a:t>
            </a:r>
            <a:r>
              <a:rPr lang="en-US" sz="3200" spc="3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+ H</a:t>
            </a:r>
            <a:r>
              <a:rPr lang="en-US" sz="3200" spc="3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endParaRPr lang="en-US" altLang="en-US" sz="4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D9187846-F62D-1604-4CEF-9AECF03A2C70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EDC9AAF2-4E3D-1A76-5CF2-D2E5324161CC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FE7FE1-0595-46F5-D4BE-D71EAE1400AF}"/>
              </a:ext>
            </a:extLst>
          </p:cNvPr>
          <p:cNvSpPr/>
          <p:nvPr/>
        </p:nvSpPr>
        <p:spPr>
          <a:xfrm>
            <a:off x="1322388" y="3176588"/>
            <a:ext cx="10096500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16HCl + 2KMnO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2KCl + 2MnCl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+ 5Cl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+ 8H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70774FC-7231-1A07-C0E8-64AB09DA179C}"/>
              </a:ext>
            </a:extLst>
          </p:cNvPr>
          <p:cNvSpPr/>
          <p:nvPr/>
        </p:nvSpPr>
        <p:spPr>
          <a:xfrm>
            <a:off x="1322388" y="4278313"/>
            <a:ext cx="10117137" cy="769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2HCl + CaCO</a:t>
            </a:r>
            <a:r>
              <a:rPr lang="pt-BR" alt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CaCl</a:t>
            </a:r>
            <a:r>
              <a:rPr lang="pt-BR" alt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+ CO</a:t>
            </a:r>
            <a:r>
              <a:rPr lang="pt-BR" alt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+ H</a:t>
            </a:r>
            <a:r>
              <a:rPr lang="pt-BR" alt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</a:t>
            </a:r>
            <a:endParaRPr lang="vi-VN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EA6F6D-062A-0683-77DD-86CEF5F8490A}"/>
              </a:ext>
            </a:extLst>
          </p:cNvPr>
          <p:cNvSpPr/>
          <p:nvPr/>
        </p:nvSpPr>
        <p:spPr>
          <a:xfrm>
            <a:off x="1379538" y="5399088"/>
            <a:ext cx="9982200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20000"/>
              </a:lnSpc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6HCl + Al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2AlCl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+ 3H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816F764-E40B-1208-E35A-C1EA2CC74A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3075" y="2071688"/>
            <a:ext cx="8064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864F9663-7E47-C70A-78B3-E7E09715403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/>
        </p:blipFill>
        <p:spPr>
          <a:xfrm>
            <a:off x="10701664" y="4330827"/>
            <a:ext cx="804536" cy="70408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EFDB9E80-5FDA-963C-E221-E28D5F8DBB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0700" y="5446713"/>
            <a:ext cx="8048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18A32CBD-5244-954A-F406-798F366C5D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3282950"/>
            <a:ext cx="804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5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2" grpId="0" animBg="1"/>
      <p:bldP spid="43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A1493DC5-B704-CE40-7BD4-C28F679C9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-11113"/>
            <a:ext cx="12320588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A36D5BBF-A2B2-E6B9-D61E-165F17762572}"/>
              </a:ext>
            </a:extLst>
          </p:cNvPr>
          <p:cNvSpPr/>
          <p:nvPr/>
        </p:nvSpPr>
        <p:spPr>
          <a:xfrm>
            <a:off x="627063" y="381000"/>
            <a:ext cx="11177587" cy="1385888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4: 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tan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tốt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trong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nước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Cho dung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dịch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AgNO</a:t>
            </a:r>
            <a:r>
              <a:rPr lang="vi-VN" altLang="en-US" sz="32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vào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dung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dịch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X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thấy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có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kết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tủa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màu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trắng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X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</a:t>
            </a:r>
            <a:endParaRPr lang="vi-V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469979-C5EB-60D6-2A7B-C0CCEAF2EB34}"/>
              </a:ext>
            </a:extLst>
          </p:cNvPr>
          <p:cNvSpPr/>
          <p:nvPr/>
        </p:nvSpPr>
        <p:spPr>
          <a:xfrm>
            <a:off x="1030288" y="2395538"/>
            <a:ext cx="4905375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90F92EC9-2175-6E2A-9B5E-2AE4F7137A73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2FEED036-94E9-9534-0003-57EC571FBE04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AB67405-7811-2258-7933-C11FA15CFD91}"/>
              </a:ext>
            </a:extLst>
          </p:cNvPr>
          <p:cNvSpPr/>
          <p:nvPr/>
        </p:nvSpPr>
        <p:spPr>
          <a:xfrm>
            <a:off x="6453188" y="2395538"/>
            <a:ext cx="4905375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AgCl.</a:t>
            </a:r>
            <a:endParaRPr lang="en-US" altLang="en-US" sz="30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94218AB-629D-9BA7-9A45-983964D6B36C}"/>
              </a:ext>
            </a:extLst>
          </p:cNvPr>
          <p:cNvSpPr/>
          <p:nvPr/>
        </p:nvSpPr>
        <p:spPr>
          <a:xfrm>
            <a:off x="1030288" y="3963988"/>
            <a:ext cx="4905375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vi-VN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803BCD4-A370-2FFA-F7C9-B740AAB7619D}"/>
              </a:ext>
            </a:extLst>
          </p:cNvPr>
          <p:cNvSpPr/>
          <p:nvPr/>
        </p:nvSpPr>
        <p:spPr>
          <a:xfrm>
            <a:off x="6453188" y="3914775"/>
            <a:ext cx="4905375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MgCl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B261E02-7DC9-C2BD-4B25-A3869BB463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738" y="2395538"/>
            <a:ext cx="804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8EAE279-E357-D109-ECDF-32ACDC3A66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8" y="3925888"/>
            <a:ext cx="9302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3A2007C3-2DCF-CF8D-DB45-21C4666AFC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0363" y="3979863"/>
            <a:ext cx="804862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A93D9DDF-A644-2F75-EE40-F8F6818BF7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8950" y="2473325"/>
            <a:ext cx="73342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1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6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2" grpId="0" animBg="1"/>
      <p:bldP spid="43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49A17B3B-73C8-0F8A-E57D-9E764D30E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-11113"/>
            <a:ext cx="12320588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A0F58589-1609-D07D-0953-F1DA18252445}"/>
              </a:ext>
            </a:extLst>
          </p:cNvPr>
          <p:cNvSpPr/>
          <p:nvPr/>
        </p:nvSpPr>
        <p:spPr>
          <a:xfrm>
            <a:off x="854075" y="736600"/>
            <a:ext cx="10925175" cy="1312863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5: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Ứng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phải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ăn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?  </a:t>
            </a:r>
            <a:endParaRPr lang="vi-V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019529A-C8A2-C9D7-47A4-51B9902AC143}"/>
              </a:ext>
            </a:extLst>
          </p:cNvPr>
          <p:cNvSpPr/>
          <p:nvPr/>
        </p:nvSpPr>
        <p:spPr>
          <a:xfrm>
            <a:off x="1109663" y="2403475"/>
            <a:ext cx="4906962" cy="982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quản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phẩm</a:t>
            </a:r>
            <a:endParaRPr lang="en-US" altLang="en-US" sz="32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3BB29664-073C-0B32-503B-68981548AB9B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100F871A-F0D9-3703-157A-42500B6F4458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A9EC9C0-4BED-DD1F-C1BA-60BABAAE1B33}"/>
              </a:ext>
            </a:extLst>
          </p:cNvPr>
          <p:cNvSpPr/>
          <p:nvPr/>
        </p:nvSpPr>
        <p:spPr>
          <a:xfrm>
            <a:off x="6488113" y="2408238"/>
            <a:ext cx="4906962" cy="977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Dùng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làm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nước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sinh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lí</a:t>
            </a:r>
            <a:endParaRPr lang="en-US" altLang="en-US" sz="32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2FA36CC-E5C9-B000-5F91-E6618A09FE1F}"/>
              </a:ext>
            </a:extLst>
          </p:cNvPr>
          <p:cNvSpPr/>
          <p:nvPr/>
        </p:nvSpPr>
        <p:spPr>
          <a:xfrm>
            <a:off x="1109663" y="3716338"/>
            <a:ext cx="4906962" cy="98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Dùng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trang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phim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ảnh</a:t>
            </a:r>
            <a:endParaRPr lang="en-US" altLang="en-US" sz="32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73FDEDC-A4B9-820B-1BDD-A3F3C2F62FE1}"/>
              </a:ext>
            </a:extLst>
          </p:cNvPr>
          <p:cNvSpPr/>
          <p:nvPr/>
        </p:nvSpPr>
        <p:spPr>
          <a:xfrm>
            <a:off x="6488113" y="3719513"/>
            <a:ext cx="4906962" cy="98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en-US" sz="32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3738F247-9787-E3D4-8451-4092DB035A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413000"/>
            <a:ext cx="804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5D4924BD-21E2-E61B-E68D-6CC677A02A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3" y="3779838"/>
            <a:ext cx="804862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072CA22B-0953-3B8F-6FFF-FBEE9CBD08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1700" y="3779838"/>
            <a:ext cx="8048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C67464C6-F18A-4CE5-E1F6-71823CCBEF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5038" y="2466975"/>
            <a:ext cx="7334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1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6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2" grpId="0" animBg="1"/>
      <p:bldP spid="43" grpId="0" animBg="1"/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9E4C2B46-903A-9AB9-1B0D-E83F18CC9C5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9704" name="图片 20">
              <a:extLst>
                <a:ext uri="{FF2B5EF4-FFF2-40B4-BE49-F238E27FC236}">
                  <a16:creationId xmlns:a16="http://schemas.microsoft.com/office/drawing/2014/main" id="{95CA6AF0-6ABF-F6B7-92A3-DFF9C359C9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EBE589B4-7C32-5C23-AAA6-EFDDA9F3252D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99465263-88C5-EC12-CB90-BEC72CD1695E}"/>
              </a:ext>
            </a:extLst>
          </p:cNvPr>
          <p:cNvSpPr/>
          <p:nvPr/>
        </p:nvSpPr>
        <p:spPr>
          <a:xfrm>
            <a:off x="927100" y="1422400"/>
            <a:ext cx="10650538" cy="1350963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EDCE94A-B8B9-C2B9-E0A0-53792B37B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1690688"/>
            <a:ext cx="6754812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TRANH TÀI GIẢI HÓA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559500E1-4767-4EE5-4E5D-FFB8F02339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863" y="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12" name="矩形: 圆角 8">
            <a:extLst>
              <a:ext uri="{FF2B5EF4-FFF2-40B4-BE49-F238E27FC236}">
                <a16:creationId xmlns:a16="http://schemas.microsoft.com/office/drawing/2014/main" id="{3FA23FA6-5511-00EB-ABD0-0B829BAA9D4F}"/>
              </a:ext>
            </a:extLst>
          </p:cNvPr>
          <p:cNvSpPr/>
          <p:nvPr/>
        </p:nvSpPr>
        <p:spPr>
          <a:xfrm>
            <a:off x="1114425" y="3429000"/>
            <a:ext cx="10567988" cy="2428875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6" name="矩形 2">
            <a:extLst>
              <a:ext uri="{FF2B5EF4-FFF2-40B4-BE49-F238E27FC236}">
                <a16:creationId xmlns:a16="http://schemas.microsoft.com/office/drawing/2014/main" id="{F0FF7015-14CF-40FD-101F-E0EC6B956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3570288"/>
            <a:ext cx="10358438" cy="22875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 Chia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lớp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4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di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chuyển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theo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góc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lượt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tập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1, 2, 3, 4. 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mỗi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phút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).</a:t>
            </a:r>
          </a:p>
          <a:p>
            <a:pPr marL="457200" indent="-457200">
              <a:buFontTx/>
              <a:buChar char="-"/>
              <a:defRPr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tiến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phút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hết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phút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di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chuyển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sang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góc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tiếp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theo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kế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tiếp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  <a:defRPr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được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đúng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nhiều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sẽ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chiến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2" grpId="0" animBg="1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8BD83D08-CBB5-7A61-11F5-C543948F1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12320587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119325-7EB2-1C8A-B10C-93C987F6A013}"/>
              </a:ext>
            </a:extLst>
          </p:cNvPr>
          <p:cNvSpPr txBox="1"/>
          <p:nvPr/>
        </p:nvSpPr>
        <p:spPr>
          <a:xfrm>
            <a:off x="1717675" y="119063"/>
            <a:ext cx="8534400" cy="5222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vi-V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C45C80-F967-DEFE-A376-02A3B5F92F76}"/>
              </a:ext>
            </a:extLst>
          </p:cNvPr>
          <p:cNvSpPr txBox="1"/>
          <p:nvPr/>
        </p:nvSpPr>
        <p:spPr>
          <a:xfrm>
            <a:off x="1717675" y="582613"/>
            <a:ext cx="8534400" cy="2246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                                (2)                                    (3)</a:t>
            </a:r>
          </a:p>
          <a:p>
            <a:pPr>
              <a:defRPr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 Br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 I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  <a:p>
            <a:pPr>
              <a:defRPr/>
            </a:pP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(4)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(5)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(6)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(7)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</a:t>
            </a:r>
          </a:p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FeCl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  FeCl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NaBrO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NaIO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</a:t>
            </a:r>
            <a:endParaRPr lang="en-US" sz="28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defRPr/>
            </a:pP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(8)</a:t>
            </a:r>
            <a:endParaRPr lang="en-US" sz="28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4B0F74A-F64E-D675-B391-CCDFB11E9EA8}"/>
              </a:ext>
            </a:extLst>
          </p:cNvPr>
          <p:cNvCxnSpPr/>
          <p:nvPr/>
        </p:nvCxnSpPr>
        <p:spPr>
          <a:xfrm flipH="1">
            <a:off x="2646363" y="1336675"/>
            <a:ext cx="116205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FDC150C-1342-656C-B227-9DCA206BC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663" y="2835275"/>
            <a:ext cx="3368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giải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D520D1-320A-B174-643A-0D3326CE6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2800350"/>
            <a:ext cx="35433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(1):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HCl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09BA6B-054D-E209-ED64-CFFF9D78B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" y="3856038"/>
            <a:ext cx="5200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(2):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NaBr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NaCl + Br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B91394-BD1E-9A07-41AB-0CB768EDE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" y="4483100"/>
            <a:ext cx="5200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(3): Br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NaBr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I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072356-265E-4579-2193-C75080135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5014913"/>
            <a:ext cx="5200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(4): Fe + 2 HCl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FeCl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D3EE41-B6A0-4D3A-009C-613F163DD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3800475"/>
            <a:ext cx="71580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(6): Br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+ 2NaOH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NaCl +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NaBrO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5B4A60-8AEF-8D1F-ED0D-0D2D4A70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4060825"/>
            <a:ext cx="68881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(7): 3 I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+ 6NaOH </a:t>
            </a:r>
            <a:r>
              <a:rPr lang="en-US" alt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5NaI + NaIO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+ 3H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1CAE1D5-B141-C1C9-BC62-9487EEEC4B6A}"/>
              </a:ext>
            </a:extLst>
          </p:cNvPr>
          <p:cNvCxnSpPr/>
          <p:nvPr/>
        </p:nvCxnSpPr>
        <p:spPr>
          <a:xfrm>
            <a:off x="5260975" y="3286125"/>
            <a:ext cx="0" cy="23685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B3BB6F1-9576-9474-F7EF-6D2D42C74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550" y="2886075"/>
            <a:ext cx="48402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(5): 3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 Fe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FeCl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E383A2-E0CC-9241-0192-03D0CCF70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1313" y="4991100"/>
            <a:ext cx="4251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(8): 2 FeCl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Cl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FeCl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/>
      <p:bldP spid="13" grpId="0"/>
      <p:bldP spid="14" grpId="0"/>
      <p:bldP spid="15" grpId="0"/>
      <p:bldP spid="16" grpId="0"/>
      <p:bldP spid="18" grpId="0"/>
      <p:bldP spid="20" grpId="0"/>
      <p:bldP spid="17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77BCD045-00DD-171A-76EA-ECB941E42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-12700"/>
            <a:ext cx="12320587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71E64E-E6FE-25FA-461E-C4C6A751C3CA}"/>
              </a:ext>
            </a:extLst>
          </p:cNvPr>
          <p:cNvSpPr txBox="1"/>
          <p:nvPr/>
        </p:nvSpPr>
        <p:spPr>
          <a:xfrm>
            <a:off x="512763" y="277813"/>
            <a:ext cx="9761537" cy="5222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599B9B-1409-B994-B83C-C4EC12557C3E}"/>
              </a:ext>
            </a:extLst>
          </p:cNvPr>
          <p:cNvSpPr txBox="1"/>
          <p:nvPr/>
        </p:nvSpPr>
        <p:spPr>
          <a:xfrm>
            <a:off x="674688" y="746125"/>
            <a:ext cx="9582150" cy="523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chlorine.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C5A6D3-C8B7-17E0-55C0-7C53922BD1F1}"/>
              </a:ext>
            </a:extLst>
          </p:cNvPr>
          <p:cNvSpPr txBox="1"/>
          <p:nvPr/>
        </p:nvSpPr>
        <p:spPr>
          <a:xfrm>
            <a:off x="665163" y="1317625"/>
            <a:ext cx="9609137" cy="523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chlorine.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37ABBA-8D16-8A74-A0E4-16C0AFD29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3268663"/>
            <a:ext cx="55467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t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PTPƯ:  Mg +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 MgCl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A612A5-208F-1BDC-1C27-7BD9194FA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2468563"/>
            <a:ext cx="104108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32DDDE-212F-89D6-81BE-9890D88BD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4235450"/>
            <a:ext cx="91392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tẩm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F2F8464-782F-07A7-B917-F5DAE621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4689475"/>
            <a:ext cx="82867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PTPƯ:   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            HCl +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E1549DB-40E0-9350-71FF-6A2843122BF9}"/>
              </a:ext>
            </a:extLst>
          </p:cNvPr>
          <p:cNvCxnSpPr/>
          <p:nvPr/>
        </p:nvCxnSpPr>
        <p:spPr>
          <a:xfrm flipV="1">
            <a:off x="5599113" y="5011738"/>
            <a:ext cx="90805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DC58356-29AB-0AEA-28B9-B0A8DA03CC05}"/>
              </a:ext>
            </a:extLst>
          </p:cNvPr>
          <p:cNvCxnSpPr/>
          <p:nvPr/>
        </p:nvCxnSpPr>
        <p:spPr>
          <a:xfrm flipH="1">
            <a:off x="5599113" y="5146675"/>
            <a:ext cx="90805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8FB1E11-D15D-16A2-783A-A982EB082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9813" y="4811713"/>
            <a:ext cx="32734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tẩy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CE80CC-6F5F-ED45-A41A-99FE87ADA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100" y="1931988"/>
            <a:ext cx="3368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giải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  <p:bldP spid="9" grpId="0"/>
      <p:bldP spid="10" grpId="0"/>
      <p:bldP spid="13" grpId="0"/>
      <p:bldP spid="17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3D2416-B04C-77ED-1523-D3C5DFDDFE23}"/>
              </a:ext>
            </a:extLst>
          </p:cNvPr>
          <p:cNvSpPr txBox="1">
            <a:spLocks/>
          </p:cNvSpPr>
          <p:nvPr/>
        </p:nvSpPr>
        <p:spPr>
          <a:xfrm>
            <a:off x="687388" y="271463"/>
            <a:ext cx="11075987" cy="17653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3,9 gam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250 ml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HCl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0,2 mol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hydrogen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HCl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511D08-8A5D-4F93-1ACF-6D30696CA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2251075"/>
            <a:ext cx="4443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2Al + 6 HCl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2AlCl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+ 3H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BD4FD4-7158-812E-1136-14908C092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825" y="3125788"/>
            <a:ext cx="4094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Mg + 2HCl  MgCl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H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D5E132-94F8-0C9A-563C-1B19F0D3D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2733675"/>
            <a:ext cx="1047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 mol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A83445-19C8-27E1-E8D5-DCBFC9A13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649663"/>
            <a:ext cx="89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 mol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C48A7AA-3202-AF46-6380-972B24BBC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4060825"/>
            <a:ext cx="4313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Ta có:  27x + 64y  = 3,9 (g)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24A1D2-46FD-A532-A69F-348852C60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50" y="2719388"/>
            <a:ext cx="1308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3x/2 mol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F683EB8-BB86-9465-4E81-8468391B0B6D}"/>
              </a:ext>
            </a:extLst>
          </p:cNvPr>
          <p:cNvCxnSpPr/>
          <p:nvPr/>
        </p:nvCxnSpPr>
        <p:spPr>
          <a:xfrm>
            <a:off x="5880100" y="2370138"/>
            <a:ext cx="0" cy="3082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F2383F5-BBC0-CA62-62ED-8DA8BC333F2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362727" y="2457555"/>
            <a:ext cx="87945" cy="1053494"/>
          </a:xfrm>
          <a:prstGeom prst="rect">
            <a:avLst/>
          </a:prstGeom>
          <a:blipFill>
            <a:blip r:embed="rId3"/>
            <a:stretch>
              <a:fillRect r="-1685714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721CCC-0C77-7013-A041-090487199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3652838"/>
            <a:ext cx="89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 mol</a:t>
            </a:r>
          </a:p>
        </p:txBody>
      </p:sp>
      <p:sp>
        <p:nvSpPr>
          <p:cNvPr id="35853" name="TextBox 16">
            <a:extLst>
              <a:ext uri="{FF2B5EF4-FFF2-40B4-BE49-F238E27FC236}">
                <a16:creationId xmlns:a16="http://schemas.microsoft.com/office/drawing/2014/main" id="{93AE3A6B-9C53-BE11-93F4-D907CD09B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300" y="4537075"/>
            <a:ext cx="2840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3x/2 + y = 0,2</a:t>
            </a:r>
            <a:endParaRPr lang="en-US" altLang="en-US"/>
          </a:p>
        </p:txBody>
      </p:sp>
      <p:sp>
        <p:nvSpPr>
          <p:cNvPr id="35854" name="TextBox 18">
            <a:extLst>
              <a:ext uri="{FF2B5EF4-FFF2-40B4-BE49-F238E27FC236}">
                <a16:creationId xmlns:a16="http://schemas.microsoft.com/office/drawing/2014/main" id="{135E19D1-DA5D-9C82-4902-DC65534B0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5113338"/>
            <a:ext cx="61198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=&gt; x = 0,1    ; y = 0,05 </a:t>
            </a:r>
            <a:endParaRPr lang="en-US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B388AE-3BE9-2253-46C7-827BCDAA4766}"/>
              </a:ext>
            </a:extLst>
          </p:cNvPr>
          <p:cNvSpPr txBox="1"/>
          <p:nvPr/>
        </p:nvSpPr>
        <p:spPr>
          <a:xfrm>
            <a:off x="6042025" y="2325688"/>
            <a:ext cx="61198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800" dirty="0" err="1">
                <a:latin typeface="+mj-lt"/>
              </a:rPr>
              <a:t>ổng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khối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lượng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muối</a:t>
            </a:r>
            <a:r>
              <a:rPr lang="vi-VN" sz="2800" dirty="0">
                <a:latin typeface="+mj-lt"/>
              </a:rPr>
              <a:t> thu </a:t>
            </a:r>
            <a:r>
              <a:rPr lang="vi-VN" sz="2800" dirty="0" err="1">
                <a:latin typeface="+mj-lt"/>
              </a:rPr>
              <a:t>được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19B215-D6B0-FF38-3150-9A33016BA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2895600"/>
            <a:ext cx="4529138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C65FC8B-AE96-0ECF-6D29-941C9D66C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3794125"/>
            <a:ext cx="6119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= 0,4 mol =&gt; C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M(HCl)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1,6M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4" grpId="0"/>
      <p:bldP spid="15" grpId="0"/>
      <p:bldP spid="16" grpId="0"/>
      <p:bldP spid="25" grpId="0"/>
      <p:bldP spid="27" grpId="0"/>
      <p:bldP spid="35" grpId="0"/>
      <p:bldP spid="35853" grpId="0"/>
      <p:bldP spid="35854" grpId="0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133CE10C-41CC-8529-F32B-38B81889A24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098" name="图片 20">
              <a:extLst>
                <a:ext uri="{FF2B5EF4-FFF2-40B4-BE49-F238E27FC236}">
                  <a16:creationId xmlns:a16="http://schemas.microsoft.com/office/drawing/2014/main" id="{2E99CB9F-0CE5-00AE-58B1-3832441DCC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EF6D1DB8-E3C4-F65E-1BAA-9EE593E09252}"/>
                </a:ext>
              </a:extLst>
            </p:cNvPr>
            <p:cNvSpPr/>
            <p:nvPr/>
          </p:nvSpPr>
          <p:spPr>
            <a:xfrm>
              <a:off x="0" y="3052763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pic>
        <p:nvPicPr>
          <p:cNvPr id="25" name="图片 24">
            <a:extLst>
              <a:ext uri="{FF2B5EF4-FFF2-40B4-BE49-F238E27FC236}">
                <a16:creationId xmlns:a16="http://schemas.microsoft.com/office/drawing/2014/main" id="{FCE227C8-DA56-1AEB-1037-0B5EEA652E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238125"/>
            <a:ext cx="8351838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文本框 6">
            <a:extLst>
              <a:ext uri="{FF2B5EF4-FFF2-40B4-BE49-F238E27FC236}">
                <a16:creationId xmlns:a16="http://schemas.microsoft.com/office/drawing/2014/main" id="{97A9CFA8-AB21-42D8-16B7-1D132F27E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2354263"/>
            <a:ext cx="6329363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sz="4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NỘI DUNG BÀI HỌC</a:t>
            </a:r>
          </a:p>
        </p:txBody>
      </p:sp>
      <p:sp>
        <p:nvSpPr>
          <p:cNvPr id="15" name="Freeform 22">
            <a:extLst>
              <a:ext uri="{FF2B5EF4-FFF2-40B4-BE49-F238E27FC236}">
                <a16:creationId xmlns:a16="http://schemas.microsoft.com/office/drawing/2014/main" id="{90AF9FB7-5928-9E97-FF59-62325703390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2663825" y="4914900"/>
            <a:ext cx="503238" cy="471488"/>
          </a:xfrm>
          <a:custGeom>
            <a:avLst/>
            <a:gdLst>
              <a:gd name="T0" fmla="*/ 2147483646 w 424"/>
              <a:gd name="T1" fmla="*/ 2147483646 h 512"/>
              <a:gd name="T2" fmla="*/ 2147483646 w 424"/>
              <a:gd name="T3" fmla="*/ 2147483646 h 512"/>
              <a:gd name="T4" fmla="*/ 2147483646 w 424"/>
              <a:gd name="T5" fmla="*/ 2147483646 h 512"/>
              <a:gd name="T6" fmla="*/ 0 w 424"/>
              <a:gd name="T7" fmla="*/ 2147483646 h 512"/>
              <a:gd name="T8" fmla="*/ 2147483646 w 424"/>
              <a:gd name="T9" fmla="*/ 2147483646 h 512"/>
              <a:gd name="T10" fmla="*/ 2147483646 w 424"/>
              <a:gd name="T11" fmla="*/ 2147483646 h 512"/>
              <a:gd name="T12" fmla="*/ 2147483646 w 424"/>
              <a:gd name="T13" fmla="*/ 2147483646 h 512"/>
              <a:gd name="T14" fmla="*/ 2147483646 w 424"/>
              <a:gd name="T15" fmla="*/ 2147483646 h 512"/>
              <a:gd name="T16" fmla="*/ 2147483646 w 424"/>
              <a:gd name="T17" fmla="*/ 2147483646 h 512"/>
              <a:gd name="T18" fmla="*/ 2147483646 w 424"/>
              <a:gd name="T19" fmla="*/ 2147483646 h 512"/>
              <a:gd name="T20" fmla="*/ 2147483646 w 424"/>
              <a:gd name="T21" fmla="*/ 2147483646 h 5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24" h="512">
                <a:moveTo>
                  <a:pt x="263" y="145"/>
                </a:moveTo>
                <a:cubicBezTo>
                  <a:pt x="351" y="160"/>
                  <a:pt x="424" y="246"/>
                  <a:pt x="405" y="357"/>
                </a:cubicBezTo>
                <a:cubicBezTo>
                  <a:pt x="380" y="506"/>
                  <a:pt x="163" y="507"/>
                  <a:pt x="2" y="512"/>
                </a:cubicBezTo>
                <a:cubicBezTo>
                  <a:pt x="11" y="359"/>
                  <a:pt x="3" y="196"/>
                  <a:pt x="0" y="41"/>
                </a:cubicBezTo>
                <a:cubicBezTo>
                  <a:pt x="103" y="26"/>
                  <a:pt x="325" y="0"/>
                  <a:pt x="263" y="145"/>
                </a:cubicBezTo>
                <a:close/>
                <a:moveTo>
                  <a:pt x="53" y="130"/>
                </a:moveTo>
                <a:cubicBezTo>
                  <a:pt x="24" y="254"/>
                  <a:pt x="197" y="83"/>
                  <a:pt x="79" y="109"/>
                </a:cubicBezTo>
                <a:cubicBezTo>
                  <a:pt x="63" y="113"/>
                  <a:pt x="55" y="123"/>
                  <a:pt x="53" y="130"/>
                </a:cubicBezTo>
                <a:close/>
                <a:moveTo>
                  <a:pt x="176" y="196"/>
                </a:moveTo>
                <a:cubicBezTo>
                  <a:pt x="24" y="221"/>
                  <a:pt x="218" y="436"/>
                  <a:pt x="268" y="283"/>
                </a:cubicBezTo>
                <a:cubicBezTo>
                  <a:pt x="272" y="216"/>
                  <a:pt x="232" y="187"/>
                  <a:pt x="176" y="196"/>
                </a:cubicBezTo>
                <a:close/>
              </a:path>
            </a:pathLst>
          </a:custGeom>
          <a:solidFill>
            <a:srgbClr val="B3E5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23">
            <a:extLst>
              <a:ext uri="{FF2B5EF4-FFF2-40B4-BE49-F238E27FC236}">
                <a16:creationId xmlns:a16="http://schemas.microsoft.com/office/drawing/2014/main" id="{DE893AC9-8DBF-1FC0-672F-BE14959AAB2C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2657475" y="3844925"/>
            <a:ext cx="673100" cy="457200"/>
          </a:xfrm>
          <a:custGeom>
            <a:avLst/>
            <a:gdLst>
              <a:gd name="T0" fmla="*/ 2147483646 w 597"/>
              <a:gd name="T1" fmla="*/ 2147483646 h 497"/>
              <a:gd name="T2" fmla="*/ 2147483646 w 597"/>
              <a:gd name="T3" fmla="*/ 2147483646 h 497"/>
              <a:gd name="T4" fmla="*/ 2147483646 w 597"/>
              <a:gd name="T5" fmla="*/ 2147483646 h 497"/>
              <a:gd name="T6" fmla="*/ 2147483646 w 597"/>
              <a:gd name="T7" fmla="*/ 2147483646 h 497"/>
              <a:gd name="T8" fmla="*/ 2147483646 w 597"/>
              <a:gd name="T9" fmla="*/ 2147483646 h 497"/>
              <a:gd name="T10" fmla="*/ 2147483646 w 597"/>
              <a:gd name="T11" fmla="*/ 2147483646 h 497"/>
              <a:gd name="T12" fmla="*/ 0 w 597"/>
              <a:gd name="T13" fmla="*/ 2147483646 h 497"/>
              <a:gd name="T14" fmla="*/ 2147483646 w 597"/>
              <a:gd name="T15" fmla="*/ 2147483646 h 497"/>
              <a:gd name="T16" fmla="*/ 2147483646 w 597"/>
              <a:gd name="T17" fmla="*/ 2147483646 h 497"/>
              <a:gd name="T18" fmla="*/ 2147483646 w 597"/>
              <a:gd name="T19" fmla="*/ 2147483646 h 497"/>
              <a:gd name="T20" fmla="*/ 2147483646 w 597"/>
              <a:gd name="T21" fmla="*/ 2147483646 h 497"/>
              <a:gd name="T22" fmla="*/ 2147483646 w 597"/>
              <a:gd name="T23" fmla="*/ 2147483646 h 497"/>
              <a:gd name="T24" fmla="*/ 2147483646 w 597"/>
              <a:gd name="T25" fmla="*/ 2147483646 h 4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97" h="497">
                <a:moveTo>
                  <a:pt x="429" y="1"/>
                </a:moveTo>
                <a:cubicBezTo>
                  <a:pt x="473" y="159"/>
                  <a:pt x="548" y="287"/>
                  <a:pt x="597" y="440"/>
                </a:cubicBezTo>
                <a:cubicBezTo>
                  <a:pt x="532" y="458"/>
                  <a:pt x="471" y="479"/>
                  <a:pt x="406" y="497"/>
                </a:cubicBezTo>
                <a:cubicBezTo>
                  <a:pt x="402" y="455"/>
                  <a:pt x="394" y="417"/>
                  <a:pt x="390" y="375"/>
                </a:cubicBezTo>
                <a:cubicBezTo>
                  <a:pt x="336" y="376"/>
                  <a:pt x="288" y="369"/>
                  <a:pt x="235" y="368"/>
                </a:cubicBezTo>
                <a:cubicBezTo>
                  <a:pt x="218" y="401"/>
                  <a:pt x="208" y="440"/>
                  <a:pt x="194" y="476"/>
                </a:cubicBezTo>
                <a:cubicBezTo>
                  <a:pt x="132" y="448"/>
                  <a:pt x="53" y="436"/>
                  <a:pt x="0" y="399"/>
                </a:cubicBezTo>
                <a:cubicBezTo>
                  <a:pt x="44" y="271"/>
                  <a:pt x="119" y="175"/>
                  <a:pt x="150" y="34"/>
                </a:cubicBezTo>
                <a:cubicBezTo>
                  <a:pt x="251" y="32"/>
                  <a:pt x="324" y="0"/>
                  <a:pt x="429" y="1"/>
                </a:cubicBezTo>
                <a:close/>
                <a:moveTo>
                  <a:pt x="274" y="275"/>
                </a:moveTo>
                <a:cubicBezTo>
                  <a:pt x="299" y="269"/>
                  <a:pt x="335" y="273"/>
                  <a:pt x="364" y="272"/>
                </a:cubicBezTo>
                <a:cubicBezTo>
                  <a:pt x="353" y="222"/>
                  <a:pt x="348" y="167"/>
                  <a:pt x="333" y="120"/>
                </a:cubicBezTo>
                <a:cubicBezTo>
                  <a:pt x="315" y="173"/>
                  <a:pt x="292" y="221"/>
                  <a:pt x="274" y="275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7C730C3A-7AC6-1149-F97A-2EA34CDDB758}"/>
              </a:ext>
            </a:extLst>
          </p:cNvPr>
          <p:cNvGrpSpPr>
            <a:grpSpLocks/>
          </p:cNvGrpSpPr>
          <p:nvPr/>
        </p:nvGrpSpPr>
        <p:grpSpPr bwMode="auto">
          <a:xfrm>
            <a:off x="3525838" y="3762375"/>
            <a:ext cx="5826125" cy="622300"/>
            <a:chOff x="4206229" y="3492500"/>
            <a:chExt cx="3881027" cy="622300"/>
          </a:xfrm>
        </p:grpSpPr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0162A7A8-8A8B-1B50-1692-9D53BAC21F4C}"/>
                </a:ext>
              </a:extLst>
            </p:cNvPr>
            <p:cNvSpPr/>
            <p:nvPr/>
          </p:nvSpPr>
          <p:spPr>
            <a:xfrm>
              <a:off x="4206229" y="3492500"/>
              <a:ext cx="3881027" cy="6223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000" b="1" noProof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6156" name="矩形 16">
              <a:extLst>
                <a:ext uri="{FF2B5EF4-FFF2-40B4-BE49-F238E27FC236}">
                  <a16:creationId xmlns:a16="http://schemas.microsoft.com/office/drawing/2014/main" id="{97FAB26B-8149-9136-598B-A97066448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916" y="3570585"/>
              <a:ext cx="3438150" cy="480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HỆ THỐNG HÓA KIẾN THỨC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F0C718EF-D012-E2E9-8851-AD9E282BD5DF}"/>
              </a:ext>
            </a:extLst>
          </p:cNvPr>
          <p:cNvGrpSpPr>
            <a:grpSpLocks/>
          </p:cNvGrpSpPr>
          <p:nvPr/>
        </p:nvGrpSpPr>
        <p:grpSpPr bwMode="auto">
          <a:xfrm>
            <a:off x="3316288" y="4840288"/>
            <a:ext cx="6245225" cy="622300"/>
            <a:chOff x="4206204" y="4267200"/>
            <a:chExt cx="3881191" cy="622300"/>
          </a:xfrm>
        </p:grpSpPr>
        <p:sp>
          <p:nvSpPr>
            <p:cNvPr id="10" name="矩形: 圆角 9">
              <a:extLst>
                <a:ext uri="{FF2B5EF4-FFF2-40B4-BE49-F238E27FC236}">
                  <a16:creationId xmlns:a16="http://schemas.microsoft.com/office/drawing/2014/main" id="{AD3480AA-EAB6-EEB4-1E79-8C1A9D58E25F}"/>
                </a:ext>
              </a:extLst>
            </p:cNvPr>
            <p:cNvSpPr/>
            <p:nvPr/>
          </p:nvSpPr>
          <p:spPr>
            <a:xfrm>
              <a:off x="4206204" y="4267200"/>
              <a:ext cx="3881191" cy="622300"/>
            </a:xfrm>
            <a:prstGeom prst="roundRect">
              <a:avLst/>
            </a:prstGeom>
            <a:solidFill>
              <a:srgbClr val="B3E5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400" b="1" noProof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6154" name="矩形 17">
              <a:extLst>
                <a:ext uri="{FF2B5EF4-FFF2-40B4-BE49-F238E27FC236}">
                  <a16:creationId xmlns:a16="http://schemas.microsoft.com/office/drawing/2014/main" id="{5B82CE31-93BF-CC0B-A6CA-2B16CB7D9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085" y="4320734"/>
              <a:ext cx="1577794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</a:pPr>
              <a:r>
                <a:rPr lang="en-US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LUYỆN TẬP</a:t>
              </a:r>
            </a:p>
          </p:txBody>
        </p:sp>
      </p:grp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F3BEB8F-0D26-96DD-A91F-2BBBCA35A9C0}"/>
              </a:ext>
            </a:extLst>
          </p:cNvPr>
          <p:cNvSpPr txBox="1">
            <a:spLocks/>
          </p:cNvSpPr>
          <p:nvPr/>
        </p:nvSpPr>
        <p:spPr>
          <a:xfrm>
            <a:off x="838200" y="280988"/>
            <a:ext cx="10515600" cy="15393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HCl, NaCl, KI, NaNO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/>
              <a:t>.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5">
            <a:extLst>
              <a:ext uri="{FF2B5EF4-FFF2-40B4-BE49-F238E27FC236}">
                <a16:creationId xmlns:a16="http://schemas.microsoft.com/office/drawing/2014/main" id="{02B6FD03-3E5F-92BB-D9CC-D40D8861E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32515"/>
              </p:ext>
            </p:extLst>
          </p:nvPr>
        </p:nvGraphicFramePr>
        <p:xfrm>
          <a:off x="1454150" y="2511425"/>
          <a:ext cx="9517063" cy="2103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2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7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50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HCl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NaCl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NaNO</a:t>
                      </a:r>
                      <a:r>
                        <a:rPr lang="en-US" sz="2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9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Quỳ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ợng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ợng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ợng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9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Dung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AgNO</a:t>
                      </a:r>
                      <a:r>
                        <a:rPr lang="en-US" sz="2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trắng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5B8D7BA-ED95-1492-FD0D-9E6B3C86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662" y="1853671"/>
            <a:ext cx="269187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73826E-1336-BF3A-C9C9-DF4618248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59338"/>
            <a:ext cx="5438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AgNO</a:t>
            </a:r>
            <a:r>
              <a:rPr lang="en-US" altLang="en-US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+ NaCl 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AgCl  + NaNO</a:t>
            </a:r>
            <a:r>
              <a:rPr lang="en-US" altLang="en-US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lang="en-US" alt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2D41C3-6E25-BD5C-C005-BDB957A9C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088" y="4859338"/>
            <a:ext cx="46847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AgNO</a:t>
            </a:r>
            <a:r>
              <a:rPr lang="en-US" altLang="en-US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+ KI 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alt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AgI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 + KNO</a:t>
            </a:r>
            <a:r>
              <a:rPr lang="en-US" altLang="en-US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lang="en-US" alt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7998A8CB-F04D-DD10-B425-6EE9A4B42A7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7895" name="图片 20">
              <a:extLst>
                <a:ext uri="{FF2B5EF4-FFF2-40B4-BE49-F238E27FC236}">
                  <a16:creationId xmlns:a16="http://schemas.microsoft.com/office/drawing/2014/main" id="{8ED8A984-E861-C2D1-9A3D-9DD307E250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6BE78EE0-D64A-277C-5242-815F4131C1AE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81A97AAC-C342-8B44-52AE-468405AFCB2E}"/>
              </a:ext>
            </a:extLst>
          </p:cNvPr>
          <p:cNvSpPr/>
          <p:nvPr/>
        </p:nvSpPr>
        <p:spPr>
          <a:xfrm>
            <a:off x="668338" y="2773363"/>
            <a:ext cx="10650537" cy="2730500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XIN CHÀO VÀ HẸN GẶP LẠI</a:t>
            </a:r>
            <a:endParaRPr lang="zh-CN" altLang="en-US" sz="48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1F44A09-F471-F695-7A46-9ECF6075A8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7450" y="3262313"/>
            <a:ext cx="2273300" cy="34448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4B5C2C12-3BA0-7B2D-A376-C9D5940E52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2463" y="123825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13" name="Cloud 12">
            <a:hlinkClick r:id="" action="ppaction://noaction"/>
            <a:extLst>
              <a:ext uri="{FF2B5EF4-FFF2-40B4-BE49-F238E27FC236}">
                <a16:creationId xmlns:a16="http://schemas.microsoft.com/office/drawing/2014/main" id="{2C9F8314-7521-A8CB-892F-966D4567BADB}"/>
              </a:ext>
            </a:extLst>
          </p:cNvPr>
          <p:cNvSpPr/>
          <p:nvPr/>
        </p:nvSpPr>
        <p:spPr>
          <a:xfrm>
            <a:off x="1514475" y="1901825"/>
            <a:ext cx="1562100" cy="6508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0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HOME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F397867E-0CA6-925B-C1AE-1EFCBBED254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200" name="图片 20">
              <a:extLst>
                <a:ext uri="{FF2B5EF4-FFF2-40B4-BE49-F238E27FC236}">
                  <a16:creationId xmlns:a16="http://schemas.microsoft.com/office/drawing/2014/main" id="{4DC720BE-F54A-95C0-5CB3-3E0A33AF38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CB9D51D4-322F-44FA-1792-F28FA3C45384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32A25C6F-7B4E-7217-62D9-2EE7BF6948F1}"/>
              </a:ext>
            </a:extLst>
          </p:cNvPr>
          <p:cNvSpPr/>
          <p:nvPr/>
        </p:nvSpPr>
        <p:spPr>
          <a:xfrm>
            <a:off x="1122363" y="2633663"/>
            <a:ext cx="10650537" cy="2730500"/>
          </a:xfrm>
          <a:prstGeom prst="roundRect">
            <a:avLst>
              <a:gd name="adj" fmla="val 550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8A0FCDB-202D-61EE-0620-C8EA5AAA4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" y="2752725"/>
            <a:ext cx="7750175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HỆ THỐNG HÓA KIẾN THỨC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05F1599-7CF6-8039-FEC7-D8490A3A10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600" y="3332163"/>
            <a:ext cx="2273300" cy="34448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21EB7763-F13B-6DAE-14FB-26A0B16569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2463" y="123825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8199" name="TextBox 10">
            <a:extLst>
              <a:ext uri="{FF2B5EF4-FFF2-40B4-BE49-F238E27FC236}">
                <a16:creationId xmlns:a16="http://schemas.microsoft.com/office/drawing/2014/main" id="{8E4C2EA0-0375-EB0D-E0BA-FBFD04DBD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938" y="2620963"/>
            <a:ext cx="1436687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endParaRPr lang="en-US" altLang="en-US" sz="16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C91FA060-E98C-8B0B-009B-E8E44FE0657A}"/>
              </a:ext>
            </a:extLst>
          </p:cNvPr>
          <p:cNvSpPr/>
          <p:nvPr/>
        </p:nvSpPr>
        <p:spPr>
          <a:xfrm>
            <a:off x="2503488" y="153988"/>
            <a:ext cx="7956550" cy="631825"/>
          </a:xfrm>
          <a:prstGeom prst="rect">
            <a:avLst/>
          </a:prstGeom>
          <a:solidFill>
            <a:srgbClr val="721F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NHIỆM VỤ CỦA CÁC NHÓM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797CC2-825C-8D50-669F-3327D44FDE8A}"/>
              </a:ext>
            </a:extLst>
          </p:cNvPr>
          <p:cNvSpPr/>
          <p:nvPr/>
        </p:nvSpPr>
        <p:spPr>
          <a:xfrm>
            <a:off x="484188" y="1355725"/>
            <a:ext cx="11223625" cy="4146550"/>
          </a:xfrm>
          <a:prstGeom prst="rect">
            <a:avLst/>
          </a:prstGeom>
          <a:solidFill>
            <a:srgbClr val="CFD8DC"/>
          </a:solidFill>
        </p:spPr>
        <p:txBody>
          <a:bodyPr>
            <a:spAutoFit/>
          </a:bodyPr>
          <a:lstStyle/>
          <a:p>
            <a:pPr marL="342891" indent="-342891">
              <a:lnSpc>
                <a:spcPct val="150000"/>
              </a:lnSpc>
              <a:buFontTx/>
              <a:buAutoNum type="arabicPeriod"/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phiếu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từng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1: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halogen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3: Hydrogen halide</a:t>
            </a:r>
          </a:p>
          <a:p>
            <a:pPr>
              <a:lnSpc>
                <a:spcPct val="150000"/>
              </a:lnSpc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2: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halogen 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4: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halide</a:t>
            </a:r>
          </a:p>
          <a:p>
            <a:pPr>
              <a:lnSpc>
                <a:spcPct val="150000"/>
              </a:lnSpc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B1DF98F0-D830-8683-9001-2A07FC60DE96}"/>
              </a:ext>
            </a:extLst>
          </p:cNvPr>
          <p:cNvGrpSpPr/>
          <p:nvPr/>
        </p:nvGrpSpPr>
        <p:grpSpPr>
          <a:xfrm>
            <a:off x="207963" y="344488"/>
            <a:ext cx="5630862" cy="6380162"/>
            <a:chOff x="207963" y="344488"/>
            <a:chExt cx="5630862" cy="638016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83AB7189-DCBE-C217-A7B9-61BF5263F758}"/>
                </a:ext>
              </a:extLst>
            </p:cNvPr>
            <p:cNvSpPr/>
            <p:nvPr/>
          </p:nvSpPr>
          <p:spPr>
            <a:xfrm>
              <a:off x="207963" y="674688"/>
              <a:ext cx="5630862" cy="6049962"/>
            </a:xfrm>
            <a:prstGeom prst="roundRect">
              <a:avLst>
                <a:gd name="adj" fmla="val 7231"/>
              </a:avLst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bao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gồm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Cấu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electron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ngoài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cùng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halogen?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thuộc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……….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tuần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hoàn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xu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hướng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…………. 1 electron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…………………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hay phi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7E0733A-9437-2B74-0732-7747E2499064}"/>
                </a:ext>
              </a:extLst>
            </p:cNvPr>
            <p:cNvSpPr/>
            <p:nvPr/>
          </p:nvSpPr>
          <p:spPr>
            <a:xfrm>
              <a:off x="1219200" y="344488"/>
              <a:ext cx="3425825" cy="80645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1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Nguyên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tử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halogen</a:t>
              </a:r>
            </a:p>
          </p:txBody>
        </p:sp>
      </p:grpSp>
      <p:grpSp>
        <p:nvGrpSpPr>
          <p:cNvPr id="6" name="Nhóm 5">
            <a:extLst>
              <a:ext uri="{FF2B5EF4-FFF2-40B4-BE49-F238E27FC236}">
                <a16:creationId xmlns:a16="http://schemas.microsoft.com/office/drawing/2014/main" id="{16CD4AD4-130E-7C1F-AB0D-ACA94A9FD326}"/>
              </a:ext>
            </a:extLst>
          </p:cNvPr>
          <p:cNvGrpSpPr/>
          <p:nvPr/>
        </p:nvGrpSpPr>
        <p:grpSpPr>
          <a:xfrm>
            <a:off x="6353175" y="271463"/>
            <a:ext cx="5448300" cy="6453187"/>
            <a:chOff x="6353175" y="271463"/>
            <a:chExt cx="5448300" cy="6453187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9659E6E-46B3-7093-55B5-01849D4EC33A}"/>
                </a:ext>
              </a:extLst>
            </p:cNvPr>
            <p:cNvSpPr/>
            <p:nvPr/>
          </p:nvSpPr>
          <p:spPr>
            <a:xfrm>
              <a:off x="6353175" y="674688"/>
              <a:ext cx="5448300" cy="6049962"/>
            </a:xfrm>
            <a:prstGeom prst="roundRect">
              <a:avLst>
                <a:gd name="adj" fmla="val 5781"/>
              </a:avLst>
            </a:prstGeom>
            <a:ln w="28575">
              <a:solidFill>
                <a:srgbClr val="0070C0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tồn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dạng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………..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nóng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chảy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…………..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tồn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thay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oxi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thay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chế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Chlorine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phòng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3329499-A7D6-8E73-FA3F-810F47E3FB50}"/>
                </a:ext>
              </a:extLst>
            </p:cNvPr>
            <p:cNvSpPr/>
            <p:nvPr/>
          </p:nvSpPr>
          <p:spPr>
            <a:xfrm>
              <a:off x="7434263" y="271463"/>
              <a:ext cx="3425825" cy="8064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2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Đơn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chất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halogen</a:t>
              </a:r>
            </a:p>
          </p:txBody>
        </p:sp>
      </p:grpSp>
    </p:spTree>
  </p:cSld>
  <p:clrMapOvr>
    <a:masterClrMapping/>
  </p:clrMapOvr>
  <p:transition advClick="0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E6449C1A-5214-01BF-7726-125CD1C5E1B3}"/>
              </a:ext>
            </a:extLst>
          </p:cNvPr>
          <p:cNvGrpSpPr/>
          <p:nvPr/>
        </p:nvGrpSpPr>
        <p:grpSpPr>
          <a:xfrm>
            <a:off x="207963" y="344488"/>
            <a:ext cx="5630862" cy="6380162"/>
            <a:chOff x="207963" y="344488"/>
            <a:chExt cx="5630862" cy="638016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C78F2105-3740-980F-55C9-45CC7179B4D4}"/>
                </a:ext>
              </a:extLst>
            </p:cNvPr>
            <p:cNvSpPr/>
            <p:nvPr/>
          </p:nvSpPr>
          <p:spPr>
            <a:xfrm>
              <a:off x="207963" y="674688"/>
              <a:ext cx="5630862" cy="6049962"/>
            </a:xfrm>
            <a:prstGeom prst="roundRect">
              <a:avLst>
                <a:gd name="adj" fmla="val 5475"/>
              </a:avLst>
            </a:prstGeom>
            <a:ln w="28575">
              <a:solidFill>
                <a:srgbClr val="00B050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HI,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sôi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hydrogen halide (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tan,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tồn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..)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Xu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hướng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acid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HI?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hydrogen halide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sôi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cao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06DD496-68A2-0C5B-0BF0-FA634A70951B}"/>
                </a:ext>
              </a:extLst>
            </p:cNvPr>
            <p:cNvSpPr/>
            <p:nvPr/>
          </p:nvSpPr>
          <p:spPr>
            <a:xfrm>
              <a:off x="1219200" y="344488"/>
              <a:ext cx="3425825" cy="80645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3</a:t>
              </a:r>
            </a:p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Hydrogen halide</a:t>
              </a:r>
            </a:p>
          </p:txBody>
        </p:sp>
      </p:grpSp>
      <p:grpSp>
        <p:nvGrpSpPr>
          <p:cNvPr id="6" name="Nhóm 5">
            <a:extLst>
              <a:ext uri="{FF2B5EF4-FFF2-40B4-BE49-F238E27FC236}">
                <a16:creationId xmlns:a16="http://schemas.microsoft.com/office/drawing/2014/main" id="{3A05FBE6-7AE6-7382-E1DC-7C53A95B1003}"/>
              </a:ext>
            </a:extLst>
          </p:cNvPr>
          <p:cNvGrpSpPr/>
          <p:nvPr/>
        </p:nvGrpSpPr>
        <p:grpSpPr>
          <a:xfrm>
            <a:off x="6353175" y="271463"/>
            <a:ext cx="5448300" cy="6453187"/>
            <a:chOff x="6353175" y="271463"/>
            <a:chExt cx="5448300" cy="6453187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F41DBF7-50FA-4DA0-0A8E-48A13D11E3DB}"/>
                </a:ext>
              </a:extLst>
            </p:cNvPr>
            <p:cNvSpPr/>
            <p:nvPr/>
          </p:nvSpPr>
          <p:spPr>
            <a:xfrm>
              <a:off x="6353175" y="674688"/>
              <a:ext cx="5448300" cy="6049962"/>
            </a:xfrm>
            <a:prstGeom prst="roundRect">
              <a:avLst>
                <a:gd name="adj" fmla="val 4647"/>
              </a:avLst>
            </a:prstGeom>
            <a:ln w="28575">
              <a:solidFill>
                <a:srgbClr val="FF00FF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sánh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ion Cl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Br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I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dung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dịch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halide,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thuốc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sliver halide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rắn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màu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đậm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halide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ăn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halide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hay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ít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59F787-6D42-368F-C528-5DB41B4F3E44}"/>
                </a:ext>
              </a:extLst>
            </p:cNvPr>
            <p:cNvSpPr/>
            <p:nvPr/>
          </p:nvSpPr>
          <p:spPr>
            <a:xfrm>
              <a:off x="7434263" y="271463"/>
              <a:ext cx="3425825" cy="806450"/>
            </a:xfrm>
            <a:prstGeom prst="rect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4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Muối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halide</a:t>
              </a:r>
            </a:p>
          </p:txBody>
        </p:sp>
      </p:grpSp>
    </p:spTree>
  </p:cSld>
  <p:clrMapOvr>
    <a:masterClrMapping/>
  </p:clrMapOvr>
  <p:transition advClick="0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Nhóm 9">
            <a:extLst>
              <a:ext uri="{FF2B5EF4-FFF2-40B4-BE49-F238E27FC236}">
                <a16:creationId xmlns:a16="http://schemas.microsoft.com/office/drawing/2014/main" id="{D5579C85-1BDE-EB1F-AD7B-F3DDD08AE77F}"/>
              </a:ext>
            </a:extLst>
          </p:cNvPr>
          <p:cNvGrpSpPr/>
          <p:nvPr/>
        </p:nvGrpSpPr>
        <p:grpSpPr>
          <a:xfrm>
            <a:off x="207963" y="222250"/>
            <a:ext cx="11601450" cy="2211388"/>
            <a:chOff x="207963" y="222250"/>
            <a:chExt cx="11601450" cy="2211388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3121477-D079-1DA1-F5A7-56FE75387A3E}"/>
                </a:ext>
              </a:extLst>
            </p:cNvPr>
            <p:cNvSpPr/>
            <p:nvPr/>
          </p:nvSpPr>
          <p:spPr>
            <a:xfrm>
              <a:off x="207963" y="674688"/>
              <a:ext cx="11601450" cy="1758950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F, Cl, Br, I, As, Ts.			2. ns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np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			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VIIA</a:t>
              </a: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thêm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oxi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5. Phi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kim</a:t>
              </a: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1464E83-B2A8-6921-41A4-96EA166004FE}"/>
                </a:ext>
              </a:extLst>
            </p:cNvPr>
            <p:cNvSpPr/>
            <p:nvPr/>
          </p:nvSpPr>
          <p:spPr>
            <a:xfrm>
              <a:off x="4581525" y="222250"/>
              <a:ext cx="3425825" cy="80645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1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Nguyên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tử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halogen</a:t>
              </a:r>
            </a:p>
          </p:txBody>
        </p:sp>
      </p:grpSp>
      <p:grpSp>
        <p:nvGrpSpPr>
          <p:cNvPr id="17" name="Nhóm 16">
            <a:extLst>
              <a:ext uri="{FF2B5EF4-FFF2-40B4-BE49-F238E27FC236}">
                <a16:creationId xmlns:a16="http://schemas.microsoft.com/office/drawing/2014/main" id="{F7207621-24BF-407B-9A32-10D520373295}"/>
              </a:ext>
            </a:extLst>
          </p:cNvPr>
          <p:cNvGrpSpPr/>
          <p:nvPr/>
        </p:nvGrpSpPr>
        <p:grpSpPr>
          <a:xfrm>
            <a:off x="295275" y="2757488"/>
            <a:ext cx="11601450" cy="3878262"/>
            <a:chOff x="295275" y="2757488"/>
            <a:chExt cx="11601450" cy="3878262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98DC0C5C-A4E4-4926-F3B9-73820ECFF4CA}"/>
                </a:ext>
              </a:extLst>
            </p:cNvPr>
            <p:cNvSpPr/>
            <p:nvPr/>
          </p:nvSpPr>
          <p:spPr>
            <a:xfrm>
              <a:off x="295275" y="3205163"/>
              <a:ext cx="11601450" cy="3430587"/>
            </a:xfrm>
            <a:prstGeom prst="roundRect">
              <a:avLst/>
            </a:prstGeom>
            <a:ln w="28575">
              <a:solidFill>
                <a:srgbClr val="0070C0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	2.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Tăng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3.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lỏng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rắn</a:t>
              </a: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oxi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&gt; Cl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&gt; Br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&gt; I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PTN:</a:t>
              </a:r>
            </a:p>
            <a:p>
              <a:pPr algn="just">
                <a:lnSpc>
                  <a:spcPct val="110000"/>
                </a:lnSpc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FBC41D6-C017-CEE1-9A48-5D75945BB5E8}"/>
                </a:ext>
              </a:extLst>
            </p:cNvPr>
            <p:cNvSpPr/>
            <p:nvPr/>
          </p:nvSpPr>
          <p:spPr>
            <a:xfrm>
              <a:off x="4581525" y="2757488"/>
              <a:ext cx="3425825" cy="8064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2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Đơn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chất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halogen</a:t>
              </a:r>
            </a:p>
          </p:txBody>
        </p:sp>
      </p:grpSp>
      <p:sp>
        <p:nvSpPr>
          <p:cNvPr id="6" name="Rectangle 6">
            <a:extLst>
              <a:ext uri="{FF2B5EF4-FFF2-40B4-BE49-F238E27FC236}">
                <a16:creationId xmlns:a16="http://schemas.microsoft.com/office/drawing/2014/main" id="{0D32C3C5-5529-A5C4-54EF-3A3FD22B6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3" y="4176345"/>
            <a:ext cx="8321509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kern="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/>
              <a:t>MnO</a:t>
            </a:r>
            <a:r>
              <a:rPr lang="en-US" baseline="-25000" dirty="0"/>
              <a:t>2</a:t>
            </a:r>
            <a:r>
              <a:rPr lang="en-US" dirty="0"/>
              <a:t> (s)  + 4 HCl (</a:t>
            </a:r>
            <a:r>
              <a:rPr lang="en-US" dirty="0" err="1"/>
              <a:t>đặc</a:t>
            </a:r>
            <a:r>
              <a:rPr lang="en-US" dirty="0"/>
              <a:t>)             MnCl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  <a:r>
              <a:rPr lang="en-US" baseline="-25000" dirty="0"/>
              <a:t>  </a:t>
            </a:r>
            <a:r>
              <a:rPr lang="en-US" dirty="0"/>
              <a:t> +  Cl</a:t>
            </a:r>
            <a:r>
              <a:rPr lang="en-US" baseline="-25000" dirty="0"/>
              <a:t>2</a:t>
            </a:r>
            <a:r>
              <a:rPr lang="en-US" dirty="0"/>
              <a:t>(g)    + 2H</a:t>
            </a:r>
            <a:r>
              <a:rPr lang="en-US" baseline="-25000" dirty="0"/>
              <a:t>2</a:t>
            </a:r>
            <a:r>
              <a:rPr lang="en-US" dirty="0"/>
              <a:t>O(l)</a:t>
            </a:r>
            <a:endParaRPr lang="en-US" kern="0" dirty="0">
              <a:solidFill>
                <a:prstClr val="black"/>
              </a:solidFill>
              <a:ea typeface="+mn-ea"/>
              <a:sym typeface="Symbol" panose="05050102010706020507" pitchFamily="18" charset="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4DAB26-099F-1781-3BD4-D4BFAC1A8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769" y="4788752"/>
            <a:ext cx="10084812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kern="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/>
              <a:t>2KMnO</a:t>
            </a:r>
            <a:r>
              <a:rPr lang="en-US" baseline="-25000" dirty="0"/>
              <a:t>4</a:t>
            </a:r>
            <a:r>
              <a:rPr lang="en-US" dirty="0"/>
              <a:t>(s)  + 16HCl(</a:t>
            </a:r>
            <a:r>
              <a:rPr lang="en-US" dirty="0" err="1"/>
              <a:t>đặc</a:t>
            </a:r>
            <a:r>
              <a:rPr lang="en-US" dirty="0"/>
              <a:t>)            2KCl(</a:t>
            </a:r>
            <a:r>
              <a:rPr lang="en-US" dirty="0" err="1"/>
              <a:t>aq</a:t>
            </a:r>
            <a:r>
              <a:rPr lang="en-US" dirty="0"/>
              <a:t>) + 2MnCl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  <a:r>
              <a:rPr lang="en-US" baseline="-25000" dirty="0"/>
              <a:t>   </a:t>
            </a:r>
            <a:r>
              <a:rPr lang="en-US" dirty="0"/>
              <a:t> + 5Cl</a:t>
            </a:r>
            <a:r>
              <a:rPr lang="en-US" baseline="-25000" dirty="0"/>
              <a:t>2</a:t>
            </a:r>
            <a:r>
              <a:rPr lang="en-US" dirty="0"/>
              <a:t>(g) + 8H</a:t>
            </a:r>
            <a:r>
              <a:rPr lang="en-US" baseline="-25000" dirty="0"/>
              <a:t>2</a:t>
            </a:r>
            <a:r>
              <a:rPr lang="en-US" dirty="0"/>
              <a:t>O(l)</a:t>
            </a:r>
            <a:endParaRPr lang="en-US" kern="0" dirty="0">
              <a:solidFill>
                <a:prstClr val="black"/>
              </a:solidFill>
              <a:ea typeface="+mn-ea"/>
              <a:sym typeface="Symbol" panose="05050102010706020507" pitchFamily="18" charset="2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ACFD83-5E52-63E2-0AE8-304302169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631590"/>
            <a:ext cx="6381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8EE6E79-4EA8-3F59-788C-CBABAAF69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0" y="5210176"/>
            <a:ext cx="6381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DA57B26-BBA6-7493-94EF-BD79915B3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838" y="5786438"/>
            <a:ext cx="743267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2438" indent="-2254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2NaCl  + 2H</a:t>
            </a:r>
            <a:r>
              <a:rPr lang="en-US" alt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2NaOH   +  Cl</a:t>
            </a:r>
            <a:r>
              <a:rPr lang="en-US" alt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 H</a:t>
            </a:r>
            <a:r>
              <a:rPr lang="en-US" alt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D75DAB-2EF9-58DB-3BBC-C979EA2B2097}"/>
              </a:ext>
            </a:extLst>
          </p:cNvPr>
          <p:cNvGrpSpPr>
            <a:grpSpLocks/>
          </p:cNvGrpSpPr>
          <p:nvPr/>
        </p:nvGrpSpPr>
        <p:grpSpPr bwMode="auto">
          <a:xfrm>
            <a:off x="5589588" y="5741988"/>
            <a:ext cx="1905000" cy="465137"/>
            <a:chOff x="203" y="3451"/>
            <a:chExt cx="796" cy="293"/>
          </a:xfrm>
        </p:grpSpPr>
        <p:sp>
          <p:nvSpPr>
            <p:cNvPr id="15" name="Line 6">
              <a:extLst>
                <a:ext uri="{FF2B5EF4-FFF2-40B4-BE49-F238E27FC236}">
                  <a16:creationId xmlns:a16="http://schemas.microsoft.com/office/drawing/2014/main" id="{4B279D2B-A48C-8112-85D9-4A1F6D3C09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37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2000" kern="0" dirty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Text Box 7">
              <a:extLst>
                <a:ext uri="{FF2B5EF4-FFF2-40B4-BE49-F238E27FC236}">
                  <a16:creationId xmlns:a16="http://schemas.microsoft.com/office/drawing/2014/main" id="{7E4701C8-DB66-F1AC-CBFA-93D8A436A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" y="3451"/>
              <a:ext cx="796" cy="19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  <a:defRPr/>
              </a:pPr>
              <a:r>
                <a:rPr lang="en-US" sz="1400" kern="0" dirty="0" err="1">
                  <a:solidFill>
                    <a:prstClr val="black"/>
                  </a:solidFill>
                </a:rPr>
                <a:t>đpdd</a:t>
              </a:r>
              <a:r>
                <a:rPr lang="en-US" sz="1400" kern="0" dirty="0">
                  <a:solidFill>
                    <a:prstClr val="black"/>
                  </a:solidFill>
                </a:rPr>
                <a:t> </a:t>
              </a:r>
              <a:r>
                <a:rPr lang="en-US" sz="1400" kern="0" dirty="0" err="1">
                  <a:solidFill>
                    <a:prstClr val="black"/>
                  </a:solidFill>
                </a:rPr>
                <a:t>có</a:t>
              </a:r>
              <a:r>
                <a:rPr lang="en-US" sz="1400" kern="0" dirty="0">
                  <a:solidFill>
                    <a:prstClr val="black"/>
                  </a:solidFill>
                </a:rPr>
                <a:t> </a:t>
              </a:r>
              <a:r>
                <a:rPr lang="en-US" sz="1400" kern="0" dirty="0" err="1">
                  <a:solidFill>
                    <a:prstClr val="black"/>
                  </a:solidFill>
                </a:rPr>
                <a:t>màng</a:t>
              </a:r>
              <a:r>
                <a:rPr lang="en-US" sz="1400" kern="0" dirty="0">
                  <a:solidFill>
                    <a:prstClr val="black"/>
                  </a:solidFill>
                </a:rPr>
                <a:t> </a:t>
              </a:r>
              <a:r>
                <a:rPr lang="en-US" sz="1400" kern="0" dirty="0" err="1">
                  <a:solidFill>
                    <a:prstClr val="black"/>
                  </a:solidFill>
                </a:rPr>
                <a:t>ngăn</a:t>
              </a:r>
              <a:endParaRPr lang="en-US" sz="1400" kern="0" dirty="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Nhóm 5">
            <a:extLst>
              <a:ext uri="{FF2B5EF4-FFF2-40B4-BE49-F238E27FC236}">
                <a16:creationId xmlns:a16="http://schemas.microsoft.com/office/drawing/2014/main" id="{D3728D30-C0D4-06F5-6075-67B490F2EDC3}"/>
              </a:ext>
            </a:extLst>
          </p:cNvPr>
          <p:cNvGrpSpPr/>
          <p:nvPr/>
        </p:nvGrpSpPr>
        <p:grpSpPr>
          <a:xfrm>
            <a:off x="488950" y="379413"/>
            <a:ext cx="11463338" cy="3249612"/>
            <a:chOff x="488950" y="379413"/>
            <a:chExt cx="11463338" cy="324961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1E7C064E-C3C4-524B-EB44-8714E3CAEC51}"/>
                </a:ext>
              </a:extLst>
            </p:cNvPr>
            <p:cNvSpPr/>
            <p:nvPr/>
          </p:nvSpPr>
          <p:spPr>
            <a:xfrm>
              <a:off x="488950" y="674688"/>
              <a:ext cx="11463338" cy="2954337"/>
            </a:xfrm>
            <a:prstGeom prst="roundRect">
              <a:avLst/>
            </a:prstGeom>
            <a:ln w="28575">
              <a:solidFill>
                <a:srgbClr val="00B050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HCl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HI,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riêng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sôi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Hydrogen halide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tồn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acid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tăng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HF &lt; HCl &lt; HBr &lt; HI.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cực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hydrogen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giữa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C984448-B6E2-7786-4368-61FF5BE32AF5}"/>
                </a:ext>
              </a:extLst>
            </p:cNvPr>
            <p:cNvSpPr/>
            <p:nvPr/>
          </p:nvSpPr>
          <p:spPr>
            <a:xfrm>
              <a:off x="4833938" y="379413"/>
              <a:ext cx="3425825" cy="80645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3</a:t>
              </a:r>
            </a:p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Hydrogen halide</a:t>
              </a:r>
            </a:p>
          </p:txBody>
        </p:sp>
      </p:grpSp>
      <p:grpSp>
        <p:nvGrpSpPr>
          <p:cNvPr id="2" name="Nhóm 1">
            <a:extLst>
              <a:ext uri="{FF2B5EF4-FFF2-40B4-BE49-F238E27FC236}">
                <a16:creationId xmlns:a16="http://schemas.microsoft.com/office/drawing/2014/main" id="{6BBD4582-C8D6-AA2F-5DCD-857A21F972B6}"/>
              </a:ext>
            </a:extLst>
          </p:cNvPr>
          <p:cNvGrpSpPr/>
          <p:nvPr/>
        </p:nvGrpSpPr>
        <p:grpSpPr>
          <a:xfrm>
            <a:off x="338138" y="3844925"/>
            <a:ext cx="11463337" cy="2633663"/>
            <a:chOff x="338138" y="3844925"/>
            <a:chExt cx="11463337" cy="263366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3E7C1E5-0E03-AAF1-DA15-D1B270D5B3F2}"/>
                </a:ext>
              </a:extLst>
            </p:cNvPr>
            <p:cNvSpPr/>
            <p:nvPr/>
          </p:nvSpPr>
          <p:spPr>
            <a:xfrm>
              <a:off x="338138" y="4248150"/>
              <a:ext cx="11463337" cy="2230438"/>
            </a:xfrm>
            <a:prstGeom prst="roundRect">
              <a:avLst/>
            </a:prstGeom>
            <a:ln w="28575">
              <a:solidFill>
                <a:srgbClr val="FF00FF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Tăng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Cl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&lt; Br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&lt; I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				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AgI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Dung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dịch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AgNO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           4. NaCl</a:t>
              </a: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halide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86CC2E-4D55-B495-1E69-8A7968AB1940}"/>
                </a:ext>
              </a:extLst>
            </p:cNvPr>
            <p:cNvSpPr/>
            <p:nvPr/>
          </p:nvSpPr>
          <p:spPr>
            <a:xfrm>
              <a:off x="4833938" y="3844925"/>
              <a:ext cx="3425825" cy="806450"/>
            </a:xfrm>
            <a:prstGeom prst="rect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4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Muối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halide</a:t>
              </a:r>
            </a:p>
          </p:txBody>
        </p:sp>
      </p:grpSp>
    </p:spTree>
  </p:cSld>
  <p:clrMapOvr>
    <a:masterClrMapping/>
  </p:clrMapOvr>
  <p:transition advClick="0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0437B593-7439-3FD6-5584-FAF89B68AB4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0488" name="图片 20">
              <a:extLst>
                <a:ext uri="{FF2B5EF4-FFF2-40B4-BE49-F238E27FC236}">
                  <a16:creationId xmlns:a16="http://schemas.microsoft.com/office/drawing/2014/main" id="{6B3B935B-F52C-CC8E-E8B6-C19DA37F74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BFE1A860-A2D5-8D25-8217-BD62ECD0EA9F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FCD607A6-9BC2-DC06-E2AD-D75309D18700}"/>
              </a:ext>
            </a:extLst>
          </p:cNvPr>
          <p:cNvSpPr/>
          <p:nvPr/>
        </p:nvSpPr>
        <p:spPr>
          <a:xfrm>
            <a:off x="1122363" y="2633663"/>
            <a:ext cx="10650537" cy="2730500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EC7E8E0-6B3A-1E70-1604-CB5BBF155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25" y="3332163"/>
            <a:ext cx="63103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9BBE0CC-2F5E-EA9F-3DB3-5C648C3FE1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600" y="3332163"/>
            <a:ext cx="2273300" cy="34448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6D169ADB-099F-F1AF-3942-E9CB1A9016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2463" y="123825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20487" name="TextBox 10">
            <a:extLst>
              <a:ext uri="{FF2B5EF4-FFF2-40B4-BE49-F238E27FC236}">
                <a16:creationId xmlns:a16="http://schemas.microsoft.com/office/drawing/2014/main" id="{4D7588E8-8004-D6FB-A947-4B386157B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2941638"/>
            <a:ext cx="1017587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endParaRPr lang="en-US" altLang="en-US" sz="115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开学啦开学季幼儿园开学典礼主题班会PPT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Pages>0</Pages>
  <Words>1635</Words>
  <Characters>0</Characters>
  <Application>Microsoft Office PowerPoint</Application>
  <PresentationFormat>Màn hình rộng</PresentationFormat>
  <Lines>0</Lines>
  <Paragraphs>189</Paragraphs>
  <Slides>21</Slides>
  <Notes>14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9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21</vt:i4>
      </vt:variant>
    </vt:vector>
  </HeadingPairs>
  <TitlesOfParts>
    <vt:vector size="31" baseType="lpstr">
      <vt:lpstr>等线</vt:lpstr>
      <vt:lpstr>Arial</vt:lpstr>
      <vt:lpstr>等线 Light</vt:lpstr>
      <vt:lpstr>Calibri</vt:lpstr>
      <vt:lpstr>宋体</vt:lpstr>
      <vt:lpstr>Times New Roman</vt:lpstr>
      <vt:lpstr>微软雅黑</vt:lpstr>
      <vt:lpstr>Symbol</vt:lpstr>
      <vt:lpstr>Tahoma</vt:lpstr>
      <vt:lpstr>Office 主题​​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开学啦开学季幼儿园开学典礼主题班会PPT</dc:title>
  <dc:creator>Mr.Kien87</dc:creator>
  <cp:lastModifiedBy>Nguyễn Trung Kiên</cp:lastModifiedBy>
  <cp:revision>77</cp:revision>
  <dcterms:created xsi:type="dcterms:W3CDTF">2017-05-15T06:48:00Z</dcterms:created>
  <dcterms:modified xsi:type="dcterms:W3CDTF">2022-07-26T16:11:47Z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