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3" r:id="rId6"/>
    <p:sldId id="269" r:id="rId7"/>
    <p:sldId id="271" r:id="rId8"/>
    <p:sldId id="272" r:id="rId9"/>
    <p:sldId id="273" r:id="rId10"/>
    <p:sldId id="274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4C0411-04DB-4019-A8EB-3241CB2047E8}">
          <p14:sldIdLst>
            <p14:sldId id="257"/>
          </p14:sldIdLst>
        </p14:section>
        <p14:section name="Untitled Section" id="{CDD5EA97-4C20-4157-92A5-953EC20EE733}">
          <p14:sldIdLst>
            <p14:sldId id="259"/>
            <p14:sldId id="260"/>
            <p14:sldId id="261"/>
            <p14:sldId id="263"/>
            <p14:sldId id="269"/>
            <p14:sldId id="271"/>
            <p14:sldId id="272"/>
            <p14:sldId id="273"/>
            <p14:sldId id="274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CCC05-8392-4064-8710-81D58C3B25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2E5FA-5906-474A-98FE-0DF9ED1FAA6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7D4459-64B5-47C0-843B-BD67A5700BD6}" type="parTrans" cxnId="{BE814680-24BD-4FC7-8F29-DE0320C4BD5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732E44D8-2DED-44A5-B900-2FF999A79570}" type="sibTrans" cxnId="{BE814680-24BD-4FC7-8F29-DE0320C4BD5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318A2662-622E-4C56-8D5E-BE359D4D1FC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HÌNH THÀNH KIẾN THỨC MỚI</a:t>
          </a:r>
          <a:endParaRPr lang="en-US" sz="2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E95FEBB-4387-4A4D-8DE7-E18EFB6B3ADA}" type="parTrans" cxnId="{7685F54E-B815-428B-BA82-BA47DD54C0EB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4A154A64-549D-43C4-9171-65263DA3DF88}" type="sibTrans" cxnId="{7685F54E-B815-428B-BA82-BA47DD54C0EB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745324E5-BD81-4484-AFB2-7B81F148368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84A761-24C6-4C8C-8CF9-6BFA05B283E8}" type="parTrans" cxnId="{0457FD0A-B523-45F5-9B7E-1519D92006D7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51D8B6F1-5434-46FB-BFF4-BB92E22F18F2}" type="sibTrans" cxnId="{0457FD0A-B523-45F5-9B7E-1519D92006D7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F07B98D8-32C1-4848-8098-069415742228}" type="pres">
      <dgm:prSet presAssocID="{A5CCCC05-8392-4064-8710-81D58C3B25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70902CA-42A6-410A-AD13-1656F8A8BCAF}" type="pres">
      <dgm:prSet presAssocID="{A5CCCC05-8392-4064-8710-81D58C3B2598}" presName="Name1" presStyleCnt="0"/>
      <dgm:spPr/>
    </dgm:pt>
    <dgm:pt modelId="{3C3C59EA-BAC3-4613-8457-AD82979D37CD}" type="pres">
      <dgm:prSet presAssocID="{A5CCCC05-8392-4064-8710-81D58C3B2598}" presName="cycle" presStyleCnt="0"/>
      <dgm:spPr/>
    </dgm:pt>
    <dgm:pt modelId="{AE1059C8-18EE-4232-B090-B99B68597F24}" type="pres">
      <dgm:prSet presAssocID="{A5CCCC05-8392-4064-8710-81D58C3B2598}" presName="srcNode" presStyleLbl="node1" presStyleIdx="0" presStyleCnt="3"/>
      <dgm:spPr/>
    </dgm:pt>
    <dgm:pt modelId="{2F74072D-750D-4B41-B255-07C0973ECF3F}" type="pres">
      <dgm:prSet presAssocID="{A5CCCC05-8392-4064-8710-81D58C3B2598}" presName="conn" presStyleLbl="parChTrans1D2" presStyleIdx="0" presStyleCnt="1"/>
      <dgm:spPr/>
      <dgm:t>
        <a:bodyPr/>
        <a:lstStyle/>
        <a:p>
          <a:endParaRPr lang="en-US"/>
        </a:p>
      </dgm:t>
    </dgm:pt>
    <dgm:pt modelId="{F8BABD12-336A-4112-87BC-6712D29A1C50}" type="pres">
      <dgm:prSet presAssocID="{A5CCCC05-8392-4064-8710-81D58C3B2598}" presName="extraNode" presStyleLbl="node1" presStyleIdx="0" presStyleCnt="3"/>
      <dgm:spPr/>
    </dgm:pt>
    <dgm:pt modelId="{E7E7A4B4-049C-4024-AA99-6DB45A072BAE}" type="pres">
      <dgm:prSet presAssocID="{A5CCCC05-8392-4064-8710-81D58C3B2598}" presName="dstNode" presStyleLbl="node1" presStyleIdx="0" presStyleCnt="3"/>
      <dgm:spPr/>
    </dgm:pt>
    <dgm:pt modelId="{5EE52006-8662-4F81-A50C-8B9FE8E1B902}" type="pres">
      <dgm:prSet presAssocID="{B592E5FA-5906-474A-98FE-0DF9ED1FAA67}" presName="text_1" presStyleLbl="node1" presStyleIdx="0" presStyleCnt="3" custScaleX="96248" custLinFactNeighborX="11515" custLinFactNeighborY="-3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A4A1B-7A0A-45C8-8573-4FAFF0509724}" type="pres">
      <dgm:prSet presAssocID="{B592E5FA-5906-474A-98FE-0DF9ED1FAA67}" presName="accent_1" presStyleCnt="0"/>
      <dgm:spPr/>
    </dgm:pt>
    <dgm:pt modelId="{C5575B87-DD81-4551-9161-783348C60D55}" type="pres">
      <dgm:prSet presAssocID="{B592E5FA-5906-474A-98FE-0DF9ED1FAA67}" presName="accentRepeatNode" presStyleLbl="solidFgAcc1" presStyleIdx="0" presStyleCnt="3" custLinFactNeighborX="744" custLinFactNeighborY="75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4C2F88-9433-4AA3-8E1E-5A57726A42B8}" type="pres">
      <dgm:prSet presAssocID="{318A2662-622E-4C56-8D5E-BE359D4D1F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02C36-7163-4AFC-B4DE-C78FA2F7A02A}" type="pres">
      <dgm:prSet presAssocID="{318A2662-622E-4C56-8D5E-BE359D4D1FC7}" presName="accent_2" presStyleCnt="0"/>
      <dgm:spPr/>
    </dgm:pt>
    <dgm:pt modelId="{AD3131ED-2248-4060-B4D4-81A5ECDC5C98}" type="pres">
      <dgm:prSet presAssocID="{318A2662-622E-4C56-8D5E-BE359D4D1FC7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888E0F-7AAA-4BE7-B752-F5126F174324}" type="pres">
      <dgm:prSet presAssocID="{745324E5-BD81-4484-AFB2-7B81F14836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5246A-FE5F-4056-8B20-973DC902D037}" type="pres">
      <dgm:prSet presAssocID="{745324E5-BD81-4484-AFB2-7B81F1483686}" presName="accent_3" presStyleCnt="0"/>
      <dgm:spPr/>
    </dgm:pt>
    <dgm:pt modelId="{EEEED89B-E8ED-4683-B91F-E148AD348579}" type="pres">
      <dgm:prSet presAssocID="{745324E5-BD81-4484-AFB2-7B81F148368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685F54E-B815-428B-BA82-BA47DD54C0EB}" srcId="{A5CCCC05-8392-4064-8710-81D58C3B2598}" destId="{318A2662-622E-4C56-8D5E-BE359D4D1FC7}" srcOrd="1" destOrd="0" parTransId="{AE95FEBB-4387-4A4D-8DE7-E18EFB6B3ADA}" sibTransId="{4A154A64-549D-43C4-9171-65263DA3DF88}"/>
    <dgm:cxn modelId="{2B2D72A5-3D46-49F4-82EB-255064C57FCF}" type="presOf" srcId="{A5CCCC05-8392-4064-8710-81D58C3B2598}" destId="{F07B98D8-32C1-4848-8098-069415742228}" srcOrd="0" destOrd="0" presId="urn:microsoft.com/office/officeart/2008/layout/VerticalCurvedList"/>
    <dgm:cxn modelId="{0457FD0A-B523-45F5-9B7E-1519D92006D7}" srcId="{A5CCCC05-8392-4064-8710-81D58C3B2598}" destId="{745324E5-BD81-4484-AFB2-7B81F1483686}" srcOrd="2" destOrd="0" parTransId="{C184A761-24C6-4C8C-8CF9-6BFA05B283E8}" sibTransId="{51D8B6F1-5434-46FB-BFF4-BB92E22F18F2}"/>
    <dgm:cxn modelId="{BE814680-24BD-4FC7-8F29-DE0320C4BD54}" srcId="{A5CCCC05-8392-4064-8710-81D58C3B2598}" destId="{B592E5FA-5906-474A-98FE-0DF9ED1FAA67}" srcOrd="0" destOrd="0" parTransId="{E57D4459-64B5-47C0-843B-BD67A5700BD6}" sibTransId="{732E44D8-2DED-44A5-B900-2FF999A79570}"/>
    <dgm:cxn modelId="{71E66018-BEAC-4D00-BFDE-2570D6EBD6EB}" type="presOf" srcId="{B592E5FA-5906-474A-98FE-0DF9ED1FAA67}" destId="{5EE52006-8662-4F81-A50C-8B9FE8E1B902}" srcOrd="0" destOrd="0" presId="urn:microsoft.com/office/officeart/2008/layout/VerticalCurvedList"/>
    <dgm:cxn modelId="{74FF85A1-ABAD-4F82-B947-659942DAFDD0}" type="presOf" srcId="{732E44D8-2DED-44A5-B900-2FF999A79570}" destId="{2F74072D-750D-4B41-B255-07C0973ECF3F}" srcOrd="0" destOrd="0" presId="urn:microsoft.com/office/officeart/2008/layout/VerticalCurvedList"/>
    <dgm:cxn modelId="{533E1F9A-9468-4502-8C60-A33B8295D3B7}" type="presOf" srcId="{745324E5-BD81-4484-AFB2-7B81F1483686}" destId="{29888E0F-7AAA-4BE7-B752-F5126F174324}" srcOrd="0" destOrd="0" presId="urn:microsoft.com/office/officeart/2008/layout/VerticalCurvedList"/>
    <dgm:cxn modelId="{0D8D2D67-F7B7-4F01-AE01-8AABF90A0853}" type="presOf" srcId="{318A2662-622E-4C56-8D5E-BE359D4D1FC7}" destId="{984C2F88-9433-4AA3-8E1E-5A57726A42B8}" srcOrd="0" destOrd="0" presId="urn:microsoft.com/office/officeart/2008/layout/VerticalCurvedList"/>
    <dgm:cxn modelId="{8E1DEFE6-BCAE-45F8-8B8E-37B759A73DF7}" type="presParOf" srcId="{F07B98D8-32C1-4848-8098-069415742228}" destId="{C70902CA-42A6-410A-AD13-1656F8A8BCAF}" srcOrd="0" destOrd="0" presId="urn:microsoft.com/office/officeart/2008/layout/VerticalCurvedList"/>
    <dgm:cxn modelId="{7D66502C-B073-4B40-BD6F-0CEF3DAD923F}" type="presParOf" srcId="{C70902CA-42A6-410A-AD13-1656F8A8BCAF}" destId="{3C3C59EA-BAC3-4613-8457-AD82979D37CD}" srcOrd="0" destOrd="0" presId="urn:microsoft.com/office/officeart/2008/layout/VerticalCurvedList"/>
    <dgm:cxn modelId="{F182D3F7-39DE-4193-93F1-EFA4CB83E86D}" type="presParOf" srcId="{3C3C59EA-BAC3-4613-8457-AD82979D37CD}" destId="{AE1059C8-18EE-4232-B090-B99B68597F24}" srcOrd="0" destOrd="0" presId="urn:microsoft.com/office/officeart/2008/layout/VerticalCurvedList"/>
    <dgm:cxn modelId="{2DEB4A56-26A2-4F89-A00F-A2EE55F52BA7}" type="presParOf" srcId="{3C3C59EA-BAC3-4613-8457-AD82979D37CD}" destId="{2F74072D-750D-4B41-B255-07C0973ECF3F}" srcOrd="1" destOrd="0" presId="urn:microsoft.com/office/officeart/2008/layout/VerticalCurvedList"/>
    <dgm:cxn modelId="{6E09A376-2979-4BF6-8E11-F5FBB32B5D16}" type="presParOf" srcId="{3C3C59EA-BAC3-4613-8457-AD82979D37CD}" destId="{F8BABD12-336A-4112-87BC-6712D29A1C50}" srcOrd="2" destOrd="0" presId="urn:microsoft.com/office/officeart/2008/layout/VerticalCurvedList"/>
    <dgm:cxn modelId="{217C5B5C-6E80-4DF8-BDC9-6B48120A476C}" type="presParOf" srcId="{3C3C59EA-BAC3-4613-8457-AD82979D37CD}" destId="{E7E7A4B4-049C-4024-AA99-6DB45A072BAE}" srcOrd="3" destOrd="0" presId="urn:microsoft.com/office/officeart/2008/layout/VerticalCurvedList"/>
    <dgm:cxn modelId="{7DC95561-B289-40E9-BF8E-FA506DE0698A}" type="presParOf" srcId="{C70902CA-42A6-410A-AD13-1656F8A8BCAF}" destId="{5EE52006-8662-4F81-A50C-8B9FE8E1B902}" srcOrd="1" destOrd="0" presId="urn:microsoft.com/office/officeart/2008/layout/VerticalCurvedList"/>
    <dgm:cxn modelId="{1264C05F-DB49-4319-ACB1-F0D44E0DC11F}" type="presParOf" srcId="{C70902CA-42A6-410A-AD13-1656F8A8BCAF}" destId="{20FA4A1B-7A0A-45C8-8573-4FAFF0509724}" srcOrd="2" destOrd="0" presId="urn:microsoft.com/office/officeart/2008/layout/VerticalCurvedList"/>
    <dgm:cxn modelId="{15A62786-6CFA-4E39-8C1B-26FA6593B399}" type="presParOf" srcId="{20FA4A1B-7A0A-45C8-8573-4FAFF0509724}" destId="{C5575B87-DD81-4551-9161-783348C60D55}" srcOrd="0" destOrd="0" presId="urn:microsoft.com/office/officeart/2008/layout/VerticalCurvedList"/>
    <dgm:cxn modelId="{34AE5A07-D835-4795-A28F-D477491E497E}" type="presParOf" srcId="{C70902CA-42A6-410A-AD13-1656F8A8BCAF}" destId="{984C2F88-9433-4AA3-8E1E-5A57726A42B8}" srcOrd="3" destOrd="0" presId="urn:microsoft.com/office/officeart/2008/layout/VerticalCurvedList"/>
    <dgm:cxn modelId="{9D694927-AEAE-4451-91EC-FCE1C27DD99A}" type="presParOf" srcId="{C70902CA-42A6-410A-AD13-1656F8A8BCAF}" destId="{E8D02C36-7163-4AFC-B4DE-C78FA2F7A02A}" srcOrd="4" destOrd="0" presId="urn:microsoft.com/office/officeart/2008/layout/VerticalCurvedList"/>
    <dgm:cxn modelId="{619287F8-4207-4340-B7DE-7E51E19234A7}" type="presParOf" srcId="{E8D02C36-7163-4AFC-B4DE-C78FA2F7A02A}" destId="{AD3131ED-2248-4060-B4D4-81A5ECDC5C98}" srcOrd="0" destOrd="0" presId="urn:microsoft.com/office/officeart/2008/layout/VerticalCurvedList"/>
    <dgm:cxn modelId="{F55F5265-410C-4AAE-8983-0335C4447DFB}" type="presParOf" srcId="{C70902CA-42A6-410A-AD13-1656F8A8BCAF}" destId="{29888E0F-7AAA-4BE7-B752-F5126F174324}" srcOrd="5" destOrd="0" presId="urn:microsoft.com/office/officeart/2008/layout/VerticalCurvedList"/>
    <dgm:cxn modelId="{AFA2F70D-5195-4F3F-8037-7BFCEBADB97E}" type="presParOf" srcId="{C70902CA-42A6-410A-AD13-1656F8A8BCAF}" destId="{2995246A-FE5F-4056-8B20-973DC902D037}" srcOrd="6" destOrd="0" presId="urn:microsoft.com/office/officeart/2008/layout/VerticalCurvedList"/>
    <dgm:cxn modelId="{B4CC1A2D-1261-4A7B-8EB0-5917DE559BBD}" type="presParOf" srcId="{2995246A-FE5F-4056-8B20-973DC902D037}" destId="{EEEED89B-E8ED-4683-B91F-E148AD3485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4072D-750D-4B41-B255-07C0973ECF3F}">
      <dsp:nvSpPr>
        <dsp:cNvPr id="0" name=""/>
        <dsp:cNvSpPr/>
      </dsp:nvSpPr>
      <dsp:spPr>
        <a:xfrm>
          <a:off x="-6103064" y="-934043"/>
          <a:ext cx="7267174" cy="7267174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52006-8662-4F81-A50C-8B9FE8E1B902}">
      <dsp:nvSpPr>
        <dsp:cNvPr id="0" name=""/>
        <dsp:cNvSpPr/>
      </dsp:nvSpPr>
      <dsp:spPr>
        <a:xfrm>
          <a:off x="1081749" y="507319"/>
          <a:ext cx="6614450" cy="1079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1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81749" y="507319"/>
        <a:ext cx="6614450" cy="1079817"/>
      </dsp:txXfrm>
    </dsp:sp>
    <dsp:sp modelId="{C5575B87-DD81-4551-9161-783348C60D55}">
      <dsp:nvSpPr>
        <dsp:cNvPr id="0" name=""/>
        <dsp:cNvSpPr/>
      </dsp:nvSpPr>
      <dsp:spPr>
        <a:xfrm>
          <a:off x="84549" y="507325"/>
          <a:ext cx="1349772" cy="1349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C2F88-9433-4AA3-8E1E-5A57726A42B8}">
      <dsp:nvSpPr>
        <dsp:cNvPr id="0" name=""/>
        <dsp:cNvSpPr/>
      </dsp:nvSpPr>
      <dsp:spPr>
        <a:xfrm>
          <a:off x="1141907" y="2159635"/>
          <a:ext cx="6479785" cy="1079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1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HÌNH THÀNH KIẾN THỨC MỚI</a:t>
          </a:r>
          <a:endParaRPr lang="en-US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41907" y="2159635"/>
        <a:ext cx="6479785" cy="1079817"/>
      </dsp:txXfrm>
    </dsp:sp>
    <dsp:sp modelId="{AD3131ED-2248-4060-B4D4-81A5ECDC5C98}">
      <dsp:nvSpPr>
        <dsp:cNvPr id="0" name=""/>
        <dsp:cNvSpPr/>
      </dsp:nvSpPr>
      <dsp:spPr>
        <a:xfrm>
          <a:off x="467021" y="2024658"/>
          <a:ext cx="1349772" cy="1349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88E0F-7AAA-4BE7-B752-F5126F174324}">
      <dsp:nvSpPr>
        <dsp:cNvPr id="0" name=""/>
        <dsp:cNvSpPr/>
      </dsp:nvSpPr>
      <dsp:spPr>
        <a:xfrm>
          <a:off x="749393" y="3779361"/>
          <a:ext cx="6872299" cy="1079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1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49393" y="3779361"/>
        <a:ext cx="6872299" cy="1079817"/>
      </dsp:txXfrm>
    </dsp:sp>
    <dsp:sp modelId="{EEEED89B-E8ED-4683-B91F-E148AD348579}">
      <dsp:nvSpPr>
        <dsp:cNvPr id="0" name=""/>
        <dsp:cNvSpPr/>
      </dsp:nvSpPr>
      <dsp:spPr>
        <a:xfrm>
          <a:off x="74507" y="3644384"/>
          <a:ext cx="1349772" cy="1349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169B-CB35-470E-AD4C-B1CD009890AC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1F916-E901-4F52-8637-34576683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slide" Target="slide15.xml"/><Relationship Id="rId2" Type="http://schemas.openxmlformats.org/officeDocument/2006/relationships/hyperlink" Target="file:///F:\NH%202022%20-%202023\10%20m&#7899;i\NuCuoi1820-DoanHieu-6330230.mp3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2e28e30f033d7001daeb6aa/on-tap-chuong-i-hoa-10-cts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chemeClr val="accent6">
              <a:lumMod val="7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447800"/>
            <a:ext cx="8763000" cy="3810000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7" y="1600200"/>
            <a:ext cx="3352800" cy="341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1499" y="1981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 TẬP CHƯƠNG I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78323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HÓA HỌC 10 – CTST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100138"/>
            <a:ext cx="57626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err="1" smtClean="0">
                <a:solidFill>
                  <a:schemeClr val="tx2"/>
                </a:solidFill>
              </a:rPr>
              <a:t>Câu</a:t>
            </a:r>
            <a:r>
              <a:rPr lang="en-US" sz="2800" dirty="0" smtClean="0">
                <a:solidFill>
                  <a:schemeClr val="tx2"/>
                </a:solidFill>
              </a:rPr>
              <a:t> 1: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Hầu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hết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cấu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3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hạt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…….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327660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601980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electron (e); proton (p); neutron (n)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848600" y="6172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Hạt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mang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…….</a:t>
            </a:r>
            <a:endParaRPr lang="en-US" sz="2400" dirty="0" smtClean="0">
              <a:solidFill>
                <a:schemeClr val="tx2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327660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601980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electron (e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proton (p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Những nguyên tử có cùng số hạt proton nhưng khác nhau về số hạt neutron là 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…..</a:t>
            </a:r>
            <a:r>
              <a:rPr lang="vi-VN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của nhau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327660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60198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ồng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vị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phân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electron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trong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M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….</a:t>
            </a:r>
            <a:endParaRPr lang="en-US" sz="2400" dirty="0" smtClean="0">
              <a:solidFill>
                <a:schemeClr val="tx2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3001165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7248" y="3001165"/>
            <a:ext cx="60198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electron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lớp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ngoài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cùng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Flo (Z = 9)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……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3001165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3836" y="3001165"/>
            <a:ext cx="60198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 electron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28105797"/>
              </p:ext>
            </p:extLst>
          </p:nvPr>
        </p:nvGraphicFramePr>
        <p:xfrm>
          <a:off x="990600" y="609600"/>
          <a:ext cx="7696200" cy="539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0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228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219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TRÒ CHƠI QUẢ BÓNG THẦN KÌ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2133600"/>
            <a:ext cx="3705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LUẬT CHƠI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8382000" cy="320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GV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HS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chuyền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tục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GV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bấm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dừng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bục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42349" cy="20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8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TRÒ CHƠI QUẢ BÓNG THẦN KÌ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1828800" cy="177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See the source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61" y="2982322"/>
            <a:ext cx="1539354" cy="15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81" y="2898445"/>
            <a:ext cx="1707107" cy="17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2" y="2898445"/>
            <a:ext cx="1707108" cy="17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51652"/>
            <a:ext cx="1469738" cy="14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the source image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17" y="4751652"/>
            <a:ext cx="1590946" cy="16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228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THÀNH KIẾN THỨC MỚI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990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bổ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sung.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228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THÀNH KIẾN THỨC MỚI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990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 CHƠI “ GIẢI MẬT THƯ”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438400"/>
            <a:ext cx="5715000" cy="387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540385" algn="l"/>
              </a:tabLst>
            </a:pP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Giáo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có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tương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ứng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với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bài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tập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theo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mức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độ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khó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tăng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dần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540385" algn="l"/>
              </a:tabLst>
            </a:pP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Đầu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đại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diện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của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nhóm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lên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nhận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số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1,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đem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về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nhóm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cùng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nhau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đội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nào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xong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thì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lập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tức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đem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kết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quả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lên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nộp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cho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GV,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nếu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kết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quả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đúng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sẽ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được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nhận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số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2.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Cứ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tiếp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tục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vậy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cho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đến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khi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xong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hết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540385" algn="l"/>
              </a:tabLst>
            </a:pP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Đội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nào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xong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đầu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sẽ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được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nhận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1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phần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quà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từ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giáo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7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3810000" cy="1524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1:</a:t>
            </a:r>
          </a:p>
          <a:p>
            <a:pPr lvl="0"/>
            <a:r>
              <a:rPr lang="vi-VN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 cấu hình electron nguyên tử của các nguyên tố sau: N (Z= 7); Al (Z = 13); Cl (Z = 17).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304800"/>
            <a:ext cx="4038600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2:</a:t>
            </a:r>
          </a:p>
          <a:p>
            <a:pPr lvl="0"/>
            <a:r>
              <a:rPr lang="vi-VN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 nguyên tử Ne (Z = 10), Al (Z = 13), Cr (Z = 24), K (Z = 19), F (Z = 9) có bao nhiêu electron độc thân ở trạng thái cơ bản? Những nguyên tố nào là kim loại, phi kim, khí hiếm?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2133600"/>
            <a:ext cx="4495800" cy="472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3:</a:t>
            </a:r>
          </a:p>
          <a:p>
            <a:pPr lvl="0" algn="just"/>
            <a:r>
              <a:rPr lang="vi-VN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Nguyên tố X là một khoáng chất giữ vai trò quan trọng trong cơ thể con người. Trong cơ thể người, thành phần cơ bản cấu tạo nên xương và răng là X kết hợp với phosphorus, làm cho xương và răng chắc khoẻ. Ngoài ra, X còn cần cho quá trình hoạt động của thần kinh cơ, hoạt động của tim, chuyển hoá của thế bào và quá trình đông máu.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lvl="0" algn="just"/>
            <a:r>
              <a:rPr lang="vi-VN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Tổng số proton và electron trong nguyên tử của nguyên tố X là 40. Cho biết tên nguyên tố X. Viết cấu hình electron nguyên tử của nguyên tố X.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lvl="0" algn="just"/>
            <a:r>
              <a:rPr lang="vi-VN" dirty="0">
                <a:solidFill>
                  <a:srgbClr val="000000"/>
                </a:solidFill>
                <a:latin typeface="+mj-lt"/>
                <a:ea typeface="Calibri"/>
              </a:rPr>
              <a:t>Biết hạt nhân nguyên tử của nguyên tố X có số hạt neutron bằng số hạt proton. Kí hiệu đầy đủ nguyên tử trên.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9200" y="2438400"/>
            <a:ext cx="3810000" cy="426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4:</a:t>
            </a:r>
          </a:p>
          <a:p>
            <a:pPr lvl="0" algn="just"/>
            <a:r>
              <a:rPr lang="vi-VN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Đơn chất của nguyên tố A được sử dụng khí để cắt, hàn kim loại nóng chảy trong công nghiệp. Biếttổng số các loại hạt proton, neutron và electron trong 3 đồng vị trên là 75, trong đó số hạt mang điện nhiều hơn số hạt không mang điện là 21 hạt.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 </a:t>
            </a:r>
            <a:r>
              <a:rPr lang="vi-VN" u="none" strike="noStrike" spc="0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Xác định nguyên tố A.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lvl="0" algn="just"/>
            <a:r>
              <a:rPr lang="vi-VN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Viết cấu hình electron nguyên tử của nguyên tố B và cho biết nguyên tư này đều có bao nhiêu electron ở lớp ngoài cùng? Dự đoán tính chất hoá học nguyên tố</a:t>
            </a:r>
            <a:r>
              <a:rPr lang="vi-VN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B.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257033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 CHƠI QUIZIZZ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3113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7200" y="1823113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quizizz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GV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gửi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my quiz.com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 GV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71158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hlinkClick r:id="rId3"/>
              </a:rPr>
              <a:t>ÔN TẬP CHƯƠNG I - HÓA 10 - CTST | Chemistry - Quizizz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805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2022-07-28T02:22:43Z</dcterms:created>
  <dcterms:modified xsi:type="dcterms:W3CDTF">2022-07-28T13:52:09Z</dcterms:modified>
</cp:coreProperties>
</file>