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535" r:id="rId2"/>
    <p:sldId id="256" r:id="rId3"/>
    <p:sldId id="526" r:id="rId4"/>
    <p:sldId id="538" r:id="rId5"/>
    <p:sldId id="539" r:id="rId6"/>
    <p:sldId id="281" r:id="rId7"/>
    <p:sldId id="534" r:id="rId8"/>
    <p:sldId id="265" r:id="rId9"/>
    <p:sldId id="540" r:id="rId10"/>
    <p:sldId id="292" r:id="rId11"/>
    <p:sldId id="537" r:id="rId12"/>
    <p:sldId id="264" r:id="rId13"/>
    <p:sldId id="296" r:id="rId14"/>
    <p:sldId id="295" r:id="rId15"/>
    <p:sldId id="272" r:id="rId16"/>
    <p:sldId id="531" r:id="rId17"/>
    <p:sldId id="287" r:id="rId18"/>
    <p:sldId id="288" r:id="rId19"/>
    <p:sldId id="300" r:id="rId20"/>
    <p:sldId id="301" r:id="rId21"/>
    <p:sldId id="302" r:id="rId22"/>
    <p:sldId id="303" r:id="rId23"/>
    <p:sldId id="53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EC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3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391EF-446C-4C72-90B0-A09CF81B59A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65B91-3274-4042-ABB8-68F990FAB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09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C3765A2E-C543-498F-A184-58F148F262FA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7052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AC5E7-5CBF-2347-9CEF-FEA707C0D7D2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6847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e3d74bacbb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e3d74bacbb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e3d5327fd3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e3d5327fd3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b8162a798f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b8162a798f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6274-9A37-4A3C-9403-D3F226E55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580333-06FB-4E65-9BFC-66D043FD5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6117D-0044-419D-8A05-8C1EF3254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E210-8022-4218-8AFD-47CE9D644F4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A422A-4ABA-4AC3-ADCB-D6982426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B4558-AF0E-4185-95D3-939824991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5B124-6EB1-4319-9B89-EC94107F1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37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9D0D7-B7A4-4B89-9329-DE18CDFD4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8E9B1F-7046-4C78-8833-185FF4BA4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37353-88EC-4F8E-917C-A57B52690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E210-8022-4218-8AFD-47CE9D644F4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11714-CC1C-4CFC-94E8-AF64D14FC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35C19-D5D4-4608-812A-7B571E4F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5B124-6EB1-4319-9B89-EC94107F1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18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254C52-1D72-4D04-98AB-21291C4702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C4CB63-E96A-43CC-9C3C-5E35E38B7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3DDF5-8179-4D9A-BDA9-7755D5622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E210-8022-4218-8AFD-47CE9D644F4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BA1B0-AB47-403C-856D-53C3688BE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69001-12D1-42E1-8C1F-DE48248BF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5B124-6EB1-4319-9B89-EC94107F1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16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644589"/>
      </p:ext>
    </p:extLst>
  </p:cSld>
  <p:clrMapOvr>
    <a:masterClrMapping/>
  </p:clrMapOvr>
  <p:transition spd="med" advClick="0" advTm="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"/>
          <p:cNvSpPr/>
          <p:nvPr/>
        </p:nvSpPr>
        <p:spPr>
          <a:xfrm>
            <a:off x="601900" y="2257767"/>
            <a:ext cx="10978800" cy="460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8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82404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8"/>
          <p:cNvSpPr txBox="1">
            <a:spLocks noGrp="1"/>
          </p:cNvSpPr>
          <p:nvPr>
            <p:ph type="subTitle" idx="1"/>
          </p:nvPr>
        </p:nvSpPr>
        <p:spPr>
          <a:xfrm>
            <a:off x="1308167" y="3017867"/>
            <a:ext cx="2840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63" name="Google Shape;263;p18"/>
          <p:cNvSpPr txBox="1">
            <a:spLocks noGrp="1"/>
          </p:cNvSpPr>
          <p:nvPr>
            <p:ph type="subTitle" idx="2"/>
          </p:nvPr>
        </p:nvSpPr>
        <p:spPr>
          <a:xfrm>
            <a:off x="1123100" y="3402833"/>
            <a:ext cx="32172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3"/>
          </p:nvPr>
        </p:nvSpPr>
        <p:spPr>
          <a:xfrm>
            <a:off x="4692033" y="3017867"/>
            <a:ext cx="2840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>
            <a:spLocks noGrp="1"/>
          </p:cNvSpPr>
          <p:nvPr>
            <p:ph type="subTitle" idx="4"/>
          </p:nvPr>
        </p:nvSpPr>
        <p:spPr>
          <a:xfrm>
            <a:off x="4692033" y="3402837"/>
            <a:ext cx="2840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266" name="Google Shape;266;p18"/>
          <p:cNvSpPr txBox="1">
            <a:spLocks noGrp="1"/>
          </p:cNvSpPr>
          <p:nvPr>
            <p:ph type="subTitle" idx="5"/>
          </p:nvPr>
        </p:nvSpPr>
        <p:spPr>
          <a:xfrm>
            <a:off x="8075900" y="3017867"/>
            <a:ext cx="2840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67" name="Google Shape;267;p18"/>
          <p:cNvSpPr txBox="1">
            <a:spLocks noGrp="1"/>
          </p:cNvSpPr>
          <p:nvPr>
            <p:ph type="subTitle" idx="6"/>
          </p:nvPr>
        </p:nvSpPr>
        <p:spPr>
          <a:xfrm>
            <a:off x="8075900" y="3402837"/>
            <a:ext cx="2840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268" name="Google Shape;268;p18"/>
          <p:cNvSpPr txBox="1">
            <a:spLocks noGrp="1"/>
          </p:cNvSpPr>
          <p:nvPr>
            <p:ph type="subTitle" idx="7"/>
          </p:nvPr>
        </p:nvSpPr>
        <p:spPr>
          <a:xfrm>
            <a:off x="1308167" y="4803176"/>
            <a:ext cx="2840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69" name="Google Shape;269;p18"/>
          <p:cNvSpPr txBox="1">
            <a:spLocks noGrp="1"/>
          </p:cNvSpPr>
          <p:nvPr>
            <p:ph type="subTitle" idx="8"/>
          </p:nvPr>
        </p:nvSpPr>
        <p:spPr>
          <a:xfrm>
            <a:off x="1308167" y="5195263"/>
            <a:ext cx="2840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270" name="Google Shape;270;p18"/>
          <p:cNvSpPr txBox="1">
            <a:spLocks noGrp="1"/>
          </p:cNvSpPr>
          <p:nvPr>
            <p:ph type="subTitle" idx="9"/>
          </p:nvPr>
        </p:nvSpPr>
        <p:spPr>
          <a:xfrm>
            <a:off x="4692033" y="4803143"/>
            <a:ext cx="2840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71" name="Google Shape;271;p18"/>
          <p:cNvSpPr txBox="1">
            <a:spLocks noGrp="1"/>
          </p:cNvSpPr>
          <p:nvPr>
            <p:ph type="subTitle" idx="13"/>
          </p:nvPr>
        </p:nvSpPr>
        <p:spPr>
          <a:xfrm>
            <a:off x="4692033" y="5195235"/>
            <a:ext cx="2840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272" name="Google Shape;272;p18"/>
          <p:cNvSpPr txBox="1">
            <a:spLocks noGrp="1"/>
          </p:cNvSpPr>
          <p:nvPr>
            <p:ph type="subTitle" idx="14"/>
          </p:nvPr>
        </p:nvSpPr>
        <p:spPr>
          <a:xfrm>
            <a:off x="8075900" y="4803143"/>
            <a:ext cx="2840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73" name="Google Shape;273;p18"/>
          <p:cNvSpPr txBox="1">
            <a:spLocks noGrp="1"/>
          </p:cNvSpPr>
          <p:nvPr>
            <p:ph type="subTitle" idx="15"/>
          </p:nvPr>
        </p:nvSpPr>
        <p:spPr>
          <a:xfrm>
            <a:off x="8075900" y="5195235"/>
            <a:ext cx="2840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274" name="Google Shape;274;p18"/>
          <p:cNvSpPr/>
          <p:nvPr/>
        </p:nvSpPr>
        <p:spPr>
          <a:xfrm>
            <a:off x="11335020" y="5276366"/>
            <a:ext cx="702928" cy="1581401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5" name="Google Shape;275;p18"/>
          <p:cNvGrpSpPr/>
          <p:nvPr/>
        </p:nvGrpSpPr>
        <p:grpSpPr>
          <a:xfrm>
            <a:off x="10703051" y="6138738"/>
            <a:ext cx="1173581" cy="719180"/>
            <a:chOff x="7020722" y="3595000"/>
            <a:chExt cx="2002699" cy="1227270"/>
          </a:xfrm>
        </p:grpSpPr>
        <p:sp>
          <p:nvSpPr>
            <p:cNvPr id="276" name="Google Shape;276;p18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9" name="Google Shape;279;p18"/>
          <p:cNvGrpSpPr/>
          <p:nvPr/>
        </p:nvGrpSpPr>
        <p:grpSpPr>
          <a:xfrm>
            <a:off x="10306152" y="6227710"/>
            <a:ext cx="396929" cy="818161"/>
            <a:chOff x="6833589" y="268447"/>
            <a:chExt cx="554577" cy="1143108"/>
          </a:xfrm>
        </p:grpSpPr>
        <p:sp>
          <p:nvSpPr>
            <p:cNvPr id="280" name="Google Shape;280;p18"/>
            <p:cNvSpPr/>
            <p:nvPr/>
          </p:nvSpPr>
          <p:spPr>
            <a:xfrm>
              <a:off x="7095577" y="331953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6833589" y="268447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18"/>
          <p:cNvGrpSpPr/>
          <p:nvPr/>
        </p:nvGrpSpPr>
        <p:grpSpPr>
          <a:xfrm flipH="1">
            <a:off x="315368" y="6138738"/>
            <a:ext cx="1173581" cy="719180"/>
            <a:chOff x="7020722" y="3595000"/>
            <a:chExt cx="2002699" cy="1227270"/>
          </a:xfrm>
        </p:grpSpPr>
        <p:sp>
          <p:nvSpPr>
            <p:cNvPr id="283" name="Google Shape;283;p18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8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6" name="Google Shape;286;p18"/>
          <p:cNvGrpSpPr/>
          <p:nvPr/>
        </p:nvGrpSpPr>
        <p:grpSpPr>
          <a:xfrm>
            <a:off x="361786" y="246200"/>
            <a:ext cx="472965" cy="472965"/>
            <a:chOff x="292035" y="246950"/>
            <a:chExt cx="461700" cy="461700"/>
          </a:xfrm>
        </p:grpSpPr>
        <p:sp>
          <p:nvSpPr>
            <p:cNvPr id="287" name="Google Shape;287;p18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8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8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8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1" name="Google Shape;291;p18"/>
          <p:cNvSpPr/>
          <p:nvPr/>
        </p:nvSpPr>
        <p:spPr>
          <a:xfrm>
            <a:off x="10461036" y="208868"/>
            <a:ext cx="1380433" cy="319889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2" name="Google Shape;292;p18"/>
          <p:cNvGrpSpPr/>
          <p:nvPr/>
        </p:nvGrpSpPr>
        <p:grpSpPr>
          <a:xfrm>
            <a:off x="1308162" y="6138609"/>
            <a:ext cx="501165" cy="719163"/>
            <a:chOff x="2147657" y="2322315"/>
            <a:chExt cx="480964" cy="690175"/>
          </a:xfrm>
        </p:grpSpPr>
        <p:sp>
          <p:nvSpPr>
            <p:cNvPr id="293" name="Google Shape;293;p18"/>
            <p:cNvSpPr/>
            <p:nvPr/>
          </p:nvSpPr>
          <p:spPr>
            <a:xfrm>
              <a:off x="2335668" y="2322315"/>
              <a:ext cx="292953" cy="424506"/>
            </a:xfrm>
            <a:custGeom>
              <a:avLst/>
              <a:gdLst/>
              <a:ahLst/>
              <a:cxnLst/>
              <a:rect l="l" t="t" r="r" b="b"/>
              <a:pathLst>
                <a:path w="5251" h="7609" extrusionOk="0">
                  <a:moveTo>
                    <a:pt x="5084" y="0"/>
                  </a:moveTo>
                  <a:cubicBezTo>
                    <a:pt x="5072" y="12"/>
                    <a:pt x="5048" y="12"/>
                    <a:pt x="5025" y="12"/>
                  </a:cubicBezTo>
                  <a:cubicBezTo>
                    <a:pt x="4465" y="107"/>
                    <a:pt x="3882" y="357"/>
                    <a:pt x="3322" y="726"/>
                  </a:cubicBezTo>
                  <a:lnTo>
                    <a:pt x="3179" y="822"/>
                  </a:lnTo>
                  <a:cubicBezTo>
                    <a:pt x="2810" y="1084"/>
                    <a:pt x="2441" y="1393"/>
                    <a:pt x="2096" y="1774"/>
                  </a:cubicBezTo>
                  <a:lnTo>
                    <a:pt x="1965" y="1905"/>
                  </a:lnTo>
                  <a:cubicBezTo>
                    <a:pt x="1691" y="2191"/>
                    <a:pt x="1441" y="2512"/>
                    <a:pt x="1215" y="2870"/>
                  </a:cubicBezTo>
                  <a:cubicBezTo>
                    <a:pt x="1143" y="2977"/>
                    <a:pt x="1072" y="3096"/>
                    <a:pt x="1012" y="3215"/>
                  </a:cubicBezTo>
                  <a:lnTo>
                    <a:pt x="893" y="3429"/>
                  </a:lnTo>
                  <a:cubicBezTo>
                    <a:pt x="607" y="3941"/>
                    <a:pt x="393" y="4465"/>
                    <a:pt x="250" y="4989"/>
                  </a:cubicBezTo>
                  <a:lnTo>
                    <a:pt x="179" y="5310"/>
                  </a:lnTo>
                  <a:cubicBezTo>
                    <a:pt x="0" y="6120"/>
                    <a:pt x="0" y="6858"/>
                    <a:pt x="143" y="7513"/>
                  </a:cubicBezTo>
                  <a:lnTo>
                    <a:pt x="179" y="7608"/>
                  </a:lnTo>
                  <a:cubicBezTo>
                    <a:pt x="203" y="7608"/>
                    <a:pt x="250" y="7596"/>
                    <a:pt x="286" y="7596"/>
                  </a:cubicBezTo>
                  <a:cubicBezTo>
                    <a:pt x="1203" y="7418"/>
                    <a:pt x="2179" y="6846"/>
                    <a:pt x="3048" y="5989"/>
                  </a:cubicBezTo>
                  <a:cubicBezTo>
                    <a:pt x="3108" y="5929"/>
                    <a:pt x="3167" y="5846"/>
                    <a:pt x="3227" y="5787"/>
                  </a:cubicBezTo>
                  <a:cubicBezTo>
                    <a:pt x="3524" y="5477"/>
                    <a:pt x="3810" y="5108"/>
                    <a:pt x="4060" y="4715"/>
                  </a:cubicBezTo>
                  <a:cubicBezTo>
                    <a:pt x="4072" y="4691"/>
                    <a:pt x="4084" y="4667"/>
                    <a:pt x="4108" y="4644"/>
                  </a:cubicBezTo>
                  <a:cubicBezTo>
                    <a:pt x="4132" y="4584"/>
                    <a:pt x="4179" y="4525"/>
                    <a:pt x="4203" y="4465"/>
                  </a:cubicBezTo>
                  <a:cubicBezTo>
                    <a:pt x="4477" y="4024"/>
                    <a:pt x="4703" y="3548"/>
                    <a:pt x="4858" y="3084"/>
                  </a:cubicBezTo>
                  <a:lnTo>
                    <a:pt x="4929" y="2917"/>
                  </a:lnTo>
                  <a:cubicBezTo>
                    <a:pt x="5084" y="2429"/>
                    <a:pt x="5179" y="1953"/>
                    <a:pt x="5227" y="1488"/>
                  </a:cubicBezTo>
                  <a:lnTo>
                    <a:pt x="5239" y="1346"/>
                  </a:lnTo>
                  <a:cubicBezTo>
                    <a:pt x="5251" y="929"/>
                    <a:pt x="5227" y="536"/>
                    <a:pt x="5167" y="179"/>
                  </a:cubicBezTo>
                  <a:cubicBezTo>
                    <a:pt x="5167" y="167"/>
                    <a:pt x="5144" y="131"/>
                    <a:pt x="5144" y="119"/>
                  </a:cubicBezTo>
                  <a:cubicBezTo>
                    <a:pt x="5132" y="72"/>
                    <a:pt x="5132" y="48"/>
                    <a:pt x="5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8"/>
            <p:cNvSpPr/>
            <p:nvPr/>
          </p:nvSpPr>
          <p:spPr>
            <a:xfrm>
              <a:off x="2342977" y="2322315"/>
              <a:ext cx="284306" cy="424506"/>
            </a:xfrm>
            <a:custGeom>
              <a:avLst/>
              <a:gdLst/>
              <a:ahLst/>
              <a:cxnLst/>
              <a:rect l="l" t="t" r="r" b="b"/>
              <a:pathLst>
                <a:path w="5096" h="7609" extrusionOk="0">
                  <a:moveTo>
                    <a:pt x="4941" y="0"/>
                  </a:moveTo>
                  <a:cubicBezTo>
                    <a:pt x="4929" y="0"/>
                    <a:pt x="4894" y="0"/>
                    <a:pt x="4882" y="12"/>
                  </a:cubicBezTo>
                  <a:lnTo>
                    <a:pt x="3762" y="1715"/>
                  </a:lnTo>
                  <a:lnTo>
                    <a:pt x="3358" y="2322"/>
                  </a:lnTo>
                  <a:lnTo>
                    <a:pt x="3167" y="726"/>
                  </a:lnTo>
                  <a:lnTo>
                    <a:pt x="3036" y="822"/>
                  </a:lnTo>
                  <a:lnTo>
                    <a:pt x="3239" y="2500"/>
                  </a:lnTo>
                  <a:lnTo>
                    <a:pt x="2310" y="3941"/>
                  </a:lnTo>
                  <a:lnTo>
                    <a:pt x="1953" y="1762"/>
                  </a:lnTo>
                  <a:lnTo>
                    <a:pt x="1810" y="1893"/>
                  </a:lnTo>
                  <a:lnTo>
                    <a:pt x="2191" y="4120"/>
                  </a:lnTo>
                  <a:lnTo>
                    <a:pt x="1298" y="5513"/>
                  </a:lnTo>
                  <a:lnTo>
                    <a:pt x="881" y="3215"/>
                  </a:lnTo>
                  <a:lnTo>
                    <a:pt x="762" y="3429"/>
                  </a:lnTo>
                  <a:lnTo>
                    <a:pt x="1179" y="5703"/>
                  </a:lnTo>
                  <a:lnTo>
                    <a:pt x="524" y="6715"/>
                  </a:lnTo>
                  <a:lnTo>
                    <a:pt x="119" y="4977"/>
                  </a:lnTo>
                  <a:lnTo>
                    <a:pt x="48" y="5298"/>
                  </a:lnTo>
                  <a:lnTo>
                    <a:pt x="405" y="6894"/>
                  </a:lnTo>
                  <a:lnTo>
                    <a:pt x="0" y="7501"/>
                  </a:lnTo>
                  <a:lnTo>
                    <a:pt x="24" y="7608"/>
                  </a:lnTo>
                  <a:cubicBezTo>
                    <a:pt x="60" y="7608"/>
                    <a:pt x="83" y="7596"/>
                    <a:pt x="131" y="7596"/>
                  </a:cubicBezTo>
                  <a:lnTo>
                    <a:pt x="905" y="6406"/>
                  </a:lnTo>
                  <a:lnTo>
                    <a:pt x="2905" y="5989"/>
                  </a:lnTo>
                  <a:lnTo>
                    <a:pt x="3084" y="5787"/>
                  </a:lnTo>
                  <a:lnTo>
                    <a:pt x="3084" y="5787"/>
                  </a:lnTo>
                  <a:lnTo>
                    <a:pt x="1012" y="6227"/>
                  </a:lnTo>
                  <a:lnTo>
                    <a:pt x="1738" y="5108"/>
                  </a:lnTo>
                  <a:lnTo>
                    <a:pt x="3965" y="4644"/>
                  </a:lnTo>
                  <a:cubicBezTo>
                    <a:pt x="4001" y="4584"/>
                    <a:pt x="4036" y="4525"/>
                    <a:pt x="4060" y="4465"/>
                  </a:cubicBezTo>
                  <a:lnTo>
                    <a:pt x="4060" y="4465"/>
                  </a:lnTo>
                  <a:lnTo>
                    <a:pt x="1846" y="4929"/>
                  </a:lnTo>
                  <a:lnTo>
                    <a:pt x="2798" y="3465"/>
                  </a:lnTo>
                  <a:lnTo>
                    <a:pt x="4715" y="3096"/>
                  </a:lnTo>
                  <a:lnTo>
                    <a:pt x="4774" y="2929"/>
                  </a:lnTo>
                  <a:lnTo>
                    <a:pt x="2917" y="3310"/>
                  </a:lnTo>
                  <a:lnTo>
                    <a:pt x="3882" y="1798"/>
                  </a:lnTo>
                  <a:lnTo>
                    <a:pt x="3989" y="1655"/>
                  </a:lnTo>
                  <a:lnTo>
                    <a:pt x="5072" y="1524"/>
                  </a:lnTo>
                  <a:lnTo>
                    <a:pt x="5096" y="1369"/>
                  </a:lnTo>
                  <a:lnTo>
                    <a:pt x="5096" y="1369"/>
                  </a:lnTo>
                  <a:lnTo>
                    <a:pt x="4120" y="1477"/>
                  </a:lnTo>
                  <a:lnTo>
                    <a:pt x="5001" y="119"/>
                  </a:lnTo>
                  <a:cubicBezTo>
                    <a:pt x="4989" y="72"/>
                    <a:pt x="4989" y="48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2147657" y="2472389"/>
              <a:ext cx="202016" cy="274431"/>
            </a:xfrm>
            <a:custGeom>
              <a:avLst/>
              <a:gdLst/>
              <a:ahLst/>
              <a:cxnLst/>
              <a:rect l="l" t="t" r="r" b="b"/>
              <a:pathLst>
                <a:path w="3621" h="4919" extrusionOk="0">
                  <a:moveTo>
                    <a:pt x="227" y="1"/>
                  </a:moveTo>
                  <a:cubicBezTo>
                    <a:pt x="215" y="37"/>
                    <a:pt x="203" y="84"/>
                    <a:pt x="203" y="108"/>
                  </a:cubicBezTo>
                  <a:cubicBezTo>
                    <a:pt x="1" y="942"/>
                    <a:pt x="239" y="2049"/>
                    <a:pt x="894" y="3061"/>
                  </a:cubicBezTo>
                  <a:cubicBezTo>
                    <a:pt x="1156" y="3454"/>
                    <a:pt x="1453" y="3799"/>
                    <a:pt x="1775" y="4085"/>
                  </a:cubicBezTo>
                  <a:lnTo>
                    <a:pt x="2001" y="4263"/>
                  </a:lnTo>
                  <a:cubicBezTo>
                    <a:pt x="2430" y="4609"/>
                    <a:pt x="2882" y="4811"/>
                    <a:pt x="3311" y="4906"/>
                  </a:cubicBezTo>
                  <a:cubicBezTo>
                    <a:pt x="3358" y="4906"/>
                    <a:pt x="3382" y="4918"/>
                    <a:pt x="3418" y="4918"/>
                  </a:cubicBezTo>
                  <a:lnTo>
                    <a:pt x="3418" y="4906"/>
                  </a:lnTo>
                  <a:cubicBezTo>
                    <a:pt x="3418" y="4871"/>
                    <a:pt x="3430" y="4835"/>
                    <a:pt x="3430" y="4811"/>
                  </a:cubicBezTo>
                  <a:cubicBezTo>
                    <a:pt x="3620" y="3978"/>
                    <a:pt x="3382" y="2882"/>
                    <a:pt x="2739" y="1870"/>
                  </a:cubicBezTo>
                  <a:cubicBezTo>
                    <a:pt x="2072" y="858"/>
                    <a:pt x="1167" y="180"/>
                    <a:pt x="322" y="25"/>
                  </a:cubicBezTo>
                  <a:cubicBezTo>
                    <a:pt x="286" y="25"/>
                    <a:pt x="263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8"/>
            <p:cNvSpPr/>
            <p:nvPr/>
          </p:nvSpPr>
          <p:spPr>
            <a:xfrm>
              <a:off x="2156305" y="2471106"/>
              <a:ext cx="184051" cy="275045"/>
            </a:xfrm>
            <a:custGeom>
              <a:avLst/>
              <a:gdLst/>
              <a:ahLst/>
              <a:cxnLst/>
              <a:rect l="l" t="t" r="r" b="b"/>
              <a:pathLst>
                <a:path w="3299" h="4930" extrusionOk="0">
                  <a:moveTo>
                    <a:pt x="84" y="0"/>
                  </a:moveTo>
                  <a:cubicBezTo>
                    <a:pt x="72" y="24"/>
                    <a:pt x="72" y="72"/>
                    <a:pt x="60" y="107"/>
                  </a:cubicBezTo>
                  <a:lnTo>
                    <a:pt x="679" y="1060"/>
                  </a:lnTo>
                  <a:lnTo>
                    <a:pt x="0" y="857"/>
                  </a:lnTo>
                  <a:lnTo>
                    <a:pt x="0" y="857"/>
                  </a:lnTo>
                  <a:lnTo>
                    <a:pt x="12" y="1024"/>
                  </a:lnTo>
                  <a:lnTo>
                    <a:pt x="798" y="1250"/>
                  </a:lnTo>
                  <a:lnTo>
                    <a:pt x="1513" y="2346"/>
                  </a:lnTo>
                  <a:lnTo>
                    <a:pt x="262" y="2084"/>
                  </a:lnTo>
                  <a:lnTo>
                    <a:pt x="322" y="2250"/>
                  </a:lnTo>
                  <a:lnTo>
                    <a:pt x="1632" y="2524"/>
                  </a:lnTo>
                  <a:lnTo>
                    <a:pt x="2227" y="3453"/>
                  </a:lnTo>
                  <a:lnTo>
                    <a:pt x="798" y="3120"/>
                  </a:lnTo>
                  <a:lnTo>
                    <a:pt x="798" y="3120"/>
                  </a:lnTo>
                  <a:lnTo>
                    <a:pt x="929" y="3298"/>
                  </a:lnTo>
                  <a:lnTo>
                    <a:pt x="2346" y="3632"/>
                  </a:lnTo>
                  <a:lnTo>
                    <a:pt x="2751" y="4251"/>
                  </a:lnTo>
                  <a:lnTo>
                    <a:pt x="1655" y="4084"/>
                  </a:lnTo>
                  <a:lnTo>
                    <a:pt x="1870" y="4263"/>
                  </a:lnTo>
                  <a:lnTo>
                    <a:pt x="2858" y="4417"/>
                  </a:lnTo>
                  <a:lnTo>
                    <a:pt x="3167" y="4906"/>
                  </a:lnTo>
                  <a:cubicBezTo>
                    <a:pt x="3203" y="4906"/>
                    <a:pt x="3227" y="4929"/>
                    <a:pt x="3275" y="4929"/>
                  </a:cubicBezTo>
                  <a:cubicBezTo>
                    <a:pt x="3287" y="4894"/>
                    <a:pt x="3287" y="4870"/>
                    <a:pt x="3298" y="4822"/>
                  </a:cubicBezTo>
                  <a:lnTo>
                    <a:pt x="2882" y="4227"/>
                  </a:lnTo>
                  <a:lnTo>
                    <a:pt x="3025" y="2727"/>
                  </a:lnTo>
                  <a:lnTo>
                    <a:pt x="2906" y="2441"/>
                  </a:lnTo>
                  <a:lnTo>
                    <a:pt x="2751" y="4013"/>
                  </a:lnTo>
                  <a:lnTo>
                    <a:pt x="2191" y="3143"/>
                  </a:lnTo>
                  <a:lnTo>
                    <a:pt x="2322" y="1500"/>
                  </a:lnTo>
                  <a:lnTo>
                    <a:pt x="2191" y="1334"/>
                  </a:lnTo>
                  <a:lnTo>
                    <a:pt x="2072" y="2929"/>
                  </a:lnTo>
                  <a:lnTo>
                    <a:pt x="1322" y="1798"/>
                  </a:lnTo>
                  <a:lnTo>
                    <a:pt x="1298" y="524"/>
                  </a:lnTo>
                  <a:lnTo>
                    <a:pt x="1143" y="417"/>
                  </a:lnTo>
                  <a:lnTo>
                    <a:pt x="1179" y="1548"/>
                  </a:lnTo>
                  <a:lnTo>
                    <a:pt x="179" y="12"/>
                  </a:lnTo>
                  <a:cubicBezTo>
                    <a:pt x="143" y="0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8"/>
            <p:cNvSpPr/>
            <p:nvPr/>
          </p:nvSpPr>
          <p:spPr>
            <a:xfrm>
              <a:off x="2193516" y="2727459"/>
              <a:ext cx="324865" cy="285031"/>
            </a:xfrm>
            <a:custGeom>
              <a:avLst/>
              <a:gdLst/>
              <a:ahLst/>
              <a:cxnLst/>
              <a:rect l="l" t="t" r="r" b="b"/>
              <a:pathLst>
                <a:path w="5823" h="5109" extrusionOk="0">
                  <a:moveTo>
                    <a:pt x="143" y="1"/>
                  </a:moveTo>
                  <a:cubicBezTo>
                    <a:pt x="60" y="1"/>
                    <a:pt x="0" y="72"/>
                    <a:pt x="12" y="156"/>
                  </a:cubicBezTo>
                  <a:lnTo>
                    <a:pt x="857" y="5002"/>
                  </a:lnTo>
                  <a:cubicBezTo>
                    <a:pt x="881" y="5061"/>
                    <a:pt x="941" y="5109"/>
                    <a:pt x="1000" y="5109"/>
                  </a:cubicBezTo>
                  <a:lnTo>
                    <a:pt x="4822" y="5109"/>
                  </a:lnTo>
                  <a:cubicBezTo>
                    <a:pt x="4894" y="5109"/>
                    <a:pt x="4941" y="5061"/>
                    <a:pt x="4953" y="5002"/>
                  </a:cubicBezTo>
                  <a:lnTo>
                    <a:pt x="5810" y="156"/>
                  </a:lnTo>
                  <a:cubicBezTo>
                    <a:pt x="5822" y="72"/>
                    <a:pt x="5763" y="1"/>
                    <a:pt x="5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91619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4"/>
          <p:cNvSpPr txBox="1">
            <a:spLocks noGrp="1"/>
          </p:cNvSpPr>
          <p:nvPr>
            <p:ph type="title"/>
          </p:nvPr>
        </p:nvSpPr>
        <p:spPr>
          <a:xfrm>
            <a:off x="3596840" y="1496467"/>
            <a:ext cx="4998400" cy="12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54" name="Google Shape;354;p24"/>
          <p:cNvSpPr txBox="1">
            <a:spLocks noGrp="1"/>
          </p:cNvSpPr>
          <p:nvPr>
            <p:ph type="subTitle" idx="1"/>
          </p:nvPr>
        </p:nvSpPr>
        <p:spPr>
          <a:xfrm>
            <a:off x="3596800" y="2719267"/>
            <a:ext cx="4998400" cy="12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355" name="Google Shape;355;p24"/>
          <p:cNvGrpSpPr/>
          <p:nvPr/>
        </p:nvGrpSpPr>
        <p:grpSpPr>
          <a:xfrm rot="-2125106">
            <a:off x="538145" y="4722849"/>
            <a:ext cx="2724352" cy="1363536"/>
            <a:chOff x="2198175" y="2977875"/>
            <a:chExt cx="600700" cy="300650"/>
          </a:xfrm>
        </p:grpSpPr>
        <p:sp>
          <p:nvSpPr>
            <p:cNvPr id="356" name="Google Shape;356;p24"/>
            <p:cNvSpPr/>
            <p:nvPr/>
          </p:nvSpPr>
          <p:spPr>
            <a:xfrm>
              <a:off x="2198175" y="3044550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6"/>
                    <a:pt x="370" y="1667"/>
                    <a:pt x="834" y="1667"/>
                  </a:cubicBezTo>
                  <a:cubicBezTo>
                    <a:pt x="1239" y="1667"/>
                    <a:pt x="1584" y="1370"/>
                    <a:pt x="1656" y="989"/>
                  </a:cubicBezTo>
                  <a:cubicBezTo>
                    <a:pt x="2001" y="1013"/>
                    <a:pt x="2441" y="1084"/>
                    <a:pt x="2930" y="1251"/>
                  </a:cubicBezTo>
                  <a:cubicBezTo>
                    <a:pt x="2918" y="1310"/>
                    <a:pt x="2918" y="1370"/>
                    <a:pt x="2918" y="1406"/>
                  </a:cubicBezTo>
                  <a:cubicBezTo>
                    <a:pt x="2918" y="1870"/>
                    <a:pt x="3287" y="2239"/>
                    <a:pt x="3751" y="2239"/>
                  </a:cubicBezTo>
                  <a:cubicBezTo>
                    <a:pt x="3989" y="2239"/>
                    <a:pt x="4204" y="2156"/>
                    <a:pt x="4346" y="1989"/>
                  </a:cubicBezTo>
                  <a:cubicBezTo>
                    <a:pt x="4644" y="2215"/>
                    <a:pt x="4930" y="2477"/>
                    <a:pt x="5216" y="2799"/>
                  </a:cubicBezTo>
                  <a:cubicBezTo>
                    <a:pt x="5073" y="2941"/>
                    <a:pt x="5001" y="3132"/>
                    <a:pt x="5001" y="3346"/>
                  </a:cubicBezTo>
                  <a:cubicBezTo>
                    <a:pt x="5001" y="3811"/>
                    <a:pt x="5370" y="4180"/>
                    <a:pt x="5835" y="4180"/>
                  </a:cubicBezTo>
                  <a:cubicBezTo>
                    <a:pt x="5942" y="4180"/>
                    <a:pt x="6049" y="4168"/>
                    <a:pt x="6132" y="4120"/>
                  </a:cubicBezTo>
                  <a:cubicBezTo>
                    <a:pt x="6180" y="4192"/>
                    <a:pt x="6228" y="4275"/>
                    <a:pt x="6251" y="4346"/>
                  </a:cubicBezTo>
                  <a:cubicBezTo>
                    <a:pt x="6418" y="4680"/>
                    <a:pt x="6597" y="4977"/>
                    <a:pt x="6775" y="5275"/>
                  </a:cubicBezTo>
                  <a:cubicBezTo>
                    <a:pt x="6621" y="5430"/>
                    <a:pt x="6537" y="5632"/>
                    <a:pt x="6537" y="5858"/>
                  </a:cubicBezTo>
                  <a:cubicBezTo>
                    <a:pt x="6537" y="6323"/>
                    <a:pt x="6906" y="6692"/>
                    <a:pt x="7371" y="6692"/>
                  </a:cubicBezTo>
                  <a:cubicBezTo>
                    <a:pt x="7502" y="6692"/>
                    <a:pt x="7621" y="6668"/>
                    <a:pt x="7728" y="6620"/>
                  </a:cubicBezTo>
                  <a:cubicBezTo>
                    <a:pt x="7990" y="6954"/>
                    <a:pt x="8276" y="7216"/>
                    <a:pt x="8549" y="7442"/>
                  </a:cubicBezTo>
                  <a:cubicBezTo>
                    <a:pt x="8490" y="7549"/>
                    <a:pt x="8454" y="7680"/>
                    <a:pt x="8454" y="7811"/>
                  </a:cubicBezTo>
                  <a:cubicBezTo>
                    <a:pt x="8454" y="8275"/>
                    <a:pt x="8823" y="8644"/>
                    <a:pt x="9288" y="8644"/>
                  </a:cubicBezTo>
                  <a:cubicBezTo>
                    <a:pt x="9573" y="8644"/>
                    <a:pt x="9811" y="8514"/>
                    <a:pt x="9954" y="8299"/>
                  </a:cubicBezTo>
                  <a:cubicBezTo>
                    <a:pt x="10407" y="8478"/>
                    <a:pt x="10823" y="8573"/>
                    <a:pt x="11193" y="8597"/>
                  </a:cubicBezTo>
                  <a:cubicBezTo>
                    <a:pt x="11288" y="9049"/>
                    <a:pt x="11621" y="9359"/>
                    <a:pt x="12038" y="9359"/>
                  </a:cubicBezTo>
                  <a:cubicBezTo>
                    <a:pt x="12455" y="9359"/>
                    <a:pt x="12800" y="9049"/>
                    <a:pt x="12859" y="8644"/>
                  </a:cubicBezTo>
                  <a:cubicBezTo>
                    <a:pt x="13252" y="8597"/>
                    <a:pt x="13669" y="8514"/>
                    <a:pt x="14110" y="8335"/>
                  </a:cubicBezTo>
                  <a:cubicBezTo>
                    <a:pt x="14264" y="8537"/>
                    <a:pt x="14514" y="8692"/>
                    <a:pt x="14800" y="8692"/>
                  </a:cubicBezTo>
                  <a:cubicBezTo>
                    <a:pt x="15253" y="8692"/>
                    <a:pt x="15634" y="8323"/>
                    <a:pt x="15634" y="7859"/>
                  </a:cubicBezTo>
                  <a:cubicBezTo>
                    <a:pt x="15634" y="7728"/>
                    <a:pt x="15598" y="7585"/>
                    <a:pt x="15538" y="7466"/>
                  </a:cubicBezTo>
                  <a:cubicBezTo>
                    <a:pt x="15836" y="7216"/>
                    <a:pt x="16146" y="6906"/>
                    <a:pt x="16467" y="6513"/>
                  </a:cubicBezTo>
                  <a:cubicBezTo>
                    <a:pt x="16562" y="6561"/>
                    <a:pt x="16681" y="6597"/>
                    <a:pt x="16824" y="6597"/>
                  </a:cubicBezTo>
                  <a:cubicBezTo>
                    <a:pt x="17277" y="6597"/>
                    <a:pt x="17658" y="6216"/>
                    <a:pt x="17658" y="5763"/>
                  </a:cubicBezTo>
                  <a:cubicBezTo>
                    <a:pt x="17658" y="5513"/>
                    <a:pt x="17550" y="5311"/>
                    <a:pt x="17396" y="5168"/>
                  </a:cubicBezTo>
                  <a:cubicBezTo>
                    <a:pt x="17539" y="4918"/>
                    <a:pt x="17681" y="4668"/>
                    <a:pt x="17812" y="4382"/>
                  </a:cubicBezTo>
                  <a:cubicBezTo>
                    <a:pt x="17860" y="4287"/>
                    <a:pt x="17920" y="4192"/>
                    <a:pt x="17967" y="4084"/>
                  </a:cubicBezTo>
                  <a:cubicBezTo>
                    <a:pt x="18074" y="4132"/>
                    <a:pt x="18170" y="4168"/>
                    <a:pt x="18289" y="4168"/>
                  </a:cubicBezTo>
                  <a:cubicBezTo>
                    <a:pt x="18753" y="4168"/>
                    <a:pt x="19122" y="3787"/>
                    <a:pt x="19122" y="3334"/>
                  </a:cubicBezTo>
                  <a:cubicBezTo>
                    <a:pt x="19122" y="3108"/>
                    <a:pt x="19039" y="2918"/>
                    <a:pt x="18908" y="2763"/>
                  </a:cubicBezTo>
                  <a:cubicBezTo>
                    <a:pt x="19170" y="2465"/>
                    <a:pt x="19455" y="2215"/>
                    <a:pt x="19741" y="1989"/>
                  </a:cubicBezTo>
                  <a:cubicBezTo>
                    <a:pt x="19884" y="2156"/>
                    <a:pt x="20110" y="2263"/>
                    <a:pt x="20348" y="2263"/>
                  </a:cubicBezTo>
                  <a:cubicBezTo>
                    <a:pt x="20813" y="2263"/>
                    <a:pt x="21182" y="1882"/>
                    <a:pt x="21182" y="1429"/>
                  </a:cubicBezTo>
                  <a:cubicBezTo>
                    <a:pt x="21182" y="1370"/>
                    <a:pt x="21170" y="1310"/>
                    <a:pt x="21170" y="1251"/>
                  </a:cubicBezTo>
                  <a:cubicBezTo>
                    <a:pt x="21622" y="1096"/>
                    <a:pt x="22039" y="1036"/>
                    <a:pt x="22373" y="1013"/>
                  </a:cubicBezTo>
                  <a:cubicBezTo>
                    <a:pt x="22432" y="1406"/>
                    <a:pt x="22777" y="1703"/>
                    <a:pt x="23194" y="1703"/>
                  </a:cubicBezTo>
                  <a:cubicBezTo>
                    <a:pt x="23646" y="1703"/>
                    <a:pt x="24027" y="1334"/>
                    <a:pt x="24027" y="870"/>
                  </a:cubicBezTo>
                  <a:cubicBezTo>
                    <a:pt x="24027" y="417"/>
                    <a:pt x="23646" y="36"/>
                    <a:pt x="23194" y="36"/>
                  </a:cubicBezTo>
                  <a:cubicBezTo>
                    <a:pt x="22777" y="36"/>
                    <a:pt x="22432" y="334"/>
                    <a:pt x="22373" y="739"/>
                  </a:cubicBezTo>
                  <a:cubicBezTo>
                    <a:pt x="22015" y="774"/>
                    <a:pt x="21551" y="846"/>
                    <a:pt x="21063" y="1013"/>
                  </a:cubicBezTo>
                  <a:cubicBezTo>
                    <a:pt x="20908" y="774"/>
                    <a:pt x="20646" y="596"/>
                    <a:pt x="20348" y="596"/>
                  </a:cubicBezTo>
                  <a:cubicBezTo>
                    <a:pt x="19884" y="596"/>
                    <a:pt x="19515" y="965"/>
                    <a:pt x="19515" y="1429"/>
                  </a:cubicBezTo>
                  <a:cubicBezTo>
                    <a:pt x="19515" y="1548"/>
                    <a:pt x="19539" y="1667"/>
                    <a:pt x="19586" y="1763"/>
                  </a:cubicBezTo>
                  <a:cubicBezTo>
                    <a:pt x="19277" y="1989"/>
                    <a:pt x="18979" y="2263"/>
                    <a:pt x="18682" y="2584"/>
                  </a:cubicBezTo>
                  <a:cubicBezTo>
                    <a:pt x="18563" y="2525"/>
                    <a:pt x="18432" y="2477"/>
                    <a:pt x="18277" y="2477"/>
                  </a:cubicBezTo>
                  <a:cubicBezTo>
                    <a:pt x="17812" y="2477"/>
                    <a:pt x="17443" y="2858"/>
                    <a:pt x="17443" y="3310"/>
                  </a:cubicBezTo>
                  <a:cubicBezTo>
                    <a:pt x="17443" y="3549"/>
                    <a:pt x="17550" y="3775"/>
                    <a:pt x="17717" y="3930"/>
                  </a:cubicBezTo>
                  <a:cubicBezTo>
                    <a:pt x="17658" y="4025"/>
                    <a:pt x="17598" y="4132"/>
                    <a:pt x="17550" y="4239"/>
                  </a:cubicBezTo>
                  <a:cubicBezTo>
                    <a:pt x="17420" y="4501"/>
                    <a:pt x="17277" y="4739"/>
                    <a:pt x="17146" y="4977"/>
                  </a:cubicBezTo>
                  <a:cubicBezTo>
                    <a:pt x="17039" y="4942"/>
                    <a:pt x="16919" y="4906"/>
                    <a:pt x="16800" y="4906"/>
                  </a:cubicBezTo>
                  <a:cubicBezTo>
                    <a:pt x="16348" y="4906"/>
                    <a:pt x="15967" y="5275"/>
                    <a:pt x="15967" y="5739"/>
                  </a:cubicBezTo>
                  <a:cubicBezTo>
                    <a:pt x="15967" y="5977"/>
                    <a:pt x="16062" y="6192"/>
                    <a:pt x="16229" y="6335"/>
                  </a:cubicBezTo>
                  <a:cubicBezTo>
                    <a:pt x="15943" y="6692"/>
                    <a:pt x="15645" y="6978"/>
                    <a:pt x="15360" y="7216"/>
                  </a:cubicBezTo>
                  <a:cubicBezTo>
                    <a:pt x="15217" y="7085"/>
                    <a:pt x="15014" y="6990"/>
                    <a:pt x="14800" y="6990"/>
                  </a:cubicBezTo>
                  <a:cubicBezTo>
                    <a:pt x="14336" y="6990"/>
                    <a:pt x="13967" y="7359"/>
                    <a:pt x="13967" y="7823"/>
                  </a:cubicBezTo>
                  <a:cubicBezTo>
                    <a:pt x="13967" y="7894"/>
                    <a:pt x="13979" y="7978"/>
                    <a:pt x="13991" y="8049"/>
                  </a:cubicBezTo>
                  <a:cubicBezTo>
                    <a:pt x="13586" y="8216"/>
                    <a:pt x="13205" y="8287"/>
                    <a:pt x="12848" y="8335"/>
                  </a:cubicBezTo>
                  <a:cubicBezTo>
                    <a:pt x="12776" y="7942"/>
                    <a:pt x="12431" y="7656"/>
                    <a:pt x="12026" y="7656"/>
                  </a:cubicBezTo>
                  <a:cubicBezTo>
                    <a:pt x="11621" y="7656"/>
                    <a:pt x="11288" y="7942"/>
                    <a:pt x="11204" y="8335"/>
                  </a:cubicBezTo>
                  <a:cubicBezTo>
                    <a:pt x="10871" y="8287"/>
                    <a:pt x="10490" y="8216"/>
                    <a:pt x="10097" y="8049"/>
                  </a:cubicBezTo>
                  <a:cubicBezTo>
                    <a:pt x="10109" y="7978"/>
                    <a:pt x="10121" y="7894"/>
                    <a:pt x="10121" y="7811"/>
                  </a:cubicBezTo>
                  <a:cubicBezTo>
                    <a:pt x="10121" y="7347"/>
                    <a:pt x="9752" y="6978"/>
                    <a:pt x="9288" y="6978"/>
                  </a:cubicBezTo>
                  <a:cubicBezTo>
                    <a:pt x="9061" y="6978"/>
                    <a:pt x="8859" y="7061"/>
                    <a:pt x="8704" y="7216"/>
                  </a:cubicBezTo>
                  <a:cubicBezTo>
                    <a:pt x="8454" y="7001"/>
                    <a:pt x="8204" y="6751"/>
                    <a:pt x="7954" y="6466"/>
                  </a:cubicBezTo>
                  <a:cubicBezTo>
                    <a:pt x="8097" y="6323"/>
                    <a:pt x="8192" y="6108"/>
                    <a:pt x="8192" y="5870"/>
                  </a:cubicBezTo>
                  <a:cubicBezTo>
                    <a:pt x="8192" y="5418"/>
                    <a:pt x="7811" y="5037"/>
                    <a:pt x="7359" y="5037"/>
                  </a:cubicBezTo>
                  <a:cubicBezTo>
                    <a:pt x="7216" y="5037"/>
                    <a:pt x="7097" y="5073"/>
                    <a:pt x="6978" y="5132"/>
                  </a:cubicBezTo>
                  <a:cubicBezTo>
                    <a:pt x="6823" y="4858"/>
                    <a:pt x="6656" y="4561"/>
                    <a:pt x="6490" y="4239"/>
                  </a:cubicBezTo>
                  <a:cubicBezTo>
                    <a:pt x="6442" y="4144"/>
                    <a:pt x="6406" y="4072"/>
                    <a:pt x="6359" y="4001"/>
                  </a:cubicBezTo>
                  <a:cubicBezTo>
                    <a:pt x="6537" y="3846"/>
                    <a:pt x="6656" y="3608"/>
                    <a:pt x="6656" y="3358"/>
                  </a:cubicBezTo>
                  <a:cubicBezTo>
                    <a:pt x="6656" y="2894"/>
                    <a:pt x="6287" y="2525"/>
                    <a:pt x="5823" y="2525"/>
                  </a:cubicBezTo>
                  <a:cubicBezTo>
                    <a:pt x="5668" y="2525"/>
                    <a:pt x="5537" y="2572"/>
                    <a:pt x="5418" y="2632"/>
                  </a:cubicBezTo>
                  <a:cubicBezTo>
                    <a:pt x="5120" y="2287"/>
                    <a:pt x="4811" y="2001"/>
                    <a:pt x="4501" y="1786"/>
                  </a:cubicBezTo>
                  <a:cubicBezTo>
                    <a:pt x="4561" y="1679"/>
                    <a:pt x="4585" y="1548"/>
                    <a:pt x="4585" y="1429"/>
                  </a:cubicBezTo>
                  <a:cubicBezTo>
                    <a:pt x="4585" y="965"/>
                    <a:pt x="4215" y="596"/>
                    <a:pt x="3751" y="596"/>
                  </a:cubicBezTo>
                  <a:cubicBezTo>
                    <a:pt x="3442" y="596"/>
                    <a:pt x="3168" y="751"/>
                    <a:pt x="3025" y="1013"/>
                  </a:cubicBezTo>
                  <a:cubicBezTo>
                    <a:pt x="2501" y="834"/>
                    <a:pt x="2025" y="751"/>
                    <a:pt x="1656" y="727"/>
                  </a:cubicBezTo>
                  <a:cubicBezTo>
                    <a:pt x="1596" y="322"/>
                    <a:pt x="1251" y="1"/>
                    <a:pt x="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2198175" y="2977875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12038" y="1"/>
                  </a:moveTo>
                  <a:cubicBezTo>
                    <a:pt x="11621" y="1"/>
                    <a:pt x="11288" y="310"/>
                    <a:pt x="11193" y="763"/>
                  </a:cubicBezTo>
                  <a:cubicBezTo>
                    <a:pt x="10823" y="786"/>
                    <a:pt x="10407" y="882"/>
                    <a:pt x="9954" y="1060"/>
                  </a:cubicBezTo>
                  <a:cubicBezTo>
                    <a:pt x="9811" y="846"/>
                    <a:pt x="9573" y="715"/>
                    <a:pt x="9288" y="715"/>
                  </a:cubicBezTo>
                  <a:cubicBezTo>
                    <a:pt x="8823" y="715"/>
                    <a:pt x="8454" y="1084"/>
                    <a:pt x="8454" y="1548"/>
                  </a:cubicBezTo>
                  <a:cubicBezTo>
                    <a:pt x="8454" y="1679"/>
                    <a:pt x="8490" y="1822"/>
                    <a:pt x="8549" y="1917"/>
                  </a:cubicBezTo>
                  <a:cubicBezTo>
                    <a:pt x="8276" y="2144"/>
                    <a:pt x="7990" y="2418"/>
                    <a:pt x="7728" y="2739"/>
                  </a:cubicBezTo>
                  <a:cubicBezTo>
                    <a:pt x="7621" y="2691"/>
                    <a:pt x="7502" y="2668"/>
                    <a:pt x="7371" y="2668"/>
                  </a:cubicBezTo>
                  <a:cubicBezTo>
                    <a:pt x="6906" y="2668"/>
                    <a:pt x="6537" y="3037"/>
                    <a:pt x="6537" y="3501"/>
                  </a:cubicBezTo>
                  <a:cubicBezTo>
                    <a:pt x="6537" y="3727"/>
                    <a:pt x="6621" y="3930"/>
                    <a:pt x="6775" y="4084"/>
                  </a:cubicBezTo>
                  <a:cubicBezTo>
                    <a:pt x="6597" y="4382"/>
                    <a:pt x="6418" y="4680"/>
                    <a:pt x="6251" y="5013"/>
                  </a:cubicBezTo>
                  <a:cubicBezTo>
                    <a:pt x="6228" y="5096"/>
                    <a:pt x="6180" y="5168"/>
                    <a:pt x="6132" y="5239"/>
                  </a:cubicBezTo>
                  <a:cubicBezTo>
                    <a:pt x="6049" y="5192"/>
                    <a:pt x="5942" y="5180"/>
                    <a:pt x="5835" y="5180"/>
                  </a:cubicBezTo>
                  <a:cubicBezTo>
                    <a:pt x="5370" y="5180"/>
                    <a:pt x="5001" y="5549"/>
                    <a:pt x="5001" y="6013"/>
                  </a:cubicBezTo>
                  <a:cubicBezTo>
                    <a:pt x="5001" y="6228"/>
                    <a:pt x="5073" y="6418"/>
                    <a:pt x="5216" y="6561"/>
                  </a:cubicBezTo>
                  <a:cubicBezTo>
                    <a:pt x="4930" y="6882"/>
                    <a:pt x="4644" y="7144"/>
                    <a:pt x="4346" y="7371"/>
                  </a:cubicBezTo>
                  <a:cubicBezTo>
                    <a:pt x="4204" y="7204"/>
                    <a:pt x="3989" y="7120"/>
                    <a:pt x="3751" y="7120"/>
                  </a:cubicBezTo>
                  <a:cubicBezTo>
                    <a:pt x="3287" y="7120"/>
                    <a:pt x="2918" y="7490"/>
                    <a:pt x="2918" y="7954"/>
                  </a:cubicBezTo>
                  <a:cubicBezTo>
                    <a:pt x="2918" y="7990"/>
                    <a:pt x="2918" y="8049"/>
                    <a:pt x="2930" y="8109"/>
                  </a:cubicBezTo>
                  <a:cubicBezTo>
                    <a:pt x="2441" y="8275"/>
                    <a:pt x="2001" y="8347"/>
                    <a:pt x="1656" y="8371"/>
                  </a:cubicBezTo>
                  <a:cubicBezTo>
                    <a:pt x="1584" y="7990"/>
                    <a:pt x="1239" y="7692"/>
                    <a:pt x="834" y="7692"/>
                  </a:cubicBezTo>
                  <a:cubicBezTo>
                    <a:pt x="370" y="7692"/>
                    <a:pt x="1" y="8073"/>
                    <a:pt x="1" y="8525"/>
                  </a:cubicBezTo>
                  <a:cubicBezTo>
                    <a:pt x="1" y="8990"/>
                    <a:pt x="370" y="9359"/>
                    <a:pt x="834" y="9359"/>
                  </a:cubicBezTo>
                  <a:cubicBezTo>
                    <a:pt x="1251" y="9359"/>
                    <a:pt x="1596" y="9037"/>
                    <a:pt x="1656" y="8633"/>
                  </a:cubicBezTo>
                  <a:cubicBezTo>
                    <a:pt x="2025" y="8609"/>
                    <a:pt x="2501" y="8525"/>
                    <a:pt x="3025" y="8347"/>
                  </a:cubicBezTo>
                  <a:cubicBezTo>
                    <a:pt x="3168" y="8609"/>
                    <a:pt x="3442" y="8764"/>
                    <a:pt x="3751" y="8764"/>
                  </a:cubicBezTo>
                  <a:cubicBezTo>
                    <a:pt x="4215" y="8764"/>
                    <a:pt x="4585" y="8394"/>
                    <a:pt x="4585" y="7930"/>
                  </a:cubicBezTo>
                  <a:cubicBezTo>
                    <a:pt x="4585" y="7811"/>
                    <a:pt x="4561" y="7680"/>
                    <a:pt x="4501" y="7573"/>
                  </a:cubicBezTo>
                  <a:cubicBezTo>
                    <a:pt x="4811" y="7359"/>
                    <a:pt x="5120" y="7073"/>
                    <a:pt x="5418" y="6728"/>
                  </a:cubicBezTo>
                  <a:cubicBezTo>
                    <a:pt x="5537" y="6787"/>
                    <a:pt x="5668" y="6835"/>
                    <a:pt x="5823" y="6835"/>
                  </a:cubicBezTo>
                  <a:cubicBezTo>
                    <a:pt x="6287" y="6835"/>
                    <a:pt x="6656" y="6466"/>
                    <a:pt x="6656" y="6001"/>
                  </a:cubicBezTo>
                  <a:cubicBezTo>
                    <a:pt x="6656" y="5751"/>
                    <a:pt x="6537" y="5513"/>
                    <a:pt x="6359" y="5358"/>
                  </a:cubicBezTo>
                  <a:cubicBezTo>
                    <a:pt x="6406" y="5287"/>
                    <a:pt x="6442" y="5215"/>
                    <a:pt x="6490" y="5120"/>
                  </a:cubicBezTo>
                  <a:cubicBezTo>
                    <a:pt x="6656" y="4799"/>
                    <a:pt x="6823" y="4501"/>
                    <a:pt x="6978" y="4227"/>
                  </a:cubicBezTo>
                  <a:cubicBezTo>
                    <a:pt x="7097" y="4287"/>
                    <a:pt x="7216" y="4323"/>
                    <a:pt x="7359" y="4323"/>
                  </a:cubicBezTo>
                  <a:cubicBezTo>
                    <a:pt x="7811" y="4323"/>
                    <a:pt x="8192" y="3942"/>
                    <a:pt x="8192" y="3489"/>
                  </a:cubicBezTo>
                  <a:cubicBezTo>
                    <a:pt x="8192" y="3251"/>
                    <a:pt x="8097" y="3037"/>
                    <a:pt x="7954" y="2894"/>
                  </a:cubicBezTo>
                  <a:cubicBezTo>
                    <a:pt x="8204" y="2608"/>
                    <a:pt x="8454" y="2358"/>
                    <a:pt x="8704" y="2144"/>
                  </a:cubicBezTo>
                  <a:cubicBezTo>
                    <a:pt x="8859" y="2298"/>
                    <a:pt x="9061" y="2382"/>
                    <a:pt x="9288" y="2382"/>
                  </a:cubicBezTo>
                  <a:cubicBezTo>
                    <a:pt x="9752" y="2382"/>
                    <a:pt x="10121" y="2013"/>
                    <a:pt x="10121" y="1548"/>
                  </a:cubicBezTo>
                  <a:cubicBezTo>
                    <a:pt x="10121" y="1465"/>
                    <a:pt x="10109" y="1382"/>
                    <a:pt x="10097" y="1310"/>
                  </a:cubicBezTo>
                  <a:cubicBezTo>
                    <a:pt x="10490" y="1144"/>
                    <a:pt x="10871" y="1072"/>
                    <a:pt x="11204" y="1025"/>
                  </a:cubicBezTo>
                  <a:cubicBezTo>
                    <a:pt x="11288" y="1417"/>
                    <a:pt x="11621" y="1703"/>
                    <a:pt x="12026" y="1703"/>
                  </a:cubicBezTo>
                  <a:cubicBezTo>
                    <a:pt x="12431" y="1703"/>
                    <a:pt x="12776" y="1417"/>
                    <a:pt x="12848" y="1025"/>
                  </a:cubicBezTo>
                  <a:cubicBezTo>
                    <a:pt x="13205" y="1072"/>
                    <a:pt x="13586" y="1144"/>
                    <a:pt x="13991" y="1310"/>
                  </a:cubicBezTo>
                  <a:cubicBezTo>
                    <a:pt x="13979" y="1382"/>
                    <a:pt x="13967" y="1465"/>
                    <a:pt x="13967" y="1536"/>
                  </a:cubicBezTo>
                  <a:cubicBezTo>
                    <a:pt x="13967" y="2001"/>
                    <a:pt x="14336" y="2370"/>
                    <a:pt x="14800" y="2370"/>
                  </a:cubicBezTo>
                  <a:cubicBezTo>
                    <a:pt x="15014" y="2370"/>
                    <a:pt x="15217" y="2275"/>
                    <a:pt x="15360" y="2144"/>
                  </a:cubicBezTo>
                  <a:cubicBezTo>
                    <a:pt x="15645" y="2382"/>
                    <a:pt x="15943" y="2668"/>
                    <a:pt x="16229" y="3025"/>
                  </a:cubicBezTo>
                  <a:cubicBezTo>
                    <a:pt x="16062" y="3168"/>
                    <a:pt x="15967" y="3382"/>
                    <a:pt x="15967" y="3620"/>
                  </a:cubicBezTo>
                  <a:cubicBezTo>
                    <a:pt x="15967" y="4084"/>
                    <a:pt x="16348" y="4453"/>
                    <a:pt x="16800" y="4453"/>
                  </a:cubicBezTo>
                  <a:cubicBezTo>
                    <a:pt x="16919" y="4453"/>
                    <a:pt x="17039" y="4418"/>
                    <a:pt x="17146" y="4382"/>
                  </a:cubicBezTo>
                  <a:cubicBezTo>
                    <a:pt x="17277" y="4620"/>
                    <a:pt x="17420" y="4858"/>
                    <a:pt x="17550" y="5120"/>
                  </a:cubicBezTo>
                  <a:cubicBezTo>
                    <a:pt x="17598" y="5227"/>
                    <a:pt x="17658" y="5335"/>
                    <a:pt x="17717" y="5430"/>
                  </a:cubicBezTo>
                  <a:cubicBezTo>
                    <a:pt x="17550" y="5585"/>
                    <a:pt x="17443" y="5811"/>
                    <a:pt x="17443" y="6049"/>
                  </a:cubicBezTo>
                  <a:cubicBezTo>
                    <a:pt x="17443" y="6501"/>
                    <a:pt x="17812" y="6882"/>
                    <a:pt x="18277" y="6882"/>
                  </a:cubicBezTo>
                  <a:cubicBezTo>
                    <a:pt x="18432" y="6882"/>
                    <a:pt x="18563" y="6835"/>
                    <a:pt x="18682" y="6775"/>
                  </a:cubicBezTo>
                  <a:cubicBezTo>
                    <a:pt x="18979" y="7097"/>
                    <a:pt x="19277" y="7371"/>
                    <a:pt x="19586" y="7597"/>
                  </a:cubicBezTo>
                  <a:cubicBezTo>
                    <a:pt x="19539" y="7692"/>
                    <a:pt x="19515" y="7811"/>
                    <a:pt x="19515" y="7930"/>
                  </a:cubicBezTo>
                  <a:cubicBezTo>
                    <a:pt x="19515" y="8394"/>
                    <a:pt x="19884" y="8764"/>
                    <a:pt x="20348" y="8764"/>
                  </a:cubicBezTo>
                  <a:cubicBezTo>
                    <a:pt x="20646" y="8764"/>
                    <a:pt x="20908" y="8585"/>
                    <a:pt x="21063" y="8347"/>
                  </a:cubicBezTo>
                  <a:cubicBezTo>
                    <a:pt x="21551" y="8514"/>
                    <a:pt x="22015" y="8585"/>
                    <a:pt x="22373" y="8621"/>
                  </a:cubicBezTo>
                  <a:cubicBezTo>
                    <a:pt x="22432" y="9025"/>
                    <a:pt x="22777" y="9323"/>
                    <a:pt x="23194" y="9323"/>
                  </a:cubicBezTo>
                  <a:cubicBezTo>
                    <a:pt x="23646" y="9323"/>
                    <a:pt x="24027" y="8942"/>
                    <a:pt x="24027" y="8490"/>
                  </a:cubicBezTo>
                  <a:cubicBezTo>
                    <a:pt x="24027" y="8025"/>
                    <a:pt x="23646" y="7656"/>
                    <a:pt x="23194" y="7656"/>
                  </a:cubicBezTo>
                  <a:cubicBezTo>
                    <a:pt x="22777" y="7656"/>
                    <a:pt x="22432" y="7954"/>
                    <a:pt x="22373" y="8347"/>
                  </a:cubicBezTo>
                  <a:cubicBezTo>
                    <a:pt x="22039" y="8323"/>
                    <a:pt x="21622" y="8263"/>
                    <a:pt x="21170" y="8109"/>
                  </a:cubicBezTo>
                  <a:cubicBezTo>
                    <a:pt x="21170" y="8049"/>
                    <a:pt x="21182" y="7990"/>
                    <a:pt x="21182" y="7930"/>
                  </a:cubicBezTo>
                  <a:cubicBezTo>
                    <a:pt x="21182" y="7478"/>
                    <a:pt x="20813" y="7097"/>
                    <a:pt x="20348" y="7097"/>
                  </a:cubicBezTo>
                  <a:cubicBezTo>
                    <a:pt x="20110" y="7097"/>
                    <a:pt x="19884" y="7204"/>
                    <a:pt x="19741" y="7371"/>
                  </a:cubicBezTo>
                  <a:cubicBezTo>
                    <a:pt x="19455" y="7144"/>
                    <a:pt x="19170" y="6894"/>
                    <a:pt x="18908" y="6597"/>
                  </a:cubicBezTo>
                  <a:cubicBezTo>
                    <a:pt x="19039" y="6442"/>
                    <a:pt x="19122" y="6251"/>
                    <a:pt x="19122" y="6025"/>
                  </a:cubicBezTo>
                  <a:cubicBezTo>
                    <a:pt x="19122" y="5573"/>
                    <a:pt x="18753" y="5192"/>
                    <a:pt x="18289" y="5192"/>
                  </a:cubicBezTo>
                  <a:cubicBezTo>
                    <a:pt x="18170" y="5192"/>
                    <a:pt x="18074" y="5227"/>
                    <a:pt x="17967" y="5275"/>
                  </a:cubicBezTo>
                  <a:cubicBezTo>
                    <a:pt x="17920" y="5168"/>
                    <a:pt x="17860" y="5073"/>
                    <a:pt x="17812" y="4977"/>
                  </a:cubicBezTo>
                  <a:cubicBezTo>
                    <a:pt x="17681" y="4692"/>
                    <a:pt x="17539" y="4442"/>
                    <a:pt x="17396" y="4203"/>
                  </a:cubicBezTo>
                  <a:cubicBezTo>
                    <a:pt x="17550" y="4049"/>
                    <a:pt x="17658" y="3846"/>
                    <a:pt x="17658" y="3608"/>
                  </a:cubicBezTo>
                  <a:cubicBezTo>
                    <a:pt x="17658" y="3144"/>
                    <a:pt x="17277" y="2775"/>
                    <a:pt x="16824" y="2775"/>
                  </a:cubicBezTo>
                  <a:cubicBezTo>
                    <a:pt x="16681" y="2775"/>
                    <a:pt x="16562" y="2799"/>
                    <a:pt x="16467" y="2846"/>
                  </a:cubicBezTo>
                  <a:cubicBezTo>
                    <a:pt x="16146" y="2453"/>
                    <a:pt x="15836" y="2144"/>
                    <a:pt x="15538" y="1894"/>
                  </a:cubicBezTo>
                  <a:cubicBezTo>
                    <a:pt x="15598" y="1775"/>
                    <a:pt x="15634" y="1632"/>
                    <a:pt x="15634" y="1501"/>
                  </a:cubicBezTo>
                  <a:cubicBezTo>
                    <a:pt x="15634" y="1036"/>
                    <a:pt x="15253" y="667"/>
                    <a:pt x="14800" y="667"/>
                  </a:cubicBezTo>
                  <a:cubicBezTo>
                    <a:pt x="14514" y="667"/>
                    <a:pt x="14264" y="822"/>
                    <a:pt x="14110" y="1025"/>
                  </a:cubicBezTo>
                  <a:cubicBezTo>
                    <a:pt x="13669" y="846"/>
                    <a:pt x="13252" y="763"/>
                    <a:pt x="12859" y="715"/>
                  </a:cubicBezTo>
                  <a:cubicBezTo>
                    <a:pt x="12800" y="310"/>
                    <a:pt x="12455" y="1"/>
                    <a:pt x="12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2777425" y="3096350"/>
              <a:ext cx="3875" cy="67575"/>
            </a:xfrm>
            <a:custGeom>
              <a:avLst/>
              <a:gdLst/>
              <a:ahLst/>
              <a:cxnLst/>
              <a:rect l="l" t="t" r="r" b="b"/>
              <a:pathLst>
                <a:path w="155" h="2703" extrusionOk="0">
                  <a:moveTo>
                    <a:pt x="84" y="0"/>
                  </a:moveTo>
                  <a:cubicBezTo>
                    <a:pt x="36" y="0"/>
                    <a:pt x="0" y="24"/>
                    <a:pt x="0" y="72"/>
                  </a:cubicBezTo>
                  <a:lnTo>
                    <a:pt x="0" y="2632"/>
                  </a:lnTo>
                  <a:cubicBezTo>
                    <a:pt x="0" y="2679"/>
                    <a:pt x="36" y="2703"/>
                    <a:pt x="84" y="2703"/>
                  </a:cubicBezTo>
                  <a:cubicBezTo>
                    <a:pt x="119" y="2703"/>
                    <a:pt x="155" y="2679"/>
                    <a:pt x="155" y="2632"/>
                  </a:cubicBezTo>
                  <a:lnTo>
                    <a:pt x="155" y="72"/>
                  </a:lnTo>
                  <a:cubicBezTo>
                    <a:pt x="155" y="24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2610425" y="3096350"/>
              <a:ext cx="3900" cy="67575"/>
            </a:xfrm>
            <a:custGeom>
              <a:avLst/>
              <a:gdLst/>
              <a:ahLst/>
              <a:cxnLst/>
              <a:rect l="l" t="t" r="r" b="b"/>
              <a:pathLst>
                <a:path w="156" h="2703" extrusionOk="0">
                  <a:moveTo>
                    <a:pt x="72" y="0"/>
                  </a:moveTo>
                  <a:cubicBezTo>
                    <a:pt x="37" y="0"/>
                    <a:pt x="1" y="24"/>
                    <a:pt x="1" y="72"/>
                  </a:cubicBezTo>
                  <a:lnTo>
                    <a:pt x="1" y="2632"/>
                  </a:lnTo>
                  <a:cubicBezTo>
                    <a:pt x="1" y="2679"/>
                    <a:pt x="37" y="2703"/>
                    <a:pt x="72" y="2703"/>
                  </a:cubicBezTo>
                  <a:cubicBezTo>
                    <a:pt x="120" y="2703"/>
                    <a:pt x="156" y="2679"/>
                    <a:pt x="156" y="2632"/>
                  </a:cubicBezTo>
                  <a:lnTo>
                    <a:pt x="156" y="72"/>
                  </a:lnTo>
                  <a:cubicBezTo>
                    <a:pt x="156" y="2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2382725" y="3096050"/>
              <a:ext cx="3900" cy="67875"/>
            </a:xfrm>
            <a:custGeom>
              <a:avLst/>
              <a:gdLst/>
              <a:ahLst/>
              <a:cxnLst/>
              <a:rect l="l" t="t" r="r" b="b"/>
              <a:pathLst>
                <a:path w="156" h="2715" extrusionOk="0">
                  <a:moveTo>
                    <a:pt x="72" y="0"/>
                  </a:moveTo>
                  <a:cubicBezTo>
                    <a:pt x="36" y="0"/>
                    <a:pt x="1" y="36"/>
                    <a:pt x="1" y="84"/>
                  </a:cubicBezTo>
                  <a:lnTo>
                    <a:pt x="1" y="2644"/>
                  </a:lnTo>
                  <a:cubicBezTo>
                    <a:pt x="1" y="2679"/>
                    <a:pt x="36" y="2715"/>
                    <a:pt x="72" y="2715"/>
                  </a:cubicBezTo>
                  <a:cubicBezTo>
                    <a:pt x="120" y="2715"/>
                    <a:pt x="155" y="2691"/>
                    <a:pt x="155" y="2644"/>
                  </a:cubicBezTo>
                  <a:lnTo>
                    <a:pt x="155" y="84"/>
                  </a:lnTo>
                  <a:cubicBezTo>
                    <a:pt x="155" y="36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2428875" y="3043650"/>
              <a:ext cx="3575" cy="167625"/>
            </a:xfrm>
            <a:custGeom>
              <a:avLst/>
              <a:gdLst/>
              <a:ahLst/>
              <a:cxnLst/>
              <a:rect l="l" t="t" r="r" b="b"/>
              <a:pathLst>
                <a:path w="143" h="6705" extrusionOk="0">
                  <a:moveTo>
                    <a:pt x="71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71" y="6704"/>
                  </a:cubicBezTo>
                  <a:cubicBezTo>
                    <a:pt x="119" y="6704"/>
                    <a:pt x="143" y="6668"/>
                    <a:pt x="143" y="6633"/>
                  </a:cubicBezTo>
                  <a:lnTo>
                    <a:pt x="143" y="84"/>
                  </a:lnTo>
                  <a:cubicBezTo>
                    <a:pt x="143" y="37"/>
                    <a:pt x="119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2561625" y="3043650"/>
              <a:ext cx="3875" cy="167625"/>
            </a:xfrm>
            <a:custGeom>
              <a:avLst/>
              <a:gdLst/>
              <a:ahLst/>
              <a:cxnLst/>
              <a:rect l="l" t="t" r="r" b="b"/>
              <a:pathLst>
                <a:path w="155" h="6705" extrusionOk="0">
                  <a:moveTo>
                    <a:pt x="84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84" y="6704"/>
                  </a:cubicBezTo>
                  <a:cubicBezTo>
                    <a:pt x="119" y="6704"/>
                    <a:pt x="155" y="6668"/>
                    <a:pt x="155" y="6633"/>
                  </a:cubicBezTo>
                  <a:lnTo>
                    <a:pt x="155" y="84"/>
                  </a:lnTo>
                  <a:cubicBezTo>
                    <a:pt x="155" y="37"/>
                    <a:pt x="119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2497025" y="3037100"/>
              <a:ext cx="3600" cy="186075"/>
            </a:xfrm>
            <a:custGeom>
              <a:avLst/>
              <a:gdLst/>
              <a:ahLst/>
              <a:cxnLst/>
              <a:rect l="l" t="t" r="r" b="b"/>
              <a:pathLst>
                <a:path w="144" h="7443" extrusionOk="0">
                  <a:moveTo>
                    <a:pt x="72" y="1"/>
                  </a:moveTo>
                  <a:cubicBezTo>
                    <a:pt x="24" y="1"/>
                    <a:pt x="1" y="25"/>
                    <a:pt x="1" y="72"/>
                  </a:cubicBezTo>
                  <a:lnTo>
                    <a:pt x="1" y="7371"/>
                  </a:lnTo>
                  <a:cubicBezTo>
                    <a:pt x="1" y="7407"/>
                    <a:pt x="24" y="7442"/>
                    <a:pt x="72" y="7442"/>
                  </a:cubicBezTo>
                  <a:cubicBezTo>
                    <a:pt x="120" y="7430"/>
                    <a:pt x="143" y="7395"/>
                    <a:pt x="143" y="7371"/>
                  </a:cubicBezTo>
                  <a:lnTo>
                    <a:pt x="143" y="72"/>
                  </a:lnTo>
                  <a:cubicBezTo>
                    <a:pt x="143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2705675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7" y="1"/>
                    <a:pt x="1" y="25"/>
                    <a:pt x="1" y="72"/>
                  </a:cubicBezTo>
                  <a:lnTo>
                    <a:pt x="1" y="1763"/>
                  </a:lnTo>
                  <a:cubicBezTo>
                    <a:pt x="1" y="1811"/>
                    <a:pt x="37" y="1835"/>
                    <a:pt x="72" y="1835"/>
                  </a:cubicBezTo>
                  <a:cubicBezTo>
                    <a:pt x="120" y="1835"/>
                    <a:pt x="156" y="1811"/>
                    <a:pt x="156" y="1763"/>
                  </a:cubicBezTo>
                  <a:lnTo>
                    <a:pt x="156" y="72"/>
                  </a:lnTo>
                  <a:cubicBezTo>
                    <a:pt x="156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2212775" y="3096050"/>
              <a:ext cx="3575" cy="67875"/>
            </a:xfrm>
            <a:custGeom>
              <a:avLst/>
              <a:gdLst/>
              <a:ahLst/>
              <a:cxnLst/>
              <a:rect l="l" t="t" r="r" b="b"/>
              <a:pathLst>
                <a:path w="143" h="2715" extrusionOk="0">
                  <a:moveTo>
                    <a:pt x="72" y="0"/>
                  </a:moveTo>
                  <a:cubicBezTo>
                    <a:pt x="24" y="0"/>
                    <a:pt x="0" y="36"/>
                    <a:pt x="0" y="84"/>
                  </a:cubicBezTo>
                  <a:lnTo>
                    <a:pt x="0" y="2644"/>
                  </a:lnTo>
                  <a:cubicBezTo>
                    <a:pt x="0" y="2679"/>
                    <a:pt x="24" y="2715"/>
                    <a:pt x="72" y="2715"/>
                  </a:cubicBezTo>
                  <a:cubicBezTo>
                    <a:pt x="119" y="2715"/>
                    <a:pt x="143" y="2691"/>
                    <a:pt x="143" y="2644"/>
                  </a:cubicBezTo>
                  <a:lnTo>
                    <a:pt x="143" y="84"/>
                  </a:lnTo>
                  <a:cubicBezTo>
                    <a:pt x="143" y="36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2284500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lnTo>
                    <a:pt x="0" y="1763"/>
                  </a:lnTo>
                  <a:cubicBezTo>
                    <a:pt x="0" y="1811"/>
                    <a:pt x="36" y="1835"/>
                    <a:pt x="72" y="1835"/>
                  </a:cubicBezTo>
                  <a:cubicBezTo>
                    <a:pt x="120" y="1835"/>
                    <a:pt x="155" y="1811"/>
                    <a:pt x="155" y="1763"/>
                  </a:cubicBezTo>
                  <a:lnTo>
                    <a:pt x="155" y="72"/>
                  </a:ln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7" name="Google Shape;367;p24"/>
          <p:cNvGrpSpPr/>
          <p:nvPr/>
        </p:nvGrpSpPr>
        <p:grpSpPr>
          <a:xfrm rot="-643226">
            <a:off x="-705889" y="3722258"/>
            <a:ext cx="1952636" cy="977293"/>
            <a:chOff x="2198175" y="2977875"/>
            <a:chExt cx="600700" cy="300650"/>
          </a:xfrm>
        </p:grpSpPr>
        <p:sp>
          <p:nvSpPr>
            <p:cNvPr id="368" name="Google Shape;368;p24"/>
            <p:cNvSpPr/>
            <p:nvPr/>
          </p:nvSpPr>
          <p:spPr>
            <a:xfrm>
              <a:off x="2198175" y="3044550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6"/>
                    <a:pt x="370" y="1667"/>
                    <a:pt x="834" y="1667"/>
                  </a:cubicBezTo>
                  <a:cubicBezTo>
                    <a:pt x="1239" y="1667"/>
                    <a:pt x="1584" y="1370"/>
                    <a:pt x="1656" y="989"/>
                  </a:cubicBezTo>
                  <a:cubicBezTo>
                    <a:pt x="2001" y="1013"/>
                    <a:pt x="2441" y="1084"/>
                    <a:pt x="2930" y="1251"/>
                  </a:cubicBezTo>
                  <a:cubicBezTo>
                    <a:pt x="2918" y="1310"/>
                    <a:pt x="2918" y="1370"/>
                    <a:pt x="2918" y="1406"/>
                  </a:cubicBezTo>
                  <a:cubicBezTo>
                    <a:pt x="2918" y="1870"/>
                    <a:pt x="3287" y="2239"/>
                    <a:pt x="3751" y="2239"/>
                  </a:cubicBezTo>
                  <a:cubicBezTo>
                    <a:pt x="3989" y="2239"/>
                    <a:pt x="4204" y="2156"/>
                    <a:pt x="4346" y="1989"/>
                  </a:cubicBezTo>
                  <a:cubicBezTo>
                    <a:pt x="4644" y="2215"/>
                    <a:pt x="4930" y="2477"/>
                    <a:pt x="5216" y="2799"/>
                  </a:cubicBezTo>
                  <a:cubicBezTo>
                    <a:pt x="5073" y="2941"/>
                    <a:pt x="5001" y="3132"/>
                    <a:pt x="5001" y="3346"/>
                  </a:cubicBezTo>
                  <a:cubicBezTo>
                    <a:pt x="5001" y="3811"/>
                    <a:pt x="5370" y="4180"/>
                    <a:pt x="5835" y="4180"/>
                  </a:cubicBezTo>
                  <a:cubicBezTo>
                    <a:pt x="5942" y="4180"/>
                    <a:pt x="6049" y="4168"/>
                    <a:pt x="6132" y="4120"/>
                  </a:cubicBezTo>
                  <a:cubicBezTo>
                    <a:pt x="6180" y="4192"/>
                    <a:pt x="6228" y="4275"/>
                    <a:pt x="6251" y="4346"/>
                  </a:cubicBezTo>
                  <a:cubicBezTo>
                    <a:pt x="6418" y="4680"/>
                    <a:pt x="6597" y="4977"/>
                    <a:pt x="6775" y="5275"/>
                  </a:cubicBezTo>
                  <a:cubicBezTo>
                    <a:pt x="6621" y="5430"/>
                    <a:pt x="6537" y="5632"/>
                    <a:pt x="6537" y="5858"/>
                  </a:cubicBezTo>
                  <a:cubicBezTo>
                    <a:pt x="6537" y="6323"/>
                    <a:pt x="6906" y="6692"/>
                    <a:pt x="7371" y="6692"/>
                  </a:cubicBezTo>
                  <a:cubicBezTo>
                    <a:pt x="7502" y="6692"/>
                    <a:pt x="7621" y="6668"/>
                    <a:pt x="7728" y="6620"/>
                  </a:cubicBezTo>
                  <a:cubicBezTo>
                    <a:pt x="7990" y="6954"/>
                    <a:pt x="8276" y="7216"/>
                    <a:pt x="8549" y="7442"/>
                  </a:cubicBezTo>
                  <a:cubicBezTo>
                    <a:pt x="8490" y="7549"/>
                    <a:pt x="8454" y="7680"/>
                    <a:pt x="8454" y="7811"/>
                  </a:cubicBezTo>
                  <a:cubicBezTo>
                    <a:pt x="8454" y="8275"/>
                    <a:pt x="8823" y="8644"/>
                    <a:pt x="9288" y="8644"/>
                  </a:cubicBezTo>
                  <a:cubicBezTo>
                    <a:pt x="9573" y="8644"/>
                    <a:pt x="9811" y="8514"/>
                    <a:pt x="9954" y="8299"/>
                  </a:cubicBezTo>
                  <a:cubicBezTo>
                    <a:pt x="10407" y="8478"/>
                    <a:pt x="10823" y="8573"/>
                    <a:pt x="11193" y="8597"/>
                  </a:cubicBezTo>
                  <a:cubicBezTo>
                    <a:pt x="11288" y="9049"/>
                    <a:pt x="11621" y="9359"/>
                    <a:pt x="12038" y="9359"/>
                  </a:cubicBezTo>
                  <a:cubicBezTo>
                    <a:pt x="12455" y="9359"/>
                    <a:pt x="12800" y="9049"/>
                    <a:pt x="12859" y="8644"/>
                  </a:cubicBezTo>
                  <a:cubicBezTo>
                    <a:pt x="13252" y="8597"/>
                    <a:pt x="13669" y="8514"/>
                    <a:pt x="14110" y="8335"/>
                  </a:cubicBezTo>
                  <a:cubicBezTo>
                    <a:pt x="14264" y="8537"/>
                    <a:pt x="14514" y="8692"/>
                    <a:pt x="14800" y="8692"/>
                  </a:cubicBezTo>
                  <a:cubicBezTo>
                    <a:pt x="15253" y="8692"/>
                    <a:pt x="15634" y="8323"/>
                    <a:pt x="15634" y="7859"/>
                  </a:cubicBezTo>
                  <a:cubicBezTo>
                    <a:pt x="15634" y="7728"/>
                    <a:pt x="15598" y="7585"/>
                    <a:pt x="15538" y="7466"/>
                  </a:cubicBezTo>
                  <a:cubicBezTo>
                    <a:pt x="15836" y="7216"/>
                    <a:pt x="16146" y="6906"/>
                    <a:pt x="16467" y="6513"/>
                  </a:cubicBezTo>
                  <a:cubicBezTo>
                    <a:pt x="16562" y="6561"/>
                    <a:pt x="16681" y="6597"/>
                    <a:pt x="16824" y="6597"/>
                  </a:cubicBezTo>
                  <a:cubicBezTo>
                    <a:pt x="17277" y="6597"/>
                    <a:pt x="17658" y="6216"/>
                    <a:pt x="17658" y="5763"/>
                  </a:cubicBezTo>
                  <a:cubicBezTo>
                    <a:pt x="17658" y="5513"/>
                    <a:pt x="17550" y="5311"/>
                    <a:pt x="17396" y="5168"/>
                  </a:cubicBezTo>
                  <a:cubicBezTo>
                    <a:pt x="17539" y="4918"/>
                    <a:pt x="17681" y="4668"/>
                    <a:pt x="17812" y="4382"/>
                  </a:cubicBezTo>
                  <a:cubicBezTo>
                    <a:pt x="17860" y="4287"/>
                    <a:pt x="17920" y="4192"/>
                    <a:pt x="17967" y="4084"/>
                  </a:cubicBezTo>
                  <a:cubicBezTo>
                    <a:pt x="18074" y="4132"/>
                    <a:pt x="18170" y="4168"/>
                    <a:pt x="18289" y="4168"/>
                  </a:cubicBezTo>
                  <a:cubicBezTo>
                    <a:pt x="18753" y="4168"/>
                    <a:pt x="19122" y="3787"/>
                    <a:pt x="19122" y="3334"/>
                  </a:cubicBezTo>
                  <a:cubicBezTo>
                    <a:pt x="19122" y="3108"/>
                    <a:pt x="19039" y="2918"/>
                    <a:pt x="18908" y="2763"/>
                  </a:cubicBezTo>
                  <a:cubicBezTo>
                    <a:pt x="19170" y="2465"/>
                    <a:pt x="19455" y="2215"/>
                    <a:pt x="19741" y="1989"/>
                  </a:cubicBezTo>
                  <a:cubicBezTo>
                    <a:pt x="19884" y="2156"/>
                    <a:pt x="20110" y="2263"/>
                    <a:pt x="20348" y="2263"/>
                  </a:cubicBezTo>
                  <a:cubicBezTo>
                    <a:pt x="20813" y="2263"/>
                    <a:pt x="21182" y="1882"/>
                    <a:pt x="21182" y="1429"/>
                  </a:cubicBezTo>
                  <a:cubicBezTo>
                    <a:pt x="21182" y="1370"/>
                    <a:pt x="21170" y="1310"/>
                    <a:pt x="21170" y="1251"/>
                  </a:cubicBezTo>
                  <a:cubicBezTo>
                    <a:pt x="21622" y="1096"/>
                    <a:pt x="22039" y="1036"/>
                    <a:pt x="22373" y="1013"/>
                  </a:cubicBezTo>
                  <a:cubicBezTo>
                    <a:pt x="22432" y="1406"/>
                    <a:pt x="22777" y="1703"/>
                    <a:pt x="23194" y="1703"/>
                  </a:cubicBezTo>
                  <a:cubicBezTo>
                    <a:pt x="23646" y="1703"/>
                    <a:pt x="24027" y="1334"/>
                    <a:pt x="24027" y="870"/>
                  </a:cubicBezTo>
                  <a:cubicBezTo>
                    <a:pt x="24027" y="417"/>
                    <a:pt x="23646" y="36"/>
                    <a:pt x="23194" y="36"/>
                  </a:cubicBezTo>
                  <a:cubicBezTo>
                    <a:pt x="22777" y="36"/>
                    <a:pt x="22432" y="334"/>
                    <a:pt x="22373" y="739"/>
                  </a:cubicBezTo>
                  <a:cubicBezTo>
                    <a:pt x="22015" y="774"/>
                    <a:pt x="21551" y="846"/>
                    <a:pt x="21063" y="1013"/>
                  </a:cubicBezTo>
                  <a:cubicBezTo>
                    <a:pt x="20908" y="774"/>
                    <a:pt x="20646" y="596"/>
                    <a:pt x="20348" y="596"/>
                  </a:cubicBezTo>
                  <a:cubicBezTo>
                    <a:pt x="19884" y="596"/>
                    <a:pt x="19515" y="965"/>
                    <a:pt x="19515" y="1429"/>
                  </a:cubicBezTo>
                  <a:cubicBezTo>
                    <a:pt x="19515" y="1548"/>
                    <a:pt x="19539" y="1667"/>
                    <a:pt x="19586" y="1763"/>
                  </a:cubicBezTo>
                  <a:cubicBezTo>
                    <a:pt x="19277" y="1989"/>
                    <a:pt x="18979" y="2263"/>
                    <a:pt x="18682" y="2584"/>
                  </a:cubicBezTo>
                  <a:cubicBezTo>
                    <a:pt x="18563" y="2525"/>
                    <a:pt x="18432" y="2477"/>
                    <a:pt x="18277" y="2477"/>
                  </a:cubicBezTo>
                  <a:cubicBezTo>
                    <a:pt x="17812" y="2477"/>
                    <a:pt x="17443" y="2858"/>
                    <a:pt x="17443" y="3310"/>
                  </a:cubicBezTo>
                  <a:cubicBezTo>
                    <a:pt x="17443" y="3549"/>
                    <a:pt x="17550" y="3775"/>
                    <a:pt x="17717" y="3930"/>
                  </a:cubicBezTo>
                  <a:cubicBezTo>
                    <a:pt x="17658" y="4025"/>
                    <a:pt x="17598" y="4132"/>
                    <a:pt x="17550" y="4239"/>
                  </a:cubicBezTo>
                  <a:cubicBezTo>
                    <a:pt x="17420" y="4501"/>
                    <a:pt x="17277" y="4739"/>
                    <a:pt x="17146" y="4977"/>
                  </a:cubicBezTo>
                  <a:cubicBezTo>
                    <a:pt x="17039" y="4942"/>
                    <a:pt x="16919" y="4906"/>
                    <a:pt x="16800" y="4906"/>
                  </a:cubicBezTo>
                  <a:cubicBezTo>
                    <a:pt x="16348" y="4906"/>
                    <a:pt x="15967" y="5275"/>
                    <a:pt x="15967" y="5739"/>
                  </a:cubicBezTo>
                  <a:cubicBezTo>
                    <a:pt x="15967" y="5977"/>
                    <a:pt x="16062" y="6192"/>
                    <a:pt x="16229" y="6335"/>
                  </a:cubicBezTo>
                  <a:cubicBezTo>
                    <a:pt x="15943" y="6692"/>
                    <a:pt x="15645" y="6978"/>
                    <a:pt x="15360" y="7216"/>
                  </a:cubicBezTo>
                  <a:cubicBezTo>
                    <a:pt x="15217" y="7085"/>
                    <a:pt x="15014" y="6990"/>
                    <a:pt x="14800" y="6990"/>
                  </a:cubicBezTo>
                  <a:cubicBezTo>
                    <a:pt x="14336" y="6990"/>
                    <a:pt x="13967" y="7359"/>
                    <a:pt x="13967" y="7823"/>
                  </a:cubicBezTo>
                  <a:cubicBezTo>
                    <a:pt x="13967" y="7894"/>
                    <a:pt x="13979" y="7978"/>
                    <a:pt x="13991" y="8049"/>
                  </a:cubicBezTo>
                  <a:cubicBezTo>
                    <a:pt x="13586" y="8216"/>
                    <a:pt x="13205" y="8287"/>
                    <a:pt x="12848" y="8335"/>
                  </a:cubicBezTo>
                  <a:cubicBezTo>
                    <a:pt x="12776" y="7942"/>
                    <a:pt x="12431" y="7656"/>
                    <a:pt x="12026" y="7656"/>
                  </a:cubicBezTo>
                  <a:cubicBezTo>
                    <a:pt x="11621" y="7656"/>
                    <a:pt x="11288" y="7942"/>
                    <a:pt x="11204" y="8335"/>
                  </a:cubicBezTo>
                  <a:cubicBezTo>
                    <a:pt x="10871" y="8287"/>
                    <a:pt x="10490" y="8216"/>
                    <a:pt x="10097" y="8049"/>
                  </a:cubicBezTo>
                  <a:cubicBezTo>
                    <a:pt x="10109" y="7978"/>
                    <a:pt x="10121" y="7894"/>
                    <a:pt x="10121" y="7811"/>
                  </a:cubicBezTo>
                  <a:cubicBezTo>
                    <a:pt x="10121" y="7347"/>
                    <a:pt x="9752" y="6978"/>
                    <a:pt x="9288" y="6978"/>
                  </a:cubicBezTo>
                  <a:cubicBezTo>
                    <a:pt x="9061" y="6978"/>
                    <a:pt x="8859" y="7061"/>
                    <a:pt x="8704" y="7216"/>
                  </a:cubicBezTo>
                  <a:cubicBezTo>
                    <a:pt x="8454" y="7001"/>
                    <a:pt x="8204" y="6751"/>
                    <a:pt x="7954" y="6466"/>
                  </a:cubicBezTo>
                  <a:cubicBezTo>
                    <a:pt x="8097" y="6323"/>
                    <a:pt x="8192" y="6108"/>
                    <a:pt x="8192" y="5870"/>
                  </a:cubicBezTo>
                  <a:cubicBezTo>
                    <a:pt x="8192" y="5418"/>
                    <a:pt x="7811" y="5037"/>
                    <a:pt x="7359" y="5037"/>
                  </a:cubicBezTo>
                  <a:cubicBezTo>
                    <a:pt x="7216" y="5037"/>
                    <a:pt x="7097" y="5073"/>
                    <a:pt x="6978" y="5132"/>
                  </a:cubicBezTo>
                  <a:cubicBezTo>
                    <a:pt x="6823" y="4858"/>
                    <a:pt x="6656" y="4561"/>
                    <a:pt x="6490" y="4239"/>
                  </a:cubicBezTo>
                  <a:cubicBezTo>
                    <a:pt x="6442" y="4144"/>
                    <a:pt x="6406" y="4072"/>
                    <a:pt x="6359" y="4001"/>
                  </a:cubicBezTo>
                  <a:cubicBezTo>
                    <a:pt x="6537" y="3846"/>
                    <a:pt x="6656" y="3608"/>
                    <a:pt x="6656" y="3358"/>
                  </a:cubicBezTo>
                  <a:cubicBezTo>
                    <a:pt x="6656" y="2894"/>
                    <a:pt x="6287" y="2525"/>
                    <a:pt x="5823" y="2525"/>
                  </a:cubicBezTo>
                  <a:cubicBezTo>
                    <a:pt x="5668" y="2525"/>
                    <a:pt x="5537" y="2572"/>
                    <a:pt x="5418" y="2632"/>
                  </a:cubicBezTo>
                  <a:cubicBezTo>
                    <a:pt x="5120" y="2287"/>
                    <a:pt x="4811" y="2001"/>
                    <a:pt x="4501" y="1786"/>
                  </a:cubicBezTo>
                  <a:cubicBezTo>
                    <a:pt x="4561" y="1679"/>
                    <a:pt x="4585" y="1548"/>
                    <a:pt x="4585" y="1429"/>
                  </a:cubicBezTo>
                  <a:cubicBezTo>
                    <a:pt x="4585" y="965"/>
                    <a:pt x="4215" y="596"/>
                    <a:pt x="3751" y="596"/>
                  </a:cubicBezTo>
                  <a:cubicBezTo>
                    <a:pt x="3442" y="596"/>
                    <a:pt x="3168" y="751"/>
                    <a:pt x="3025" y="1013"/>
                  </a:cubicBezTo>
                  <a:cubicBezTo>
                    <a:pt x="2501" y="834"/>
                    <a:pt x="2025" y="751"/>
                    <a:pt x="1656" y="727"/>
                  </a:cubicBezTo>
                  <a:cubicBezTo>
                    <a:pt x="1596" y="322"/>
                    <a:pt x="125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2198175" y="2977875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12038" y="1"/>
                  </a:moveTo>
                  <a:cubicBezTo>
                    <a:pt x="11621" y="1"/>
                    <a:pt x="11288" y="310"/>
                    <a:pt x="11193" y="763"/>
                  </a:cubicBezTo>
                  <a:cubicBezTo>
                    <a:pt x="10823" y="786"/>
                    <a:pt x="10407" y="882"/>
                    <a:pt x="9954" y="1060"/>
                  </a:cubicBezTo>
                  <a:cubicBezTo>
                    <a:pt x="9811" y="846"/>
                    <a:pt x="9573" y="715"/>
                    <a:pt x="9288" y="715"/>
                  </a:cubicBezTo>
                  <a:cubicBezTo>
                    <a:pt x="8823" y="715"/>
                    <a:pt x="8454" y="1084"/>
                    <a:pt x="8454" y="1548"/>
                  </a:cubicBezTo>
                  <a:cubicBezTo>
                    <a:pt x="8454" y="1679"/>
                    <a:pt x="8490" y="1822"/>
                    <a:pt x="8549" y="1917"/>
                  </a:cubicBezTo>
                  <a:cubicBezTo>
                    <a:pt x="8276" y="2144"/>
                    <a:pt x="7990" y="2418"/>
                    <a:pt x="7728" y="2739"/>
                  </a:cubicBezTo>
                  <a:cubicBezTo>
                    <a:pt x="7621" y="2691"/>
                    <a:pt x="7502" y="2668"/>
                    <a:pt x="7371" y="2668"/>
                  </a:cubicBezTo>
                  <a:cubicBezTo>
                    <a:pt x="6906" y="2668"/>
                    <a:pt x="6537" y="3037"/>
                    <a:pt x="6537" y="3501"/>
                  </a:cubicBezTo>
                  <a:cubicBezTo>
                    <a:pt x="6537" y="3727"/>
                    <a:pt x="6621" y="3930"/>
                    <a:pt x="6775" y="4084"/>
                  </a:cubicBezTo>
                  <a:cubicBezTo>
                    <a:pt x="6597" y="4382"/>
                    <a:pt x="6418" y="4680"/>
                    <a:pt x="6251" y="5013"/>
                  </a:cubicBezTo>
                  <a:cubicBezTo>
                    <a:pt x="6228" y="5096"/>
                    <a:pt x="6180" y="5168"/>
                    <a:pt x="6132" y="5239"/>
                  </a:cubicBezTo>
                  <a:cubicBezTo>
                    <a:pt x="6049" y="5192"/>
                    <a:pt x="5942" y="5180"/>
                    <a:pt x="5835" y="5180"/>
                  </a:cubicBezTo>
                  <a:cubicBezTo>
                    <a:pt x="5370" y="5180"/>
                    <a:pt x="5001" y="5549"/>
                    <a:pt x="5001" y="6013"/>
                  </a:cubicBezTo>
                  <a:cubicBezTo>
                    <a:pt x="5001" y="6228"/>
                    <a:pt x="5073" y="6418"/>
                    <a:pt x="5216" y="6561"/>
                  </a:cubicBezTo>
                  <a:cubicBezTo>
                    <a:pt x="4930" y="6882"/>
                    <a:pt x="4644" y="7144"/>
                    <a:pt x="4346" y="7371"/>
                  </a:cubicBezTo>
                  <a:cubicBezTo>
                    <a:pt x="4204" y="7204"/>
                    <a:pt x="3989" y="7120"/>
                    <a:pt x="3751" y="7120"/>
                  </a:cubicBezTo>
                  <a:cubicBezTo>
                    <a:pt x="3287" y="7120"/>
                    <a:pt x="2918" y="7490"/>
                    <a:pt x="2918" y="7954"/>
                  </a:cubicBezTo>
                  <a:cubicBezTo>
                    <a:pt x="2918" y="7990"/>
                    <a:pt x="2918" y="8049"/>
                    <a:pt x="2930" y="8109"/>
                  </a:cubicBezTo>
                  <a:cubicBezTo>
                    <a:pt x="2441" y="8275"/>
                    <a:pt x="2001" y="8347"/>
                    <a:pt x="1656" y="8371"/>
                  </a:cubicBezTo>
                  <a:cubicBezTo>
                    <a:pt x="1584" y="7990"/>
                    <a:pt x="1239" y="7692"/>
                    <a:pt x="834" y="7692"/>
                  </a:cubicBezTo>
                  <a:cubicBezTo>
                    <a:pt x="370" y="7692"/>
                    <a:pt x="1" y="8073"/>
                    <a:pt x="1" y="8525"/>
                  </a:cubicBezTo>
                  <a:cubicBezTo>
                    <a:pt x="1" y="8990"/>
                    <a:pt x="370" y="9359"/>
                    <a:pt x="834" y="9359"/>
                  </a:cubicBezTo>
                  <a:cubicBezTo>
                    <a:pt x="1251" y="9359"/>
                    <a:pt x="1596" y="9037"/>
                    <a:pt x="1656" y="8633"/>
                  </a:cubicBezTo>
                  <a:cubicBezTo>
                    <a:pt x="2025" y="8609"/>
                    <a:pt x="2501" y="8525"/>
                    <a:pt x="3025" y="8347"/>
                  </a:cubicBezTo>
                  <a:cubicBezTo>
                    <a:pt x="3168" y="8609"/>
                    <a:pt x="3442" y="8764"/>
                    <a:pt x="3751" y="8764"/>
                  </a:cubicBezTo>
                  <a:cubicBezTo>
                    <a:pt x="4215" y="8764"/>
                    <a:pt x="4585" y="8394"/>
                    <a:pt x="4585" y="7930"/>
                  </a:cubicBezTo>
                  <a:cubicBezTo>
                    <a:pt x="4585" y="7811"/>
                    <a:pt x="4561" y="7680"/>
                    <a:pt x="4501" y="7573"/>
                  </a:cubicBezTo>
                  <a:cubicBezTo>
                    <a:pt x="4811" y="7359"/>
                    <a:pt x="5120" y="7073"/>
                    <a:pt x="5418" y="6728"/>
                  </a:cubicBezTo>
                  <a:cubicBezTo>
                    <a:pt x="5537" y="6787"/>
                    <a:pt x="5668" y="6835"/>
                    <a:pt x="5823" y="6835"/>
                  </a:cubicBezTo>
                  <a:cubicBezTo>
                    <a:pt x="6287" y="6835"/>
                    <a:pt x="6656" y="6466"/>
                    <a:pt x="6656" y="6001"/>
                  </a:cubicBezTo>
                  <a:cubicBezTo>
                    <a:pt x="6656" y="5751"/>
                    <a:pt x="6537" y="5513"/>
                    <a:pt x="6359" y="5358"/>
                  </a:cubicBezTo>
                  <a:cubicBezTo>
                    <a:pt x="6406" y="5287"/>
                    <a:pt x="6442" y="5215"/>
                    <a:pt x="6490" y="5120"/>
                  </a:cubicBezTo>
                  <a:cubicBezTo>
                    <a:pt x="6656" y="4799"/>
                    <a:pt x="6823" y="4501"/>
                    <a:pt x="6978" y="4227"/>
                  </a:cubicBezTo>
                  <a:cubicBezTo>
                    <a:pt x="7097" y="4287"/>
                    <a:pt x="7216" y="4323"/>
                    <a:pt x="7359" y="4323"/>
                  </a:cubicBezTo>
                  <a:cubicBezTo>
                    <a:pt x="7811" y="4323"/>
                    <a:pt x="8192" y="3942"/>
                    <a:pt x="8192" y="3489"/>
                  </a:cubicBezTo>
                  <a:cubicBezTo>
                    <a:pt x="8192" y="3251"/>
                    <a:pt x="8097" y="3037"/>
                    <a:pt x="7954" y="2894"/>
                  </a:cubicBezTo>
                  <a:cubicBezTo>
                    <a:pt x="8204" y="2608"/>
                    <a:pt x="8454" y="2358"/>
                    <a:pt x="8704" y="2144"/>
                  </a:cubicBezTo>
                  <a:cubicBezTo>
                    <a:pt x="8859" y="2298"/>
                    <a:pt x="9061" y="2382"/>
                    <a:pt x="9288" y="2382"/>
                  </a:cubicBezTo>
                  <a:cubicBezTo>
                    <a:pt x="9752" y="2382"/>
                    <a:pt x="10121" y="2013"/>
                    <a:pt x="10121" y="1548"/>
                  </a:cubicBezTo>
                  <a:cubicBezTo>
                    <a:pt x="10121" y="1465"/>
                    <a:pt x="10109" y="1382"/>
                    <a:pt x="10097" y="1310"/>
                  </a:cubicBezTo>
                  <a:cubicBezTo>
                    <a:pt x="10490" y="1144"/>
                    <a:pt x="10871" y="1072"/>
                    <a:pt x="11204" y="1025"/>
                  </a:cubicBezTo>
                  <a:cubicBezTo>
                    <a:pt x="11288" y="1417"/>
                    <a:pt x="11621" y="1703"/>
                    <a:pt x="12026" y="1703"/>
                  </a:cubicBezTo>
                  <a:cubicBezTo>
                    <a:pt x="12431" y="1703"/>
                    <a:pt x="12776" y="1417"/>
                    <a:pt x="12848" y="1025"/>
                  </a:cubicBezTo>
                  <a:cubicBezTo>
                    <a:pt x="13205" y="1072"/>
                    <a:pt x="13586" y="1144"/>
                    <a:pt x="13991" y="1310"/>
                  </a:cubicBezTo>
                  <a:cubicBezTo>
                    <a:pt x="13979" y="1382"/>
                    <a:pt x="13967" y="1465"/>
                    <a:pt x="13967" y="1536"/>
                  </a:cubicBezTo>
                  <a:cubicBezTo>
                    <a:pt x="13967" y="2001"/>
                    <a:pt x="14336" y="2370"/>
                    <a:pt x="14800" y="2370"/>
                  </a:cubicBezTo>
                  <a:cubicBezTo>
                    <a:pt x="15014" y="2370"/>
                    <a:pt x="15217" y="2275"/>
                    <a:pt x="15360" y="2144"/>
                  </a:cubicBezTo>
                  <a:cubicBezTo>
                    <a:pt x="15645" y="2382"/>
                    <a:pt x="15943" y="2668"/>
                    <a:pt x="16229" y="3025"/>
                  </a:cubicBezTo>
                  <a:cubicBezTo>
                    <a:pt x="16062" y="3168"/>
                    <a:pt x="15967" y="3382"/>
                    <a:pt x="15967" y="3620"/>
                  </a:cubicBezTo>
                  <a:cubicBezTo>
                    <a:pt x="15967" y="4084"/>
                    <a:pt x="16348" y="4453"/>
                    <a:pt x="16800" y="4453"/>
                  </a:cubicBezTo>
                  <a:cubicBezTo>
                    <a:pt x="16919" y="4453"/>
                    <a:pt x="17039" y="4418"/>
                    <a:pt x="17146" y="4382"/>
                  </a:cubicBezTo>
                  <a:cubicBezTo>
                    <a:pt x="17277" y="4620"/>
                    <a:pt x="17420" y="4858"/>
                    <a:pt x="17550" y="5120"/>
                  </a:cubicBezTo>
                  <a:cubicBezTo>
                    <a:pt x="17598" y="5227"/>
                    <a:pt x="17658" y="5335"/>
                    <a:pt x="17717" y="5430"/>
                  </a:cubicBezTo>
                  <a:cubicBezTo>
                    <a:pt x="17550" y="5585"/>
                    <a:pt x="17443" y="5811"/>
                    <a:pt x="17443" y="6049"/>
                  </a:cubicBezTo>
                  <a:cubicBezTo>
                    <a:pt x="17443" y="6501"/>
                    <a:pt x="17812" y="6882"/>
                    <a:pt x="18277" y="6882"/>
                  </a:cubicBezTo>
                  <a:cubicBezTo>
                    <a:pt x="18432" y="6882"/>
                    <a:pt x="18563" y="6835"/>
                    <a:pt x="18682" y="6775"/>
                  </a:cubicBezTo>
                  <a:cubicBezTo>
                    <a:pt x="18979" y="7097"/>
                    <a:pt x="19277" y="7371"/>
                    <a:pt x="19586" y="7597"/>
                  </a:cubicBezTo>
                  <a:cubicBezTo>
                    <a:pt x="19539" y="7692"/>
                    <a:pt x="19515" y="7811"/>
                    <a:pt x="19515" y="7930"/>
                  </a:cubicBezTo>
                  <a:cubicBezTo>
                    <a:pt x="19515" y="8394"/>
                    <a:pt x="19884" y="8764"/>
                    <a:pt x="20348" y="8764"/>
                  </a:cubicBezTo>
                  <a:cubicBezTo>
                    <a:pt x="20646" y="8764"/>
                    <a:pt x="20908" y="8585"/>
                    <a:pt x="21063" y="8347"/>
                  </a:cubicBezTo>
                  <a:cubicBezTo>
                    <a:pt x="21551" y="8514"/>
                    <a:pt x="22015" y="8585"/>
                    <a:pt x="22373" y="8621"/>
                  </a:cubicBezTo>
                  <a:cubicBezTo>
                    <a:pt x="22432" y="9025"/>
                    <a:pt x="22777" y="9323"/>
                    <a:pt x="23194" y="9323"/>
                  </a:cubicBezTo>
                  <a:cubicBezTo>
                    <a:pt x="23646" y="9323"/>
                    <a:pt x="24027" y="8942"/>
                    <a:pt x="24027" y="8490"/>
                  </a:cubicBezTo>
                  <a:cubicBezTo>
                    <a:pt x="24027" y="8025"/>
                    <a:pt x="23646" y="7656"/>
                    <a:pt x="23194" y="7656"/>
                  </a:cubicBezTo>
                  <a:cubicBezTo>
                    <a:pt x="22777" y="7656"/>
                    <a:pt x="22432" y="7954"/>
                    <a:pt x="22373" y="8347"/>
                  </a:cubicBezTo>
                  <a:cubicBezTo>
                    <a:pt x="22039" y="8323"/>
                    <a:pt x="21622" y="8263"/>
                    <a:pt x="21170" y="8109"/>
                  </a:cubicBezTo>
                  <a:cubicBezTo>
                    <a:pt x="21170" y="8049"/>
                    <a:pt x="21182" y="7990"/>
                    <a:pt x="21182" y="7930"/>
                  </a:cubicBezTo>
                  <a:cubicBezTo>
                    <a:pt x="21182" y="7478"/>
                    <a:pt x="20813" y="7097"/>
                    <a:pt x="20348" y="7097"/>
                  </a:cubicBezTo>
                  <a:cubicBezTo>
                    <a:pt x="20110" y="7097"/>
                    <a:pt x="19884" y="7204"/>
                    <a:pt x="19741" y="7371"/>
                  </a:cubicBezTo>
                  <a:cubicBezTo>
                    <a:pt x="19455" y="7144"/>
                    <a:pt x="19170" y="6894"/>
                    <a:pt x="18908" y="6597"/>
                  </a:cubicBezTo>
                  <a:cubicBezTo>
                    <a:pt x="19039" y="6442"/>
                    <a:pt x="19122" y="6251"/>
                    <a:pt x="19122" y="6025"/>
                  </a:cubicBezTo>
                  <a:cubicBezTo>
                    <a:pt x="19122" y="5573"/>
                    <a:pt x="18753" y="5192"/>
                    <a:pt x="18289" y="5192"/>
                  </a:cubicBezTo>
                  <a:cubicBezTo>
                    <a:pt x="18170" y="5192"/>
                    <a:pt x="18074" y="5227"/>
                    <a:pt x="17967" y="5275"/>
                  </a:cubicBezTo>
                  <a:cubicBezTo>
                    <a:pt x="17920" y="5168"/>
                    <a:pt x="17860" y="5073"/>
                    <a:pt x="17812" y="4977"/>
                  </a:cubicBezTo>
                  <a:cubicBezTo>
                    <a:pt x="17681" y="4692"/>
                    <a:pt x="17539" y="4442"/>
                    <a:pt x="17396" y="4203"/>
                  </a:cubicBezTo>
                  <a:cubicBezTo>
                    <a:pt x="17550" y="4049"/>
                    <a:pt x="17658" y="3846"/>
                    <a:pt x="17658" y="3608"/>
                  </a:cubicBezTo>
                  <a:cubicBezTo>
                    <a:pt x="17658" y="3144"/>
                    <a:pt x="17277" y="2775"/>
                    <a:pt x="16824" y="2775"/>
                  </a:cubicBezTo>
                  <a:cubicBezTo>
                    <a:pt x="16681" y="2775"/>
                    <a:pt x="16562" y="2799"/>
                    <a:pt x="16467" y="2846"/>
                  </a:cubicBezTo>
                  <a:cubicBezTo>
                    <a:pt x="16146" y="2453"/>
                    <a:pt x="15836" y="2144"/>
                    <a:pt x="15538" y="1894"/>
                  </a:cubicBezTo>
                  <a:cubicBezTo>
                    <a:pt x="15598" y="1775"/>
                    <a:pt x="15634" y="1632"/>
                    <a:pt x="15634" y="1501"/>
                  </a:cubicBezTo>
                  <a:cubicBezTo>
                    <a:pt x="15634" y="1036"/>
                    <a:pt x="15253" y="667"/>
                    <a:pt x="14800" y="667"/>
                  </a:cubicBezTo>
                  <a:cubicBezTo>
                    <a:pt x="14514" y="667"/>
                    <a:pt x="14264" y="822"/>
                    <a:pt x="14110" y="1025"/>
                  </a:cubicBezTo>
                  <a:cubicBezTo>
                    <a:pt x="13669" y="846"/>
                    <a:pt x="13252" y="763"/>
                    <a:pt x="12859" y="715"/>
                  </a:cubicBezTo>
                  <a:cubicBezTo>
                    <a:pt x="12800" y="310"/>
                    <a:pt x="12455" y="1"/>
                    <a:pt x="120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2777425" y="3096350"/>
              <a:ext cx="3875" cy="67575"/>
            </a:xfrm>
            <a:custGeom>
              <a:avLst/>
              <a:gdLst/>
              <a:ahLst/>
              <a:cxnLst/>
              <a:rect l="l" t="t" r="r" b="b"/>
              <a:pathLst>
                <a:path w="155" h="2703" extrusionOk="0">
                  <a:moveTo>
                    <a:pt x="84" y="0"/>
                  </a:moveTo>
                  <a:cubicBezTo>
                    <a:pt x="36" y="0"/>
                    <a:pt x="0" y="24"/>
                    <a:pt x="0" y="72"/>
                  </a:cubicBezTo>
                  <a:lnTo>
                    <a:pt x="0" y="2632"/>
                  </a:lnTo>
                  <a:cubicBezTo>
                    <a:pt x="0" y="2679"/>
                    <a:pt x="36" y="2703"/>
                    <a:pt x="84" y="2703"/>
                  </a:cubicBezTo>
                  <a:cubicBezTo>
                    <a:pt x="119" y="2703"/>
                    <a:pt x="155" y="2679"/>
                    <a:pt x="155" y="2632"/>
                  </a:cubicBezTo>
                  <a:lnTo>
                    <a:pt x="155" y="72"/>
                  </a:lnTo>
                  <a:cubicBezTo>
                    <a:pt x="155" y="24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2610425" y="3096350"/>
              <a:ext cx="3900" cy="67575"/>
            </a:xfrm>
            <a:custGeom>
              <a:avLst/>
              <a:gdLst/>
              <a:ahLst/>
              <a:cxnLst/>
              <a:rect l="l" t="t" r="r" b="b"/>
              <a:pathLst>
                <a:path w="156" h="2703" extrusionOk="0">
                  <a:moveTo>
                    <a:pt x="72" y="0"/>
                  </a:moveTo>
                  <a:cubicBezTo>
                    <a:pt x="37" y="0"/>
                    <a:pt x="1" y="24"/>
                    <a:pt x="1" y="72"/>
                  </a:cubicBezTo>
                  <a:lnTo>
                    <a:pt x="1" y="2632"/>
                  </a:lnTo>
                  <a:cubicBezTo>
                    <a:pt x="1" y="2679"/>
                    <a:pt x="37" y="2703"/>
                    <a:pt x="72" y="2703"/>
                  </a:cubicBezTo>
                  <a:cubicBezTo>
                    <a:pt x="120" y="2703"/>
                    <a:pt x="156" y="2679"/>
                    <a:pt x="156" y="2632"/>
                  </a:cubicBezTo>
                  <a:lnTo>
                    <a:pt x="156" y="72"/>
                  </a:lnTo>
                  <a:cubicBezTo>
                    <a:pt x="156" y="2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2382725" y="3096050"/>
              <a:ext cx="3900" cy="67875"/>
            </a:xfrm>
            <a:custGeom>
              <a:avLst/>
              <a:gdLst/>
              <a:ahLst/>
              <a:cxnLst/>
              <a:rect l="l" t="t" r="r" b="b"/>
              <a:pathLst>
                <a:path w="156" h="2715" extrusionOk="0">
                  <a:moveTo>
                    <a:pt x="72" y="0"/>
                  </a:moveTo>
                  <a:cubicBezTo>
                    <a:pt x="36" y="0"/>
                    <a:pt x="1" y="36"/>
                    <a:pt x="1" y="84"/>
                  </a:cubicBezTo>
                  <a:lnTo>
                    <a:pt x="1" y="2644"/>
                  </a:lnTo>
                  <a:cubicBezTo>
                    <a:pt x="1" y="2679"/>
                    <a:pt x="36" y="2715"/>
                    <a:pt x="72" y="2715"/>
                  </a:cubicBezTo>
                  <a:cubicBezTo>
                    <a:pt x="120" y="2715"/>
                    <a:pt x="155" y="2691"/>
                    <a:pt x="155" y="2644"/>
                  </a:cubicBezTo>
                  <a:lnTo>
                    <a:pt x="155" y="84"/>
                  </a:lnTo>
                  <a:cubicBezTo>
                    <a:pt x="155" y="36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2428875" y="3043650"/>
              <a:ext cx="3575" cy="167625"/>
            </a:xfrm>
            <a:custGeom>
              <a:avLst/>
              <a:gdLst/>
              <a:ahLst/>
              <a:cxnLst/>
              <a:rect l="l" t="t" r="r" b="b"/>
              <a:pathLst>
                <a:path w="143" h="6705" extrusionOk="0">
                  <a:moveTo>
                    <a:pt x="71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71" y="6704"/>
                  </a:cubicBezTo>
                  <a:cubicBezTo>
                    <a:pt x="119" y="6704"/>
                    <a:pt x="143" y="6668"/>
                    <a:pt x="143" y="6633"/>
                  </a:cubicBezTo>
                  <a:lnTo>
                    <a:pt x="143" y="84"/>
                  </a:lnTo>
                  <a:cubicBezTo>
                    <a:pt x="143" y="37"/>
                    <a:pt x="119" y="1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2561625" y="3043650"/>
              <a:ext cx="3875" cy="167625"/>
            </a:xfrm>
            <a:custGeom>
              <a:avLst/>
              <a:gdLst/>
              <a:ahLst/>
              <a:cxnLst/>
              <a:rect l="l" t="t" r="r" b="b"/>
              <a:pathLst>
                <a:path w="155" h="6705" extrusionOk="0">
                  <a:moveTo>
                    <a:pt x="84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84" y="6704"/>
                  </a:cubicBezTo>
                  <a:cubicBezTo>
                    <a:pt x="119" y="6704"/>
                    <a:pt x="155" y="6668"/>
                    <a:pt x="155" y="6633"/>
                  </a:cubicBezTo>
                  <a:lnTo>
                    <a:pt x="155" y="84"/>
                  </a:lnTo>
                  <a:cubicBezTo>
                    <a:pt x="155" y="37"/>
                    <a:pt x="119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2497025" y="3037100"/>
              <a:ext cx="3600" cy="186075"/>
            </a:xfrm>
            <a:custGeom>
              <a:avLst/>
              <a:gdLst/>
              <a:ahLst/>
              <a:cxnLst/>
              <a:rect l="l" t="t" r="r" b="b"/>
              <a:pathLst>
                <a:path w="144" h="7443" extrusionOk="0">
                  <a:moveTo>
                    <a:pt x="72" y="1"/>
                  </a:moveTo>
                  <a:cubicBezTo>
                    <a:pt x="24" y="1"/>
                    <a:pt x="1" y="25"/>
                    <a:pt x="1" y="72"/>
                  </a:cubicBezTo>
                  <a:lnTo>
                    <a:pt x="1" y="7371"/>
                  </a:lnTo>
                  <a:cubicBezTo>
                    <a:pt x="1" y="7407"/>
                    <a:pt x="24" y="7442"/>
                    <a:pt x="72" y="7442"/>
                  </a:cubicBezTo>
                  <a:cubicBezTo>
                    <a:pt x="120" y="7430"/>
                    <a:pt x="143" y="7395"/>
                    <a:pt x="143" y="7371"/>
                  </a:cubicBezTo>
                  <a:lnTo>
                    <a:pt x="143" y="72"/>
                  </a:lnTo>
                  <a:cubicBezTo>
                    <a:pt x="143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2705675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7" y="1"/>
                    <a:pt x="1" y="25"/>
                    <a:pt x="1" y="72"/>
                  </a:cubicBezTo>
                  <a:lnTo>
                    <a:pt x="1" y="1763"/>
                  </a:lnTo>
                  <a:cubicBezTo>
                    <a:pt x="1" y="1811"/>
                    <a:pt x="37" y="1835"/>
                    <a:pt x="72" y="1835"/>
                  </a:cubicBezTo>
                  <a:cubicBezTo>
                    <a:pt x="120" y="1835"/>
                    <a:pt x="156" y="1811"/>
                    <a:pt x="156" y="1763"/>
                  </a:cubicBezTo>
                  <a:lnTo>
                    <a:pt x="156" y="72"/>
                  </a:lnTo>
                  <a:cubicBezTo>
                    <a:pt x="156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2212775" y="3096050"/>
              <a:ext cx="3575" cy="67875"/>
            </a:xfrm>
            <a:custGeom>
              <a:avLst/>
              <a:gdLst/>
              <a:ahLst/>
              <a:cxnLst/>
              <a:rect l="l" t="t" r="r" b="b"/>
              <a:pathLst>
                <a:path w="143" h="2715" extrusionOk="0">
                  <a:moveTo>
                    <a:pt x="72" y="0"/>
                  </a:moveTo>
                  <a:cubicBezTo>
                    <a:pt x="24" y="0"/>
                    <a:pt x="0" y="36"/>
                    <a:pt x="0" y="84"/>
                  </a:cubicBezTo>
                  <a:lnTo>
                    <a:pt x="0" y="2644"/>
                  </a:lnTo>
                  <a:cubicBezTo>
                    <a:pt x="0" y="2679"/>
                    <a:pt x="24" y="2715"/>
                    <a:pt x="72" y="2715"/>
                  </a:cubicBezTo>
                  <a:cubicBezTo>
                    <a:pt x="119" y="2715"/>
                    <a:pt x="143" y="2691"/>
                    <a:pt x="143" y="2644"/>
                  </a:cubicBezTo>
                  <a:lnTo>
                    <a:pt x="143" y="84"/>
                  </a:lnTo>
                  <a:cubicBezTo>
                    <a:pt x="143" y="36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2284500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lnTo>
                    <a:pt x="0" y="1763"/>
                  </a:lnTo>
                  <a:cubicBezTo>
                    <a:pt x="0" y="1811"/>
                    <a:pt x="36" y="1835"/>
                    <a:pt x="72" y="1835"/>
                  </a:cubicBezTo>
                  <a:cubicBezTo>
                    <a:pt x="120" y="1835"/>
                    <a:pt x="155" y="1811"/>
                    <a:pt x="155" y="1763"/>
                  </a:cubicBezTo>
                  <a:lnTo>
                    <a:pt x="155" y="72"/>
                  </a:ln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705013" y="2450167"/>
            <a:ext cx="615600" cy="615600"/>
            <a:chOff x="292035" y="246950"/>
            <a:chExt cx="461700" cy="461700"/>
          </a:xfrm>
        </p:grpSpPr>
        <p:sp>
          <p:nvSpPr>
            <p:cNvPr id="380" name="Google Shape;380;p2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2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4" name="Google Shape;384;p24"/>
          <p:cNvSpPr/>
          <p:nvPr/>
        </p:nvSpPr>
        <p:spPr>
          <a:xfrm>
            <a:off x="7854173" y="5562610"/>
            <a:ext cx="4332319" cy="1295407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4"/>
          <p:cNvSpPr/>
          <p:nvPr/>
        </p:nvSpPr>
        <p:spPr>
          <a:xfrm rot="692904">
            <a:off x="8952058" y="517019"/>
            <a:ext cx="3663545" cy="2034835"/>
          </a:xfrm>
          <a:custGeom>
            <a:avLst/>
            <a:gdLst/>
            <a:ahLst/>
            <a:cxnLst/>
            <a:rect l="l" t="t" r="r" b="b"/>
            <a:pathLst>
              <a:path w="18932" h="10515" extrusionOk="0">
                <a:moveTo>
                  <a:pt x="8514" y="394"/>
                </a:moveTo>
                <a:cubicBezTo>
                  <a:pt x="8562" y="513"/>
                  <a:pt x="8669" y="608"/>
                  <a:pt x="8800" y="608"/>
                </a:cubicBezTo>
                <a:cubicBezTo>
                  <a:pt x="8835" y="608"/>
                  <a:pt x="8859" y="608"/>
                  <a:pt x="8871" y="596"/>
                </a:cubicBezTo>
                <a:lnTo>
                  <a:pt x="10026" y="2573"/>
                </a:lnTo>
                <a:cubicBezTo>
                  <a:pt x="9943" y="2632"/>
                  <a:pt x="9907" y="2704"/>
                  <a:pt x="9907" y="2811"/>
                </a:cubicBezTo>
                <a:cubicBezTo>
                  <a:pt x="9907" y="2918"/>
                  <a:pt x="9943" y="2989"/>
                  <a:pt x="10026" y="3049"/>
                </a:cubicBezTo>
                <a:lnTo>
                  <a:pt x="8907" y="4978"/>
                </a:lnTo>
                <a:cubicBezTo>
                  <a:pt x="8871" y="4966"/>
                  <a:pt x="8847" y="4966"/>
                  <a:pt x="8800" y="4966"/>
                </a:cubicBezTo>
                <a:cubicBezTo>
                  <a:pt x="8657" y="4966"/>
                  <a:pt x="8514" y="5073"/>
                  <a:pt x="8502" y="5216"/>
                </a:cubicBezTo>
                <a:lnTo>
                  <a:pt x="6240" y="5216"/>
                </a:lnTo>
                <a:cubicBezTo>
                  <a:pt x="6216" y="5073"/>
                  <a:pt x="6097" y="4966"/>
                  <a:pt x="5942" y="4966"/>
                </a:cubicBezTo>
                <a:cubicBezTo>
                  <a:pt x="5918" y="4966"/>
                  <a:pt x="5871" y="4966"/>
                  <a:pt x="5835" y="4978"/>
                </a:cubicBezTo>
                <a:lnTo>
                  <a:pt x="4728" y="3049"/>
                </a:lnTo>
                <a:cubicBezTo>
                  <a:pt x="4799" y="2989"/>
                  <a:pt x="4847" y="2894"/>
                  <a:pt x="4847" y="2811"/>
                </a:cubicBezTo>
                <a:cubicBezTo>
                  <a:pt x="4847" y="2704"/>
                  <a:pt x="4799" y="2620"/>
                  <a:pt x="4728" y="2573"/>
                </a:cubicBezTo>
                <a:lnTo>
                  <a:pt x="5871" y="596"/>
                </a:lnTo>
                <a:cubicBezTo>
                  <a:pt x="5895" y="596"/>
                  <a:pt x="5918" y="608"/>
                  <a:pt x="5942" y="608"/>
                </a:cubicBezTo>
                <a:cubicBezTo>
                  <a:pt x="6073" y="608"/>
                  <a:pt x="6192" y="513"/>
                  <a:pt x="6228" y="394"/>
                </a:cubicBezTo>
                <a:close/>
                <a:moveTo>
                  <a:pt x="17075" y="382"/>
                </a:moveTo>
                <a:cubicBezTo>
                  <a:pt x="17122" y="501"/>
                  <a:pt x="17229" y="596"/>
                  <a:pt x="17360" y="596"/>
                </a:cubicBezTo>
                <a:lnTo>
                  <a:pt x="17420" y="596"/>
                </a:lnTo>
                <a:lnTo>
                  <a:pt x="18539" y="2525"/>
                </a:lnTo>
                <a:cubicBezTo>
                  <a:pt x="18420" y="2573"/>
                  <a:pt x="18337" y="2680"/>
                  <a:pt x="18337" y="2811"/>
                </a:cubicBezTo>
                <a:cubicBezTo>
                  <a:pt x="18337" y="2942"/>
                  <a:pt x="18432" y="3049"/>
                  <a:pt x="18539" y="3085"/>
                </a:cubicBezTo>
                <a:lnTo>
                  <a:pt x="17444" y="4978"/>
                </a:lnTo>
                <a:cubicBezTo>
                  <a:pt x="17420" y="4966"/>
                  <a:pt x="17384" y="4966"/>
                  <a:pt x="17360" y="4966"/>
                </a:cubicBezTo>
                <a:cubicBezTo>
                  <a:pt x="17205" y="4966"/>
                  <a:pt x="17075" y="5073"/>
                  <a:pt x="17063" y="5216"/>
                </a:cubicBezTo>
                <a:lnTo>
                  <a:pt x="14789" y="5216"/>
                </a:lnTo>
                <a:cubicBezTo>
                  <a:pt x="14753" y="5073"/>
                  <a:pt x="14634" y="4966"/>
                  <a:pt x="14491" y="4966"/>
                </a:cubicBezTo>
                <a:cubicBezTo>
                  <a:pt x="14455" y="4966"/>
                  <a:pt x="14408" y="4978"/>
                  <a:pt x="14384" y="4978"/>
                </a:cubicBezTo>
                <a:lnTo>
                  <a:pt x="13253" y="3037"/>
                </a:lnTo>
                <a:cubicBezTo>
                  <a:pt x="13324" y="2978"/>
                  <a:pt x="13372" y="2894"/>
                  <a:pt x="13372" y="2787"/>
                </a:cubicBezTo>
                <a:cubicBezTo>
                  <a:pt x="13372" y="2704"/>
                  <a:pt x="13324" y="2608"/>
                  <a:pt x="13265" y="2549"/>
                </a:cubicBezTo>
                <a:lnTo>
                  <a:pt x="14408" y="572"/>
                </a:lnTo>
                <a:cubicBezTo>
                  <a:pt x="14443" y="572"/>
                  <a:pt x="14467" y="596"/>
                  <a:pt x="14491" y="596"/>
                </a:cubicBezTo>
                <a:cubicBezTo>
                  <a:pt x="14622" y="596"/>
                  <a:pt x="14741" y="501"/>
                  <a:pt x="14765" y="382"/>
                </a:cubicBezTo>
                <a:close/>
                <a:moveTo>
                  <a:pt x="4251" y="2835"/>
                </a:moveTo>
                <a:cubicBezTo>
                  <a:pt x="4275" y="2989"/>
                  <a:pt x="4394" y="3085"/>
                  <a:pt x="4549" y="3085"/>
                </a:cubicBezTo>
                <a:cubicBezTo>
                  <a:pt x="4573" y="3085"/>
                  <a:pt x="4585" y="3085"/>
                  <a:pt x="4621" y="3073"/>
                </a:cubicBezTo>
                <a:lnTo>
                  <a:pt x="5752" y="5025"/>
                </a:lnTo>
                <a:cubicBezTo>
                  <a:pt x="5692" y="5085"/>
                  <a:pt x="5645" y="5156"/>
                  <a:pt x="5645" y="5252"/>
                </a:cubicBezTo>
                <a:cubicBezTo>
                  <a:pt x="5645" y="5335"/>
                  <a:pt x="5692" y="5418"/>
                  <a:pt x="5752" y="5466"/>
                </a:cubicBezTo>
                <a:lnTo>
                  <a:pt x="4632" y="7407"/>
                </a:lnTo>
                <a:cubicBezTo>
                  <a:pt x="4621" y="7407"/>
                  <a:pt x="4585" y="7395"/>
                  <a:pt x="4561" y="7395"/>
                </a:cubicBezTo>
                <a:cubicBezTo>
                  <a:pt x="4406" y="7395"/>
                  <a:pt x="4275" y="7514"/>
                  <a:pt x="4263" y="7657"/>
                </a:cubicBezTo>
                <a:lnTo>
                  <a:pt x="1954" y="7657"/>
                </a:lnTo>
                <a:cubicBezTo>
                  <a:pt x="1942" y="7514"/>
                  <a:pt x="1799" y="7395"/>
                  <a:pt x="1656" y="7395"/>
                </a:cubicBezTo>
                <a:cubicBezTo>
                  <a:pt x="1620" y="7395"/>
                  <a:pt x="1584" y="7395"/>
                  <a:pt x="1549" y="7407"/>
                </a:cubicBezTo>
                <a:lnTo>
                  <a:pt x="441" y="5514"/>
                </a:lnTo>
                <a:cubicBezTo>
                  <a:pt x="513" y="5454"/>
                  <a:pt x="572" y="5371"/>
                  <a:pt x="572" y="5264"/>
                </a:cubicBezTo>
                <a:cubicBezTo>
                  <a:pt x="572" y="5156"/>
                  <a:pt x="525" y="5073"/>
                  <a:pt x="441" y="5013"/>
                </a:cubicBezTo>
                <a:lnTo>
                  <a:pt x="1549" y="3073"/>
                </a:lnTo>
                <a:cubicBezTo>
                  <a:pt x="1584" y="3085"/>
                  <a:pt x="1608" y="3085"/>
                  <a:pt x="1644" y="3085"/>
                </a:cubicBezTo>
                <a:cubicBezTo>
                  <a:pt x="1787" y="3085"/>
                  <a:pt x="1906" y="2989"/>
                  <a:pt x="1942" y="2835"/>
                </a:cubicBezTo>
                <a:close/>
                <a:moveTo>
                  <a:pt x="8502" y="5311"/>
                </a:moveTo>
                <a:cubicBezTo>
                  <a:pt x="8538" y="5454"/>
                  <a:pt x="8645" y="5561"/>
                  <a:pt x="8800" y="5561"/>
                </a:cubicBezTo>
                <a:cubicBezTo>
                  <a:pt x="8835" y="5561"/>
                  <a:pt x="8871" y="5561"/>
                  <a:pt x="8907" y="5549"/>
                </a:cubicBezTo>
                <a:lnTo>
                  <a:pt x="10026" y="7478"/>
                </a:lnTo>
                <a:cubicBezTo>
                  <a:pt x="9943" y="7538"/>
                  <a:pt x="9907" y="7609"/>
                  <a:pt x="9907" y="7716"/>
                </a:cubicBezTo>
                <a:cubicBezTo>
                  <a:pt x="9907" y="7823"/>
                  <a:pt x="9943" y="7907"/>
                  <a:pt x="10026" y="7954"/>
                </a:cubicBezTo>
                <a:lnTo>
                  <a:pt x="8895" y="9955"/>
                </a:lnTo>
                <a:cubicBezTo>
                  <a:pt x="8859" y="9955"/>
                  <a:pt x="8847" y="9931"/>
                  <a:pt x="8812" y="9931"/>
                </a:cubicBezTo>
                <a:cubicBezTo>
                  <a:pt x="8681" y="9931"/>
                  <a:pt x="8562" y="10026"/>
                  <a:pt x="8538" y="10145"/>
                </a:cubicBezTo>
                <a:lnTo>
                  <a:pt x="6240" y="10145"/>
                </a:lnTo>
                <a:cubicBezTo>
                  <a:pt x="6192" y="10026"/>
                  <a:pt x="6085" y="9931"/>
                  <a:pt x="5954" y="9931"/>
                </a:cubicBezTo>
                <a:cubicBezTo>
                  <a:pt x="5930" y="9931"/>
                  <a:pt x="5895" y="9931"/>
                  <a:pt x="5883" y="9955"/>
                </a:cubicBezTo>
                <a:lnTo>
                  <a:pt x="4740" y="7978"/>
                </a:lnTo>
                <a:cubicBezTo>
                  <a:pt x="4823" y="7919"/>
                  <a:pt x="4871" y="7823"/>
                  <a:pt x="4871" y="7716"/>
                </a:cubicBezTo>
                <a:cubicBezTo>
                  <a:pt x="4871" y="7609"/>
                  <a:pt x="4823" y="7526"/>
                  <a:pt x="4740" y="7466"/>
                </a:cubicBezTo>
                <a:lnTo>
                  <a:pt x="5835" y="5549"/>
                </a:lnTo>
                <a:cubicBezTo>
                  <a:pt x="5871" y="5561"/>
                  <a:pt x="5895" y="5561"/>
                  <a:pt x="5942" y="5561"/>
                </a:cubicBezTo>
                <a:cubicBezTo>
                  <a:pt x="6085" y="5561"/>
                  <a:pt x="6228" y="5454"/>
                  <a:pt x="6240" y="5311"/>
                </a:cubicBezTo>
                <a:close/>
                <a:moveTo>
                  <a:pt x="14205" y="5323"/>
                </a:moveTo>
                <a:cubicBezTo>
                  <a:pt x="14229" y="5466"/>
                  <a:pt x="14348" y="5573"/>
                  <a:pt x="14503" y="5573"/>
                </a:cubicBezTo>
                <a:cubicBezTo>
                  <a:pt x="14538" y="5573"/>
                  <a:pt x="14574" y="5561"/>
                  <a:pt x="14598" y="5561"/>
                </a:cubicBezTo>
                <a:lnTo>
                  <a:pt x="15705" y="7502"/>
                </a:lnTo>
                <a:cubicBezTo>
                  <a:pt x="15646" y="7550"/>
                  <a:pt x="15598" y="7633"/>
                  <a:pt x="15598" y="7740"/>
                </a:cubicBezTo>
                <a:cubicBezTo>
                  <a:pt x="15598" y="7835"/>
                  <a:pt x="15646" y="7919"/>
                  <a:pt x="15717" y="7978"/>
                </a:cubicBezTo>
                <a:lnTo>
                  <a:pt x="14574" y="9966"/>
                </a:lnTo>
                <a:cubicBezTo>
                  <a:pt x="14538" y="9955"/>
                  <a:pt x="14515" y="9955"/>
                  <a:pt x="14491" y="9955"/>
                </a:cubicBezTo>
                <a:cubicBezTo>
                  <a:pt x="14348" y="9955"/>
                  <a:pt x="14229" y="10038"/>
                  <a:pt x="14205" y="10157"/>
                </a:cubicBezTo>
                <a:lnTo>
                  <a:pt x="11955" y="10157"/>
                </a:lnTo>
                <a:cubicBezTo>
                  <a:pt x="11907" y="10038"/>
                  <a:pt x="11812" y="9955"/>
                  <a:pt x="11669" y="9955"/>
                </a:cubicBezTo>
                <a:cubicBezTo>
                  <a:pt x="11645" y="9955"/>
                  <a:pt x="11610" y="9955"/>
                  <a:pt x="11586" y="9966"/>
                </a:cubicBezTo>
                <a:lnTo>
                  <a:pt x="10419" y="7954"/>
                </a:lnTo>
                <a:cubicBezTo>
                  <a:pt x="10502" y="7895"/>
                  <a:pt x="10538" y="7823"/>
                  <a:pt x="10538" y="7716"/>
                </a:cubicBezTo>
                <a:cubicBezTo>
                  <a:pt x="10538" y="7633"/>
                  <a:pt x="10502" y="7550"/>
                  <a:pt x="10431" y="7502"/>
                </a:cubicBezTo>
                <a:lnTo>
                  <a:pt x="11550" y="5549"/>
                </a:lnTo>
                <a:cubicBezTo>
                  <a:pt x="11586" y="5561"/>
                  <a:pt x="11621" y="5573"/>
                  <a:pt x="11669" y="5573"/>
                </a:cubicBezTo>
                <a:cubicBezTo>
                  <a:pt x="11824" y="5573"/>
                  <a:pt x="11955" y="5466"/>
                  <a:pt x="11967" y="5323"/>
                </a:cubicBezTo>
                <a:close/>
                <a:moveTo>
                  <a:pt x="14503" y="1"/>
                </a:moveTo>
                <a:cubicBezTo>
                  <a:pt x="14336" y="1"/>
                  <a:pt x="14205" y="132"/>
                  <a:pt x="14205" y="299"/>
                </a:cubicBezTo>
                <a:cubicBezTo>
                  <a:pt x="14205" y="394"/>
                  <a:pt x="14265" y="489"/>
                  <a:pt x="14336" y="549"/>
                </a:cubicBezTo>
                <a:lnTo>
                  <a:pt x="13181" y="2525"/>
                </a:lnTo>
                <a:cubicBezTo>
                  <a:pt x="13145" y="2513"/>
                  <a:pt x="13098" y="2513"/>
                  <a:pt x="13074" y="2513"/>
                </a:cubicBezTo>
                <a:cubicBezTo>
                  <a:pt x="12907" y="2513"/>
                  <a:pt x="12776" y="2644"/>
                  <a:pt x="12776" y="2811"/>
                </a:cubicBezTo>
                <a:cubicBezTo>
                  <a:pt x="12776" y="2978"/>
                  <a:pt x="12907" y="3108"/>
                  <a:pt x="13074" y="3108"/>
                </a:cubicBezTo>
                <a:cubicBezTo>
                  <a:pt x="13110" y="3108"/>
                  <a:pt x="13145" y="3085"/>
                  <a:pt x="13181" y="3085"/>
                </a:cubicBezTo>
                <a:lnTo>
                  <a:pt x="14288" y="5037"/>
                </a:lnTo>
                <a:cubicBezTo>
                  <a:pt x="14229" y="5085"/>
                  <a:pt x="14193" y="5156"/>
                  <a:pt x="14193" y="5228"/>
                </a:cubicBezTo>
                <a:lnTo>
                  <a:pt x="11955" y="5228"/>
                </a:lnTo>
                <a:cubicBezTo>
                  <a:pt x="11919" y="5085"/>
                  <a:pt x="11812" y="4978"/>
                  <a:pt x="11657" y="4978"/>
                </a:cubicBezTo>
                <a:cubicBezTo>
                  <a:pt x="11490" y="4978"/>
                  <a:pt x="11360" y="5109"/>
                  <a:pt x="11360" y="5275"/>
                </a:cubicBezTo>
                <a:cubicBezTo>
                  <a:pt x="11360" y="5371"/>
                  <a:pt x="11407" y="5442"/>
                  <a:pt x="11467" y="5502"/>
                </a:cubicBezTo>
                <a:lnTo>
                  <a:pt x="10347" y="7454"/>
                </a:lnTo>
                <a:cubicBezTo>
                  <a:pt x="10324" y="7430"/>
                  <a:pt x="10276" y="7419"/>
                  <a:pt x="10228" y="7419"/>
                </a:cubicBezTo>
                <a:cubicBezTo>
                  <a:pt x="10181" y="7419"/>
                  <a:pt x="10157" y="7430"/>
                  <a:pt x="10121" y="7430"/>
                </a:cubicBezTo>
                <a:lnTo>
                  <a:pt x="9014" y="5502"/>
                </a:lnTo>
                <a:cubicBezTo>
                  <a:pt x="9085" y="5442"/>
                  <a:pt x="9133" y="5347"/>
                  <a:pt x="9133" y="5264"/>
                </a:cubicBezTo>
                <a:cubicBezTo>
                  <a:pt x="9133" y="5156"/>
                  <a:pt x="9085" y="5085"/>
                  <a:pt x="9014" y="5025"/>
                </a:cubicBezTo>
                <a:lnTo>
                  <a:pt x="10121" y="3085"/>
                </a:lnTo>
                <a:cubicBezTo>
                  <a:pt x="10157" y="3108"/>
                  <a:pt x="10181" y="3108"/>
                  <a:pt x="10228" y="3108"/>
                </a:cubicBezTo>
                <a:cubicBezTo>
                  <a:pt x="10395" y="3108"/>
                  <a:pt x="10526" y="2966"/>
                  <a:pt x="10526" y="2811"/>
                </a:cubicBezTo>
                <a:cubicBezTo>
                  <a:pt x="10526" y="2644"/>
                  <a:pt x="10395" y="2513"/>
                  <a:pt x="10228" y="2513"/>
                </a:cubicBezTo>
                <a:cubicBezTo>
                  <a:pt x="10205" y="2513"/>
                  <a:pt x="10157" y="2525"/>
                  <a:pt x="10121" y="2525"/>
                </a:cubicBezTo>
                <a:lnTo>
                  <a:pt x="8990" y="561"/>
                </a:lnTo>
                <a:cubicBezTo>
                  <a:pt x="9085" y="501"/>
                  <a:pt x="9133" y="406"/>
                  <a:pt x="9133" y="311"/>
                </a:cubicBezTo>
                <a:cubicBezTo>
                  <a:pt x="9133" y="144"/>
                  <a:pt x="8990" y="13"/>
                  <a:pt x="8835" y="13"/>
                </a:cubicBezTo>
                <a:cubicBezTo>
                  <a:pt x="8669" y="13"/>
                  <a:pt x="8538" y="144"/>
                  <a:pt x="8538" y="311"/>
                </a:cubicBezTo>
                <a:lnTo>
                  <a:pt x="6276" y="311"/>
                </a:lnTo>
                <a:cubicBezTo>
                  <a:pt x="6276" y="144"/>
                  <a:pt x="6133" y="13"/>
                  <a:pt x="5978" y="13"/>
                </a:cubicBezTo>
                <a:cubicBezTo>
                  <a:pt x="5811" y="13"/>
                  <a:pt x="5680" y="144"/>
                  <a:pt x="5680" y="311"/>
                </a:cubicBezTo>
                <a:cubicBezTo>
                  <a:pt x="5680" y="406"/>
                  <a:pt x="5740" y="501"/>
                  <a:pt x="5811" y="561"/>
                </a:cubicBezTo>
                <a:lnTo>
                  <a:pt x="4680" y="2525"/>
                </a:lnTo>
                <a:cubicBezTo>
                  <a:pt x="4644" y="2513"/>
                  <a:pt x="4621" y="2513"/>
                  <a:pt x="4585" y="2513"/>
                </a:cubicBezTo>
                <a:cubicBezTo>
                  <a:pt x="4442" y="2513"/>
                  <a:pt x="4311" y="2632"/>
                  <a:pt x="4287" y="2763"/>
                </a:cubicBezTo>
                <a:lnTo>
                  <a:pt x="1989" y="2763"/>
                </a:lnTo>
                <a:cubicBezTo>
                  <a:pt x="1965" y="2608"/>
                  <a:pt x="1835" y="2513"/>
                  <a:pt x="1692" y="2513"/>
                </a:cubicBezTo>
                <a:cubicBezTo>
                  <a:pt x="1525" y="2513"/>
                  <a:pt x="1394" y="2644"/>
                  <a:pt x="1394" y="2811"/>
                </a:cubicBezTo>
                <a:cubicBezTo>
                  <a:pt x="1394" y="2906"/>
                  <a:pt x="1430" y="3001"/>
                  <a:pt x="1513" y="3049"/>
                </a:cubicBezTo>
                <a:lnTo>
                  <a:pt x="394" y="4978"/>
                </a:lnTo>
                <a:cubicBezTo>
                  <a:pt x="358" y="4966"/>
                  <a:pt x="334" y="4966"/>
                  <a:pt x="299" y="4966"/>
                </a:cubicBezTo>
                <a:cubicBezTo>
                  <a:pt x="144" y="4966"/>
                  <a:pt x="1" y="5097"/>
                  <a:pt x="1" y="5264"/>
                </a:cubicBezTo>
                <a:cubicBezTo>
                  <a:pt x="1" y="5430"/>
                  <a:pt x="144" y="5561"/>
                  <a:pt x="299" y="5561"/>
                </a:cubicBezTo>
                <a:cubicBezTo>
                  <a:pt x="334" y="5561"/>
                  <a:pt x="358" y="5561"/>
                  <a:pt x="394" y="5549"/>
                </a:cubicBezTo>
                <a:lnTo>
                  <a:pt x="1513" y="7466"/>
                </a:lnTo>
                <a:cubicBezTo>
                  <a:pt x="1430" y="7526"/>
                  <a:pt x="1394" y="7597"/>
                  <a:pt x="1394" y="7704"/>
                </a:cubicBezTo>
                <a:cubicBezTo>
                  <a:pt x="1394" y="7871"/>
                  <a:pt x="1525" y="8002"/>
                  <a:pt x="1692" y="8002"/>
                </a:cubicBezTo>
                <a:cubicBezTo>
                  <a:pt x="1835" y="8002"/>
                  <a:pt x="1954" y="7895"/>
                  <a:pt x="1989" y="7764"/>
                </a:cubicBezTo>
                <a:lnTo>
                  <a:pt x="4311" y="7764"/>
                </a:lnTo>
                <a:cubicBezTo>
                  <a:pt x="4335" y="7895"/>
                  <a:pt x="4454" y="8002"/>
                  <a:pt x="4609" y="8002"/>
                </a:cubicBezTo>
                <a:cubicBezTo>
                  <a:pt x="4632" y="8002"/>
                  <a:pt x="4644" y="8002"/>
                  <a:pt x="4680" y="7990"/>
                </a:cubicBezTo>
                <a:lnTo>
                  <a:pt x="5823" y="9966"/>
                </a:lnTo>
                <a:cubicBezTo>
                  <a:pt x="5740" y="10026"/>
                  <a:pt x="5692" y="10109"/>
                  <a:pt x="5692" y="10217"/>
                </a:cubicBezTo>
                <a:cubicBezTo>
                  <a:pt x="5692" y="10383"/>
                  <a:pt x="5823" y="10514"/>
                  <a:pt x="5990" y="10514"/>
                </a:cubicBezTo>
                <a:cubicBezTo>
                  <a:pt x="6156" y="10514"/>
                  <a:pt x="6287" y="10383"/>
                  <a:pt x="6287" y="10217"/>
                </a:cubicBezTo>
                <a:lnTo>
                  <a:pt x="8550" y="10217"/>
                </a:lnTo>
                <a:cubicBezTo>
                  <a:pt x="8550" y="10383"/>
                  <a:pt x="8681" y="10514"/>
                  <a:pt x="8847" y="10514"/>
                </a:cubicBezTo>
                <a:cubicBezTo>
                  <a:pt x="9014" y="10514"/>
                  <a:pt x="9145" y="10383"/>
                  <a:pt x="9145" y="10217"/>
                </a:cubicBezTo>
                <a:cubicBezTo>
                  <a:pt x="9145" y="10109"/>
                  <a:pt x="9085" y="10026"/>
                  <a:pt x="9014" y="9966"/>
                </a:cubicBezTo>
                <a:lnTo>
                  <a:pt x="10157" y="7990"/>
                </a:lnTo>
                <a:cubicBezTo>
                  <a:pt x="10181" y="8002"/>
                  <a:pt x="10217" y="8002"/>
                  <a:pt x="10240" y="8002"/>
                </a:cubicBezTo>
                <a:cubicBezTo>
                  <a:pt x="10288" y="8002"/>
                  <a:pt x="10324" y="7990"/>
                  <a:pt x="10347" y="7990"/>
                </a:cubicBezTo>
                <a:lnTo>
                  <a:pt x="11514" y="9978"/>
                </a:lnTo>
                <a:cubicBezTo>
                  <a:pt x="11431" y="10038"/>
                  <a:pt x="11395" y="10133"/>
                  <a:pt x="11395" y="10217"/>
                </a:cubicBezTo>
                <a:cubicBezTo>
                  <a:pt x="11395" y="10383"/>
                  <a:pt x="11526" y="10514"/>
                  <a:pt x="11693" y="10514"/>
                </a:cubicBezTo>
                <a:cubicBezTo>
                  <a:pt x="11848" y="10514"/>
                  <a:pt x="11991" y="10383"/>
                  <a:pt x="11991" y="10217"/>
                </a:cubicBezTo>
                <a:lnTo>
                  <a:pt x="14205" y="10217"/>
                </a:lnTo>
                <a:cubicBezTo>
                  <a:pt x="14205" y="10383"/>
                  <a:pt x="14336" y="10514"/>
                  <a:pt x="14503" y="10514"/>
                </a:cubicBezTo>
                <a:cubicBezTo>
                  <a:pt x="14669" y="10514"/>
                  <a:pt x="14800" y="10383"/>
                  <a:pt x="14800" y="10217"/>
                </a:cubicBezTo>
                <a:cubicBezTo>
                  <a:pt x="14800" y="10109"/>
                  <a:pt x="14753" y="10026"/>
                  <a:pt x="14669" y="9966"/>
                </a:cubicBezTo>
                <a:lnTo>
                  <a:pt x="15812" y="7966"/>
                </a:lnTo>
                <a:cubicBezTo>
                  <a:pt x="15836" y="7990"/>
                  <a:pt x="15872" y="7990"/>
                  <a:pt x="15920" y="7990"/>
                </a:cubicBezTo>
                <a:cubicBezTo>
                  <a:pt x="16074" y="7990"/>
                  <a:pt x="16217" y="7847"/>
                  <a:pt x="16217" y="7692"/>
                </a:cubicBezTo>
                <a:cubicBezTo>
                  <a:pt x="16217" y="7526"/>
                  <a:pt x="16074" y="7395"/>
                  <a:pt x="15920" y="7395"/>
                </a:cubicBezTo>
                <a:cubicBezTo>
                  <a:pt x="15872" y="7395"/>
                  <a:pt x="15836" y="7407"/>
                  <a:pt x="15812" y="7407"/>
                </a:cubicBezTo>
                <a:lnTo>
                  <a:pt x="14693" y="5466"/>
                </a:lnTo>
                <a:cubicBezTo>
                  <a:pt x="14753" y="5430"/>
                  <a:pt x="14789" y="5371"/>
                  <a:pt x="14800" y="5287"/>
                </a:cubicBezTo>
                <a:lnTo>
                  <a:pt x="17075" y="5287"/>
                </a:lnTo>
                <a:cubicBezTo>
                  <a:pt x="17110" y="5442"/>
                  <a:pt x="17229" y="5549"/>
                  <a:pt x="17372" y="5549"/>
                </a:cubicBezTo>
                <a:cubicBezTo>
                  <a:pt x="17539" y="5549"/>
                  <a:pt x="17670" y="5406"/>
                  <a:pt x="17670" y="5252"/>
                </a:cubicBezTo>
                <a:cubicBezTo>
                  <a:pt x="17670" y="5144"/>
                  <a:pt x="17622" y="5049"/>
                  <a:pt x="17539" y="4990"/>
                </a:cubicBezTo>
                <a:lnTo>
                  <a:pt x="18634" y="3073"/>
                </a:lnTo>
                <a:cubicBezTo>
                  <a:pt x="18801" y="3073"/>
                  <a:pt x="18932" y="2942"/>
                  <a:pt x="18932" y="2775"/>
                </a:cubicBezTo>
                <a:cubicBezTo>
                  <a:pt x="18932" y="2644"/>
                  <a:pt x="18801" y="2513"/>
                  <a:pt x="18634" y="2513"/>
                </a:cubicBezTo>
                <a:lnTo>
                  <a:pt x="17503" y="561"/>
                </a:lnTo>
                <a:cubicBezTo>
                  <a:pt x="17598" y="501"/>
                  <a:pt x="17658" y="406"/>
                  <a:pt x="17658" y="299"/>
                </a:cubicBezTo>
                <a:cubicBezTo>
                  <a:pt x="17658" y="132"/>
                  <a:pt x="17527" y="1"/>
                  <a:pt x="17360" y="1"/>
                </a:cubicBezTo>
                <a:cubicBezTo>
                  <a:pt x="17194" y="1"/>
                  <a:pt x="17063" y="132"/>
                  <a:pt x="17063" y="299"/>
                </a:cubicBezTo>
                <a:lnTo>
                  <a:pt x="14800" y="299"/>
                </a:lnTo>
                <a:cubicBezTo>
                  <a:pt x="14800" y="132"/>
                  <a:pt x="14669" y="1"/>
                  <a:pt x="145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6" name="Google Shape;386;p24"/>
          <p:cNvGrpSpPr/>
          <p:nvPr/>
        </p:nvGrpSpPr>
        <p:grpSpPr>
          <a:xfrm>
            <a:off x="10800413" y="5638767"/>
            <a:ext cx="615600" cy="615600"/>
            <a:chOff x="292035" y="246950"/>
            <a:chExt cx="461700" cy="461700"/>
          </a:xfrm>
        </p:grpSpPr>
        <p:sp>
          <p:nvSpPr>
            <p:cNvPr id="387" name="Google Shape;387;p2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2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1" name="Google Shape;391;p24"/>
          <p:cNvGrpSpPr/>
          <p:nvPr/>
        </p:nvGrpSpPr>
        <p:grpSpPr>
          <a:xfrm>
            <a:off x="9898693" y="4199957"/>
            <a:ext cx="413683" cy="413683"/>
            <a:chOff x="292035" y="246950"/>
            <a:chExt cx="461700" cy="461700"/>
          </a:xfrm>
        </p:grpSpPr>
        <p:sp>
          <p:nvSpPr>
            <p:cNvPr id="392" name="Google Shape;392;p2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6" name="Google Shape;396;p24"/>
          <p:cNvSpPr/>
          <p:nvPr/>
        </p:nvSpPr>
        <p:spPr>
          <a:xfrm rot="10800000">
            <a:off x="57" y="-8"/>
            <a:ext cx="4332319" cy="1295407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0936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9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82404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300" name="Google Shape;300;p19"/>
          <p:cNvCxnSpPr/>
          <p:nvPr/>
        </p:nvCxnSpPr>
        <p:spPr>
          <a:xfrm>
            <a:off x="-12700" y="6858000"/>
            <a:ext cx="1217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1" name="Google Shape;301;p19"/>
          <p:cNvSpPr txBox="1">
            <a:spLocks noGrp="1"/>
          </p:cNvSpPr>
          <p:nvPr>
            <p:ph type="subTitle" idx="1"/>
          </p:nvPr>
        </p:nvSpPr>
        <p:spPr>
          <a:xfrm>
            <a:off x="2274100" y="2588384"/>
            <a:ext cx="22628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302" name="Google Shape;302;p19"/>
          <p:cNvSpPr txBox="1">
            <a:spLocks noGrp="1"/>
          </p:cNvSpPr>
          <p:nvPr>
            <p:ph type="subTitle" idx="2"/>
          </p:nvPr>
        </p:nvSpPr>
        <p:spPr>
          <a:xfrm>
            <a:off x="2274103" y="2993192"/>
            <a:ext cx="22628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303" name="Google Shape;303;p19"/>
          <p:cNvSpPr txBox="1">
            <a:spLocks noGrp="1"/>
          </p:cNvSpPr>
          <p:nvPr>
            <p:ph type="subTitle" idx="3"/>
          </p:nvPr>
        </p:nvSpPr>
        <p:spPr>
          <a:xfrm>
            <a:off x="5955767" y="2588384"/>
            <a:ext cx="22628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304" name="Google Shape;304;p19"/>
          <p:cNvSpPr txBox="1">
            <a:spLocks noGrp="1"/>
          </p:cNvSpPr>
          <p:nvPr>
            <p:ph type="subTitle" idx="4"/>
          </p:nvPr>
        </p:nvSpPr>
        <p:spPr>
          <a:xfrm>
            <a:off x="5955767" y="2993183"/>
            <a:ext cx="22628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05" name="Google Shape;305;p19"/>
          <p:cNvSpPr txBox="1">
            <a:spLocks noGrp="1"/>
          </p:cNvSpPr>
          <p:nvPr>
            <p:ph type="subTitle" idx="5"/>
          </p:nvPr>
        </p:nvSpPr>
        <p:spPr>
          <a:xfrm>
            <a:off x="2274100" y="4471727"/>
            <a:ext cx="22628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306" name="Google Shape;306;p19"/>
          <p:cNvSpPr txBox="1">
            <a:spLocks noGrp="1"/>
          </p:cNvSpPr>
          <p:nvPr>
            <p:ph type="subTitle" idx="6"/>
          </p:nvPr>
        </p:nvSpPr>
        <p:spPr>
          <a:xfrm>
            <a:off x="2274103" y="4876535"/>
            <a:ext cx="22628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307" name="Google Shape;307;p19"/>
          <p:cNvSpPr txBox="1">
            <a:spLocks noGrp="1"/>
          </p:cNvSpPr>
          <p:nvPr>
            <p:ph type="subTitle" idx="7"/>
          </p:nvPr>
        </p:nvSpPr>
        <p:spPr>
          <a:xfrm>
            <a:off x="5955767" y="4471725"/>
            <a:ext cx="22628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308" name="Google Shape;308;p19"/>
          <p:cNvSpPr txBox="1">
            <a:spLocks noGrp="1"/>
          </p:cNvSpPr>
          <p:nvPr>
            <p:ph type="subTitle" idx="8"/>
          </p:nvPr>
        </p:nvSpPr>
        <p:spPr>
          <a:xfrm>
            <a:off x="5955780" y="4876535"/>
            <a:ext cx="22628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309" name="Google Shape;309;p19"/>
          <p:cNvSpPr/>
          <p:nvPr/>
        </p:nvSpPr>
        <p:spPr>
          <a:xfrm rot="10800000">
            <a:off x="8542934" y="4678100"/>
            <a:ext cx="3649052" cy="2179885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" name="Google Shape;310;p19"/>
          <p:cNvGrpSpPr/>
          <p:nvPr/>
        </p:nvGrpSpPr>
        <p:grpSpPr>
          <a:xfrm rot="5400000">
            <a:off x="10747558" y="5024490"/>
            <a:ext cx="1968561" cy="260039"/>
            <a:chOff x="213125" y="197550"/>
            <a:chExt cx="1737375" cy="229500"/>
          </a:xfrm>
        </p:grpSpPr>
        <p:cxnSp>
          <p:nvCxnSpPr>
            <p:cNvPr id="311" name="Google Shape;311;p19"/>
            <p:cNvCxnSpPr/>
            <p:nvPr/>
          </p:nvCxnSpPr>
          <p:spPr>
            <a:xfrm flipH="1">
              <a:off x="21312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 flipH="1">
              <a:off x="35901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 flipH="1">
              <a:off x="504902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 flipH="1">
              <a:off x="65079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 flipH="1">
              <a:off x="79668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 flipH="1">
              <a:off x="942568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 flipH="1">
              <a:off x="1088457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 flipH="1">
              <a:off x="123434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19"/>
            <p:cNvCxnSpPr/>
            <p:nvPr/>
          </p:nvCxnSpPr>
          <p:spPr>
            <a:xfrm flipH="1">
              <a:off x="138023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19"/>
            <p:cNvCxnSpPr/>
            <p:nvPr/>
          </p:nvCxnSpPr>
          <p:spPr>
            <a:xfrm flipH="1">
              <a:off x="1526123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19"/>
            <p:cNvCxnSpPr/>
            <p:nvPr/>
          </p:nvCxnSpPr>
          <p:spPr>
            <a:xfrm flipH="1">
              <a:off x="167201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19"/>
            <p:cNvCxnSpPr/>
            <p:nvPr/>
          </p:nvCxnSpPr>
          <p:spPr>
            <a:xfrm flipH="1">
              <a:off x="181790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260693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6"/>
          <p:cNvSpPr txBox="1">
            <a:spLocks noGrp="1"/>
          </p:cNvSpPr>
          <p:nvPr>
            <p:ph type="title" hasCustomPrompt="1"/>
          </p:nvPr>
        </p:nvSpPr>
        <p:spPr>
          <a:xfrm>
            <a:off x="6633584" y="3819367"/>
            <a:ext cx="3299600" cy="5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t>xx%</a:t>
            </a:r>
          </a:p>
        </p:txBody>
      </p:sp>
      <p:sp>
        <p:nvSpPr>
          <p:cNvPr id="423" name="Google Shape;423;p26"/>
          <p:cNvSpPr txBox="1">
            <a:spLocks noGrp="1"/>
          </p:cNvSpPr>
          <p:nvPr>
            <p:ph type="subTitle" idx="1"/>
          </p:nvPr>
        </p:nvSpPr>
        <p:spPr>
          <a:xfrm>
            <a:off x="6636113" y="4315367"/>
            <a:ext cx="32944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24" name="Google Shape;424;p26"/>
          <p:cNvSpPr txBox="1">
            <a:spLocks noGrp="1"/>
          </p:cNvSpPr>
          <p:nvPr>
            <p:ph type="title" idx="2" hasCustomPrompt="1"/>
          </p:nvPr>
        </p:nvSpPr>
        <p:spPr>
          <a:xfrm>
            <a:off x="4443600" y="1617567"/>
            <a:ext cx="3304800" cy="5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t>xx%</a:t>
            </a:r>
          </a:p>
        </p:txBody>
      </p:sp>
      <p:sp>
        <p:nvSpPr>
          <p:cNvPr id="425" name="Google Shape;425;p26"/>
          <p:cNvSpPr txBox="1">
            <a:spLocks noGrp="1"/>
          </p:cNvSpPr>
          <p:nvPr>
            <p:ph type="subTitle" idx="3"/>
          </p:nvPr>
        </p:nvSpPr>
        <p:spPr>
          <a:xfrm>
            <a:off x="4447300" y="2113567"/>
            <a:ext cx="32996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26" name="Google Shape;426;p26"/>
          <p:cNvSpPr txBox="1">
            <a:spLocks noGrp="1"/>
          </p:cNvSpPr>
          <p:nvPr>
            <p:ph type="title" idx="4" hasCustomPrompt="1"/>
          </p:nvPr>
        </p:nvSpPr>
        <p:spPr>
          <a:xfrm>
            <a:off x="2253651" y="3819367"/>
            <a:ext cx="3294400" cy="5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t>xx%</a:t>
            </a:r>
          </a:p>
        </p:txBody>
      </p:sp>
      <p:sp>
        <p:nvSpPr>
          <p:cNvPr id="427" name="Google Shape;427;p26"/>
          <p:cNvSpPr txBox="1">
            <a:spLocks noGrp="1"/>
          </p:cNvSpPr>
          <p:nvPr>
            <p:ph type="subTitle" idx="5"/>
          </p:nvPr>
        </p:nvSpPr>
        <p:spPr>
          <a:xfrm>
            <a:off x="2256179" y="4315367"/>
            <a:ext cx="32892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28" name="Google Shape;428;p26"/>
          <p:cNvSpPr/>
          <p:nvPr/>
        </p:nvSpPr>
        <p:spPr>
          <a:xfrm>
            <a:off x="67" y="5842000"/>
            <a:ext cx="12192189" cy="10058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6"/>
          <p:cNvSpPr/>
          <p:nvPr/>
        </p:nvSpPr>
        <p:spPr>
          <a:xfrm flipH="1">
            <a:off x="9677005" y="-1"/>
            <a:ext cx="2507188" cy="1497753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6"/>
          <p:cNvSpPr/>
          <p:nvPr/>
        </p:nvSpPr>
        <p:spPr>
          <a:xfrm>
            <a:off x="5" y="-1"/>
            <a:ext cx="2507188" cy="1497753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6"/>
          <p:cNvSpPr/>
          <p:nvPr/>
        </p:nvSpPr>
        <p:spPr>
          <a:xfrm rot="1063409">
            <a:off x="3403789" y="5613579"/>
            <a:ext cx="702920" cy="1581384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" name="Google Shape;432;p26"/>
          <p:cNvGrpSpPr/>
          <p:nvPr/>
        </p:nvGrpSpPr>
        <p:grpSpPr>
          <a:xfrm>
            <a:off x="2349251" y="6138738"/>
            <a:ext cx="1173581" cy="719180"/>
            <a:chOff x="7020722" y="3595000"/>
            <a:chExt cx="2002699" cy="1227270"/>
          </a:xfrm>
        </p:grpSpPr>
        <p:sp>
          <p:nvSpPr>
            <p:cNvPr id="433" name="Google Shape;433;p26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6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6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26"/>
          <p:cNvGrpSpPr/>
          <p:nvPr/>
        </p:nvGrpSpPr>
        <p:grpSpPr>
          <a:xfrm>
            <a:off x="1952352" y="6227710"/>
            <a:ext cx="396929" cy="818161"/>
            <a:chOff x="6833589" y="268447"/>
            <a:chExt cx="554577" cy="1143108"/>
          </a:xfrm>
        </p:grpSpPr>
        <p:sp>
          <p:nvSpPr>
            <p:cNvPr id="437" name="Google Shape;437;p26"/>
            <p:cNvSpPr/>
            <p:nvPr/>
          </p:nvSpPr>
          <p:spPr>
            <a:xfrm>
              <a:off x="7095577" y="331953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6"/>
            <p:cNvSpPr/>
            <p:nvPr/>
          </p:nvSpPr>
          <p:spPr>
            <a:xfrm>
              <a:off x="6833589" y="268447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26"/>
          <p:cNvGrpSpPr/>
          <p:nvPr/>
        </p:nvGrpSpPr>
        <p:grpSpPr>
          <a:xfrm>
            <a:off x="5428558" y="6138790"/>
            <a:ext cx="1968561" cy="260039"/>
            <a:chOff x="213125" y="197550"/>
            <a:chExt cx="1737375" cy="229500"/>
          </a:xfrm>
        </p:grpSpPr>
        <p:cxnSp>
          <p:nvCxnSpPr>
            <p:cNvPr id="440" name="Google Shape;440;p26"/>
            <p:cNvCxnSpPr/>
            <p:nvPr/>
          </p:nvCxnSpPr>
          <p:spPr>
            <a:xfrm flipH="1">
              <a:off x="21312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26"/>
            <p:cNvCxnSpPr/>
            <p:nvPr/>
          </p:nvCxnSpPr>
          <p:spPr>
            <a:xfrm flipH="1">
              <a:off x="35901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26"/>
            <p:cNvCxnSpPr/>
            <p:nvPr/>
          </p:nvCxnSpPr>
          <p:spPr>
            <a:xfrm flipH="1">
              <a:off x="504902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26"/>
            <p:cNvCxnSpPr/>
            <p:nvPr/>
          </p:nvCxnSpPr>
          <p:spPr>
            <a:xfrm flipH="1">
              <a:off x="65079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26"/>
            <p:cNvCxnSpPr/>
            <p:nvPr/>
          </p:nvCxnSpPr>
          <p:spPr>
            <a:xfrm flipH="1">
              <a:off x="79668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26"/>
            <p:cNvCxnSpPr/>
            <p:nvPr/>
          </p:nvCxnSpPr>
          <p:spPr>
            <a:xfrm flipH="1">
              <a:off x="942568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26"/>
            <p:cNvCxnSpPr/>
            <p:nvPr/>
          </p:nvCxnSpPr>
          <p:spPr>
            <a:xfrm flipH="1">
              <a:off x="1088457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26"/>
            <p:cNvCxnSpPr/>
            <p:nvPr/>
          </p:nvCxnSpPr>
          <p:spPr>
            <a:xfrm flipH="1">
              <a:off x="123434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26"/>
            <p:cNvCxnSpPr/>
            <p:nvPr/>
          </p:nvCxnSpPr>
          <p:spPr>
            <a:xfrm flipH="1">
              <a:off x="138023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26"/>
            <p:cNvCxnSpPr/>
            <p:nvPr/>
          </p:nvCxnSpPr>
          <p:spPr>
            <a:xfrm flipH="1">
              <a:off x="1526123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26"/>
            <p:cNvCxnSpPr/>
            <p:nvPr/>
          </p:nvCxnSpPr>
          <p:spPr>
            <a:xfrm flipH="1">
              <a:off x="167201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26"/>
            <p:cNvCxnSpPr/>
            <p:nvPr/>
          </p:nvCxnSpPr>
          <p:spPr>
            <a:xfrm flipH="1">
              <a:off x="181790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631031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EC652-A60D-47F0-9B26-682C384D6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43850-45A7-4293-83E0-21C9E2A31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37DC4-D14C-4294-B375-DF1A21B7B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E210-8022-4218-8AFD-47CE9D644F4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A5D3-9234-4AE8-95F4-1595A6DEE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9E131-5CC5-4C88-80F3-62AC864E2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5B124-6EB1-4319-9B89-EC94107F1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06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D9DFD-5BEB-4CFB-81EF-A08BC929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5AF0A-FC50-4650-A6B4-C700A968C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2A4C5-3C7E-4157-8690-957A8A830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E210-8022-4218-8AFD-47CE9D644F4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0743A-6D78-4DC7-8637-61B8661B0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0E9BA-C3C2-4713-B4A0-C9A0A6A45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5B124-6EB1-4319-9B89-EC94107F1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5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3D417-157C-4422-BA64-4461E4DC7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C388E-7FCE-4278-B463-A0E573BA0A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4C9E3-625F-4828-A6A6-4B45B6DC5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8BBDF-954F-4D98-B8F4-5A15CB93C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E210-8022-4218-8AFD-47CE9D644F4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3F4B4-05AD-4FFA-8F43-76F26A840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DD465-521D-4EC2-9786-BF494229B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5B124-6EB1-4319-9B89-EC94107F1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081F7-4394-4789-8B58-C669EED53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27A670-6E70-4B9B-9A3C-B73C840DD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5A5BD-762E-46A0-AF7A-DB9FAE3C4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B10A32-2B81-475C-AECE-326E0FC785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687237-5937-49D8-B09D-9E4481A61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8FF36-5048-49F8-81B2-5BFB59B7F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E210-8022-4218-8AFD-47CE9D644F4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4B56A4-6051-4C68-AA7A-33FD4F091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E86718-E7BC-4D63-AEFF-360A297AA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5B124-6EB1-4319-9B89-EC94107F1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13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9BFF-826A-4922-8321-0A2ECC11E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C8E79B-CEAA-4527-96C9-2733B6A4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E210-8022-4218-8AFD-47CE9D644F4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F932D9-7B6B-43F7-874E-2F09B234D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E65936-3FF1-45B5-B530-8E95BA63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5B124-6EB1-4319-9B89-EC94107F1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7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4C343-1A31-40A9-BC3B-0D9798D04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E210-8022-4218-8AFD-47CE9D644F4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89ABD4-CED2-49EE-A2D3-6961DD081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5A761-77DC-4CA1-AAC2-4A573359C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5B124-6EB1-4319-9B89-EC94107F1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63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0CAE-B6C4-4A79-92BF-2C1B0887B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E2290-C0CA-495D-AA1B-AE969F8A5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A088C5-0864-4E7F-9F11-CA10746ED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32266-4BBF-4B26-93E8-85E33A998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E210-8022-4218-8AFD-47CE9D644F4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8AA69-CBD0-4C36-A7C1-89B9C9EC8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66046-6596-4B1A-84BC-A211119C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5B124-6EB1-4319-9B89-EC94107F1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93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8248C-8573-420A-B79B-7DE150631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EFA2D4-C9EA-49B5-B3CF-4190BD169F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6E6C67-A105-4415-B865-34BEDD30F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618D9-ADE0-44E7-B4F3-CA45E5589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E210-8022-4218-8AFD-47CE9D644F4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4AAE4-C5A2-4DC4-B543-B3DA8A07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B42F1-8722-479E-8D49-D1708C824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5B124-6EB1-4319-9B89-EC94107F1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60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EAA799-8AB0-4BC1-884E-A19A7B4D0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67F7BE-09F5-4EC2-8C4F-A9283FAC1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170CB-D23A-4F53-AAEB-FB6EF0B2AE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1E210-8022-4218-8AFD-47CE9D644F4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665E7-5CC0-457B-B2C8-1E4A9F1BD8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C9FAD-A5FF-4C15-B714-EB6C4EC3E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5B124-6EB1-4319-9B89-EC94107F1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5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jpe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32C79A5-DAC0-4C91-B892-8F33AC7BCFA9}"/>
              </a:ext>
            </a:extLst>
          </p:cNvPr>
          <p:cNvGrpSpPr/>
          <p:nvPr/>
        </p:nvGrpSpPr>
        <p:grpSpPr>
          <a:xfrm>
            <a:off x="4687359" y="4093339"/>
            <a:ext cx="2495918" cy="2515575"/>
            <a:chOff x="4687359" y="4093339"/>
            <a:chExt cx="2495918" cy="2515575"/>
          </a:xfrm>
        </p:grpSpPr>
        <p:pic>
          <p:nvPicPr>
            <p:cNvPr id="3082" name="Picture 10" descr="Trứng Cá Chuồn Đỏ Tobiko">
              <a:extLst>
                <a:ext uri="{FF2B5EF4-FFF2-40B4-BE49-F238E27FC236}">
                  <a16:creationId xmlns:a16="http://schemas.microsoft.com/office/drawing/2014/main" id="{9E974277-4A29-4852-87A1-CB19753B1B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65"/>
            <a:stretch/>
          </p:blipFill>
          <p:spPr bwMode="auto">
            <a:xfrm>
              <a:off x="4687359" y="4093339"/>
              <a:ext cx="2495918" cy="189171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45E461-09F5-4862-8231-9ABB7FE8B584}"/>
                </a:ext>
              </a:extLst>
            </p:cNvPr>
            <p:cNvSpPr txBox="1"/>
            <p:nvPr/>
          </p:nvSpPr>
          <p:spPr>
            <a:xfrm>
              <a:off x="5167113" y="6098136"/>
              <a:ext cx="1508290" cy="510778"/>
            </a:xfrm>
            <a:prstGeom prst="round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rứng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</a:t>
              </a:r>
              <a:endPara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9E20F93-EEF5-48A6-B9B4-6A8B2D058471}"/>
              </a:ext>
            </a:extLst>
          </p:cNvPr>
          <p:cNvGrpSpPr/>
          <p:nvPr/>
        </p:nvGrpSpPr>
        <p:grpSpPr>
          <a:xfrm>
            <a:off x="7885666" y="1037610"/>
            <a:ext cx="3309794" cy="2956410"/>
            <a:chOff x="7885666" y="1037610"/>
            <a:chExt cx="3309794" cy="2956410"/>
          </a:xfrm>
        </p:grpSpPr>
        <p:pic>
          <p:nvPicPr>
            <p:cNvPr id="3074" name="Picture 2" descr="Điều gì xảy ra nếu bạn ăn thức ăn bị ruồi đậu lên? | Sức khỏe | Thanh Niên">
              <a:extLst>
                <a:ext uri="{FF2B5EF4-FFF2-40B4-BE49-F238E27FC236}">
                  <a16:creationId xmlns:a16="http://schemas.microsoft.com/office/drawing/2014/main" id="{CFCBD318-296E-420A-89B1-135B87104D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5666" y="1037610"/>
              <a:ext cx="3309794" cy="238333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F87F4D-5135-4E32-B4B0-0E1E3164E641}"/>
                </a:ext>
              </a:extLst>
            </p:cNvPr>
            <p:cNvSpPr txBox="1"/>
            <p:nvPr/>
          </p:nvSpPr>
          <p:spPr>
            <a:xfrm>
              <a:off x="9051100" y="3483242"/>
              <a:ext cx="1258362" cy="510778"/>
            </a:xfrm>
            <a:prstGeom prst="round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r</a:t>
              </a:r>
              <a:r>
                <a:rPr lang="vi-VN" sz="24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uồi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6D2134-CF22-499B-8DA6-67C661C7DC21}"/>
              </a:ext>
            </a:extLst>
          </p:cNvPr>
          <p:cNvGrpSpPr/>
          <p:nvPr/>
        </p:nvGrpSpPr>
        <p:grpSpPr>
          <a:xfrm>
            <a:off x="4520586" y="1037610"/>
            <a:ext cx="2471323" cy="3043090"/>
            <a:chOff x="4520586" y="1037610"/>
            <a:chExt cx="2471323" cy="3043090"/>
          </a:xfrm>
        </p:grpSpPr>
        <p:pic>
          <p:nvPicPr>
            <p:cNvPr id="3078" name="Picture 6" descr="Bưởi đào đường (Bưởi đỏ) - Nông Sản An Tâm™ 2021">
              <a:extLst>
                <a:ext uri="{FF2B5EF4-FFF2-40B4-BE49-F238E27FC236}">
                  <a16:creationId xmlns:a16="http://schemas.microsoft.com/office/drawing/2014/main" id="{64F7D6A0-6017-4F69-8394-7650E92211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38"/>
            <a:stretch/>
          </p:blipFill>
          <p:spPr bwMode="auto">
            <a:xfrm>
              <a:off x="4520586" y="1037610"/>
              <a:ext cx="2471323" cy="238333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D81371-D954-429D-821A-0086A62FDB87}"/>
                </a:ext>
              </a:extLst>
            </p:cNvPr>
            <p:cNvSpPr txBox="1"/>
            <p:nvPr/>
          </p:nvSpPr>
          <p:spPr>
            <a:xfrm>
              <a:off x="4982078" y="3529738"/>
              <a:ext cx="1548337" cy="550962"/>
            </a:xfrm>
            <a:prstGeom prst="roundRect">
              <a:avLst>
                <a:gd name="adj" fmla="val 28829"/>
              </a:avLst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24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tép bưởi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3AC067-1A95-49AC-B89F-6221E64BCF73}"/>
              </a:ext>
            </a:extLst>
          </p:cNvPr>
          <p:cNvGrpSpPr/>
          <p:nvPr/>
        </p:nvGrpSpPr>
        <p:grpSpPr>
          <a:xfrm>
            <a:off x="8332990" y="4023039"/>
            <a:ext cx="2610680" cy="2540688"/>
            <a:chOff x="8332990" y="4023039"/>
            <a:chExt cx="2610680" cy="2540688"/>
          </a:xfrm>
        </p:grpSpPr>
        <p:pic>
          <p:nvPicPr>
            <p:cNvPr id="3076" name="Picture 4" descr="Chloroplasts in plant cells - Stock Image - B110/0036 - Science Photo  Library">
              <a:extLst>
                <a:ext uri="{FF2B5EF4-FFF2-40B4-BE49-F238E27FC236}">
                  <a16:creationId xmlns:a16="http://schemas.microsoft.com/office/drawing/2014/main" id="{D00525C4-C4F0-449C-AC10-00D7A9D7A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2990" y="4023039"/>
              <a:ext cx="2610680" cy="187969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8C7258-04B7-4966-B13A-E48885E95A9D}"/>
                </a:ext>
              </a:extLst>
            </p:cNvPr>
            <p:cNvSpPr txBox="1"/>
            <p:nvPr/>
          </p:nvSpPr>
          <p:spPr>
            <a:xfrm>
              <a:off x="8482973" y="6030625"/>
              <a:ext cx="2310714" cy="533102"/>
            </a:xfrm>
            <a:prstGeom prst="roundRect">
              <a:avLst>
                <a:gd name="adj" fmla="val 23964"/>
              </a:avLst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24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tế bào thực vật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525AA55-5191-4F83-9266-AF2AC663EE65}"/>
              </a:ext>
            </a:extLst>
          </p:cNvPr>
          <p:cNvSpPr txBox="1"/>
          <p:nvPr/>
        </p:nvSpPr>
        <p:spPr>
          <a:xfrm>
            <a:off x="-157053" y="212232"/>
            <a:ext cx="1250610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ẫu vật nào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sát </a:t>
            </a:r>
            <a:r>
              <a:rPr lang="en-US" sz="3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kính lúp?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2A8B9A-68C5-4C96-99EC-99F4113CCDAA}"/>
              </a:ext>
            </a:extLst>
          </p:cNvPr>
          <p:cNvGrpSpPr/>
          <p:nvPr/>
        </p:nvGrpSpPr>
        <p:grpSpPr>
          <a:xfrm>
            <a:off x="1413898" y="4023039"/>
            <a:ext cx="1886975" cy="2573063"/>
            <a:chOff x="1413898" y="4023039"/>
            <a:chExt cx="1886975" cy="2573063"/>
          </a:xfrm>
        </p:grpSpPr>
        <p:pic>
          <p:nvPicPr>
            <p:cNvPr id="3084" name="Picture 12" descr="Lý thuyết Đặc điểm bên ngoài của lá - Trắc nghiệm Sinh học">
              <a:extLst>
                <a:ext uri="{FF2B5EF4-FFF2-40B4-BE49-F238E27FC236}">
                  <a16:creationId xmlns:a16="http://schemas.microsoft.com/office/drawing/2014/main" id="{43C17247-5306-4795-BC78-292061EC7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898" y="4023039"/>
              <a:ext cx="1886975" cy="200758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0B60C3-D721-499D-A94B-58D2C510779F}"/>
                </a:ext>
              </a:extLst>
            </p:cNvPr>
            <p:cNvSpPr txBox="1"/>
            <p:nvPr/>
          </p:nvSpPr>
          <p:spPr>
            <a:xfrm>
              <a:off x="1765955" y="6085324"/>
              <a:ext cx="1258362" cy="510778"/>
            </a:xfrm>
            <a:prstGeom prst="round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gân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lá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CB9BA4-9BA9-4546-84B8-07A2A7755180}"/>
              </a:ext>
            </a:extLst>
          </p:cNvPr>
          <p:cNvGrpSpPr/>
          <p:nvPr/>
        </p:nvGrpSpPr>
        <p:grpSpPr>
          <a:xfrm>
            <a:off x="996540" y="1037610"/>
            <a:ext cx="2630289" cy="2996595"/>
            <a:chOff x="996540" y="1037610"/>
            <a:chExt cx="2630289" cy="2996595"/>
          </a:xfrm>
        </p:grpSpPr>
        <p:pic>
          <p:nvPicPr>
            <p:cNvPr id="3086" name="Picture 14" descr="Vi khuẩn E coli là gì? Dấu hiệu và cách phòng tránh khuẩn Ecoli - Aqualife">
              <a:extLst>
                <a:ext uri="{FF2B5EF4-FFF2-40B4-BE49-F238E27FC236}">
                  <a16:creationId xmlns:a16="http://schemas.microsoft.com/office/drawing/2014/main" id="{A4C6D026-9963-41B8-85D0-82F8917CE4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24"/>
            <a:stretch/>
          </p:blipFill>
          <p:spPr bwMode="auto">
            <a:xfrm>
              <a:off x="996540" y="1037610"/>
              <a:ext cx="2630289" cy="238333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59403B-0CCA-4664-A115-D2FE5A34FDD8}"/>
                </a:ext>
              </a:extLst>
            </p:cNvPr>
            <p:cNvSpPr txBox="1"/>
            <p:nvPr/>
          </p:nvSpPr>
          <p:spPr>
            <a:xfrm>
              <a:off x="1501528" y="3483243"/>
              <a:ext cx="1685838" cy="550962"/>
            </a:xfrm>
            <a:prstGeom prst="roundRect">
              <a:avLst>
                <a:gd name="adj" fmla="val 28109"/>
              </a:avLst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i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khuẩn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69D68BF-6B87-468C-933A-2181438055C2}"/>
              </a:ext>
            </a:extLst>
          </p:cNvPr>
          <p:cNvGrpSpPr/>
          <p:nvPr/>
        </p:nvGrpSpPr>
        <p:grpSpPr>
          <a:xfrm>
            <a:off x="4185174" y="743424"/>
            <a:ext cx="840294" cy="840294"/>
            <a:chOff x="4185174" y="743424"/>
            <a:chExt cx="840294" cy="84029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9039130-A0C3-D64B-8C15-ABCCA2316D2F}"/>
                </a:ext>
              </a:extLst>
            </p:cNvPr>
            <p:cNvSpPr/>
            <p:nvPr/>
          </p:nvSpPr>
          <p:spPr>
            <a:xfrm>
              <a:off x="4185174" y="743424"/>
              <a:ext cx="840294" cy="840294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  <p:pic>
          <p:nvPicPr>
            <p:cNvPr id="25" name="Graphic 36">
              <a:extLst>
                <a:ext uri="{FF2B5EF4-FFF2-40B4-BE49-F238E27FC236}">
                  <a16:creationId xmlns:a16="http://schemas.microsoft.com/office/drawing/2014/main" id="{0274B417-B73A-EA4D-9FB3-41628D775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4213910" y="761712"/>
              <a:ext cx="768168" cy="76816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999A861-C503-43E8-8F7A-045AFEC5E74E}"/>
              </a:ext>
            </a:extLst>
          </p:cNvPr>
          <p:cNvGrpSpPr/>
          <p:nvPr/>
        </p:nvGrpSpPr>
        <p:grpSpPr>
          <a:xfrm>
            <a:off x="652713" y="761633"/>
            <a:ext cx="848815" cy="848815"/>
            <a:chOff x="652713" y="761633"/>
            <a:chExt cx="848815" cy="84881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D6A8A28-ADBB-764F-9AAA-10D61E7E0B96}"/>
                </a:ext>
              </a:extLst>
            </p:cNvPr>
            <p:cNvSpPr/>
            <p:nvPr/>
          </p:nvSpPr>
          <p:spPr>
            <a:xfrm>
              <a:off x="657186" y="764317"/>
              <a:ext cx="840294" cy="840294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  <p:pic>
          <p:nvPicPr>
            <p:cNvPr id="30" name="Graphic 44">
              <a:extLst>
                <a:ext uri="{FF2B5EF4-FFF2-40B4-BE49-F238E27FC236}">
                  <a16:creationId xmlns:a16="http://schemas.microsoft.com/office/drawing/2014/main" id="{1FEBF77A-A299-8446-BF02-2F84A2709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652713" y="761633"/>
              <a:ext cx="848815" cy="84881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60AFED4-EEBE-453A-8744-3AFC99126849}"/>
              </a:ext>
            </a:extLst>
          </p:cNvPr>
          <p:cNvGrpSpPr/>
          <p:nvPr/>
        </p:nvGrpSpPr>
        <p:grpSpPr>
          <a:xfrm>
            <a:off x="7865192" y="3744822"/>
            <a:ext cx="848815" cy="848815"/>
            <a:chOff x="652713" y="761633"/>
            <a:chExt cx="848815" cy="848815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6E76EB8-37E6-4CE7-87A9-84102BB76BB1}"/>
                </a:ext>
              </a:extLst>
            </p:cNvPr>
            <p:cNvSpPr/>
            <p:nvPr/>
          </p:nvSpPr>
          <p:spPr>
            <a:xfrm>
              <a:off x="657186" y="764317"/>
              <a:ext cx="840294" cy="840294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  <p:pic>
          <p:nvPicPr>
            <p:cNvPr id="33" name="Graphic 44">
              <a:extLst>
                <a:ext uri="{FF2B5EF4-FFF2-40B4-BE49-F238E27FC236}">
                  <a16:creationId xmlns:a16="http://schemas.microsoft.com/office/drawing/2014/main" id="{22A58FF4-FB0C-4B47-B57B-7667441F9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652713" y="761633"/>
              <a:ext cx="848815" cy="84881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CBE73ED-1B25-4FAD-BD38-420E03DDC633}"/>
              </a:ext>
            </a:extLst>
          </p:cNvPr>
          <p:cNvGrpSpPr/>
          <p:nvPr/>
        </p:nvGrpSpPr>
        <p:grpSpPr>
          <a:xfrm>
            <a:off x="762416" y="4034205"/>
            <a:ext cx="840294" cy="840294"/>
            <a:chOff x="5675853" y="3008853"/>
            <a:chExt cx="840294" cy="840294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4224B7D-A2E8-E24D-9ABF-21CCF84C22AA}"/>
                </a:ext>
              </a:extLst>
            </p:cNvPr>
            <p:cNvSpPr/>
            <p:nvPr/>
          </p:nvSpPr>
          <p:spPr>
            <a:xfrm>
              <a:off x="5675853" y="3008853"/>
              <a:ext cx="840294" cy="840294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  <p:pic>
          <p:nvPicPr>
            <p:cNvPr id="35" name="Graphic 48">
              <a:extLst>
                <a:ext uri="{FF2B5EF4-FFF2-40B4-BE49-F238E27FC236}">
                  <a16:creationId xmlns:a16="http://schemas.microsoft.com/office/drawing/2014/main" id="{C42A2BBD-93A2-3648-A9C0-F59EEDC5C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5747583" y="3101907"/>
              <a:ext cx="616135" cy="61613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9FB0EA3-DD40-4240-997C-8A348433CAFF}"/>
              </a:ext>
            </a:extLst>
          </p:cNvPr>
          <p:cNvGrpSpPr/>
          <p:nvPr/>
        </p:nvGrpSpPr>
        <p:grpSpPr>
          <a:xfrm>
            <a:off x="4175774" y="4048778"/>
            <a:ext cx="840294" cy="840294"/>
            <a:chOff x="5675853" y="3008853"/>
            <a:chExt cx="840294" cy="84029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91F5838-E200-42D9-BAD6-69915D92BE51}"/>
                </a:ext>
              </a:extLst>
            </p:cNvPr>
            <p:cNvSpPr/>
            <p:nvPr/>
          </p:nvSpPr>
          <p:spPr>
            <a:xfrm>
              <a:off x="5675853" y="3008853"/>
              <a:ext cx="840294" cy="840294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  <p:pic>
          <p:nvPicPr>
            <p:cNvPr id="38" name="Graphic 48">
              <a:extLst>
                <a:ext uri="{FF2B5EF4-FFF2-40B4-BE49-F238E27FC236}">
                  <a16:creationId xmlns:a16="http://schemas.microsoft.com/office/drawing/2014/main" id="{154E0109-1B37-4B95-8F05-FDF4C623E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5747583" y="3101907"/>
              <a:ext cx="616135" cy="616135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398AB13-5708-4F8C-B790-51BC90E616A5}"/>
              </a:ext>
            </a:extLst>
          </p:cNvPr>
          <p:cNvGrpSpPr/>
          <p:nvPr/>
        </p:nvGrpSpPr>
        <p:grpSpPr>
          <a:xfrm>
            <a:off x="7338016" y="827375"/>
            <a:ext cx="840294" cy="840294"/>
            <a:chOff x="5675853" y="3008853"/>
            <a:chExt cx="840294" cy="840294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CE2401B-44E6-4C59-9BC5-A55879F8CCD6}"/>
                </a:ext>
              </a:extLst>
            </p:cNvPr>
            <p:cNvSpPr/>
            <p:nvPr/>
          </p:nvSpPr>
          <p:spPr>
            <a:xfrm>
              <a:off x="5675853" y="3008853"/>
              <a:ext cx="840294" cy="840294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  <p:pic>
          <p:nvPicPr>
            <p:cNvPr id="41" name="Graphic 48">
              <a:extLst>
                <a:ext uri="{FF2B5EF4-FFF2-40B4-BE49-F238E27FC236}">
                  <a16:creationId xmlns:a16="http://schemas.microsoft.com/office/drawing/2014/main" id="{45B28449-3EB0-47B7-86A9-F94D9424F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5747583" y="3101907"/>
              <a:ext cx="616135" cy="616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539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931340-E796-2847-81ED-8D22B88216BF}"/>
              </a:ext>
            </a:extLst>
          </p:cNvPr>
          <p:cNvSpPr txBox="1"/>
          <p:nvPr/>
        </p:nvSpPr>
        <p:spPr>
          <a:xfrm>
            <a:off x="2418283" y="154303"/>
            <a:ext cx="7984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II. </a:t>
            </a:r>
            <a:r>
              <a:rPr lang="x-none" sz="3200" b="1" dirty="0">
                <a:solidFill>
                  <a:srgbClr val="002060"/>
                </a:solidFill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SỬ DỤNG KÍNH HIỂN VI QUANG HỌC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0B4573-5C50-3847-9535-377E90422FAD}"/>
              </a:ext>
            </a:extLst>
          </p:cNvPr>
          <p:cNvGrpSpPr/>
          <p:nvPr/>
        </p:nvGrpSpPr>
        <p:grpSpPr>
          <a:xfrm>
            <a:off x="635228" y="292357"/>
            <a:ext cx="1418357" cy="1229264"/>
            <a:chOff x="10807701" y="4343400"/>
            <a:chExt cx="847725" cy="720725"/>
          </a:xfrm>
          <a:solidFill>
            <a:srgbClr val="002060"/>
          </a:solidFill>
        </p:grpSpPr>
        <p:sp>
          <p:nvSpPr>
            <p:cNvPr id="5" name="Freeform 467">
              <a:extLst>
                <a:ext uri="{FF2B5EF4-FFF2-40B4-BE49-F238E27FC236}">
                  <a16:creationId xmlns:a16="http://schemas.microsoft.com/office/drawing/2014/main" id="{284DA1D0-286B-5E44-82FC-EDA81F0052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6" name="Freeform 468">
              <a:extLst>
                <a:ext uri="{FF2B5EF4-FFF2-40B4-BE49-F238E27FC236}">
                  <a16:creationId xmlns:a16="http://schemas.microsoft.com/office/drawing/2014/main" id="{7C9B203D-E3F7-CF4A-BCA2-AC988683A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7" name="Freeform 469">
              <a:extLst>
                <a:ext uri="{FF2B5EF4-FFF2-40B4-BE49-F238E27FC236}">
                  <a16:creationId xmlns:a16="http://schemas.microsoft.com/office/drawing/2014/main" id="{89FCDD52-60CD-4440-BDEF-214EB4842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8" name="Freeform 470">
              <a:extLst>
                <a:ext uri="{FF2B5EF4-FFF2-40B4-BE49-F238E27FC236}">
                  <a16:creationId xmlns:a16="http://schemas.microsoft.com/office/drawing/2014/main" id="{A10A3EF9-D8BD-CF43-9D08-CB67B3B3B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9" name="Freeform 471">
              <a:extLst>
                <a:ext uri="{FF2B5EF4-FFF2-40B4-BE49-F238E27FC236}">
                  <a16:creationId xmlns:a16="http://schemas.microsoft.com/office/drawing/2014/main" id="{004157AB-2C07-654B-B542-55D6CB272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0" name="Freeform 472">
              <a:extLst>
                <a:ext uri="{FF2B5EF4-FFF2-40B4-BE49-F238E27FC236}">
                  <a16:creationId xmlns:a16="http://schemas.microsoft.com/office/drawing/2014/main" id="{BEDF7338-F058-2847-A2F1-3A356E606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1" name="Freeform 473">
              <a:extLst>
                <a:ext uri="{FF2B5EF4-FFF2-40B4-BE49-F238E27FC236}">
                  <a16:creationId xmlns:a16="http://schemas.microsoft.com/office/drawing/2014/main" id="{3DF0D755-8EA3-E14D-AE72-46968A0746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2" name="Freeform 474">
              <a:extLst>
                <a:ext uri="{FF2B5EF4-FFF2-40B4-BE49-F238E27FC236}">
                  <a16:creationId xmlns:a16="http://schemas.microsoft.com/office/drawing/2014/main" id="{C6886777-7925-814F-A204-197EBF3A3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3" name="Freeform 475">
              <a:extLst>
                <a:ext uri="{FF2B5EF4-FFF2-40B4-BE49-F238E27FC236}">
                  <a16:creationId xmlns:a16="http://schemas.microsoft.com/office/drawing/2014/main" id="{280ED107-7FC2-E447-AF67-A5EDE8420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4" name="Freeform 476">
              <a:extLst>
                <a:ext uri="{FF2B5EF4-FFF2-40B4-BE49-F238E27FC236}">
                  <a16:creationId xmlns:a16="http://schemas.microsoft.com/office/drawing/2014/main" id="{80D25033-055A-BF43-BB06-51D562422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A0C19E6-4567-EC49-8286-1F816F432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183266"/>
              </p:ext>
            </p:extLst>
          </p:nvPr>
        </p:nvGraphicFramePr>
        <p:xfrm>
          <a:off x="818498" y="1778847"/>
          <a:ext cx="10818935" cy="493235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45302">
                  <a:extLst>
                    <a:ext uri="{9D8B030D-6E8A-4147-A177-3AD203B41FA5}">
                      <a16:colId xmlns:a16="http://schemas.microsoft.com/office/drawing/2014/main" val="3641065048"/>
                    </a:ext>
                  </a:extLst>
                </a:gridCol>
                <a:gridCol w="9173633">
                  <a:extLst>
                    <a:ext uri="{9D8B030D-6E8A-4147-A177-3AD203B41FA5}">
                      <a16:colId xmlns:a16="http://schemas.microsoft.com/office/drawing/2014/main" val="1049352431"/>
                    </a:ext>
                  </a:extLst>
                </a:gridCol>
              </a:tblGrid>
              <a:tr h="455046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#9Slide03 SFU Futura_03" panose="00000400000000000000" pitchFamily="2" charset="0"/>
                          <a:cs typeface="Times New Roman" panose="02020603050405020304" pitchFamily="18" charset="0"/>
                        </a:rPr>
                        <a:t>CÁC B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#9Slide03 SFU Futura_03" panose="00000400000000000000" pitchFamily="2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#9Slide03 SFU Futura_03" panose="00000400000000000000" pitchFamily="2" charset="0"/>
                          <a:cs typeface="Times New Roman" panose="02020603050405020304" pitchFamily="18" charset="0"/>
                        </a:rPr>
                        <a:t>ỚC SỬ DỤNG KÍNH HIỂN VI QUANG HỌC</a:t>
                      </a:r>
                      <a:endParaRPr lang="x-none" sz="2400" b="1" dirty="0">
                        <a:solidFill>
                          <a:srgbClr val="002060"/>
                        </a:solidFill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522736"/>
                  </a:ext>
                </a:extLst>
              </a:tr>
              <a:tr h="99782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#9Slide03 SFU Futura_03" panose="00000400000000000000" pitchFamily="2" charset="0"/>
                        </a:rPr>
                        <a:t> </a:t>
                      </a:r>
                      <a:endParaRPr lang="x-none" sz="2000" dirty="0">
                        <a:solidFill>
                          <a:srgbClr val="002060"/>
                        </a:solidFill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kẹp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Vặn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1902022"/>
                  </a:ext>
                </a:extLst>
              </a:tr>
              <a:tr h="7970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#9Slide03 SFU Futura_03" panose="00000400000000000000" pitchFamily="2" charset="0"/>
                        </a:rPr>
                        <a:t> </a:t>
                      </a:r>
                      <a:endParaRPr lang="x-none" sz="2000" dirty="0">
                        <a:solidFill>
                          <a:srgbClr val="002060"/>
                        </a:solidFill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Vặn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2001118"/>
                  </a:ext>
                </a:extLst>
              </a:tr>
              <a:tr h="7970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#9Slide03 SFU Futura_03" panose="00000400000000000000" pitchFamily="2" charset="0"/>
                        </a:rPr>
                        <a:t> </a:t>
                      </a:r>
                      <a:endParaRPr lang="x-none" sz="2000" dirty="0">
                        <a:solidFill>
                          <a:srgbClr val="002060"/>
                        </a:solidFill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6980541"/>
                  </a:ext>
                </a:extLst>
              </a:tr>
              <a:tr h="6243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#9Slide03 SFU Futura_03" panose="00000400000000000000" pitchFamily="2" charset="0"/>
                        </a:rPr>
                        <a:t> </a:t>
                      </a:r>
                      <a:endParaRPr lang="x-none" sz="2000" dirty="0">
                        <a:solidFill>
                          <a:srgbClr val="002060"/>
                        </a:solidFill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(10x, 40x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100x)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9197402"/>
                  </a:ext>
                </a:extLst>
              </a:tr>
              <a:tr h="12040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#9Slide03 SFU Futura_03" panose="00000400000000000000" pitchFamily="2" charset="0"/>
                        </a:rPr>
                        <a:t> </a:t>
                      </a:r>
                      <a:endParaRPr lang="x-none" sz="2000" dirty="0">
                        <a:solidFill>
                          <a:srgbClr val="002060"/>
                        </a:solidFill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vặn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endParaRPr lang="x-none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7359095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3C2E2A2B-8D11-4631-AFBE-F996CF527821}"/>
              </a:ext>
            </a:extLst>
          </p:cNvPr>
          <p:cNvSpPr txBox="1"/>
          <p:nvPr/>
        </p:nvSpPr>
        <p:spPr>
          <a:xfrm>
            <a:off x="2601553" y="647263"/>
            <a:ext cx="9200558" cy="127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b</a:t>
            </a:r>
            <a:r>
              <a:rPr lang="vi-VN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hiển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quang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học</a:t>
            </a:r>
            <a:endParaRPr lang="x-none" sz="2800" b="1" dirty="0">
              <a:solidFill>
                <a:srgbClr val="FF0000"/>
              </a:solidFill>
              <a:effectLst/>
              <a:latin typeface="#9Slide03 SFU Futura_03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98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A0C19E6-4567-EC49-8286-1F816F432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074541"/>
              </p:ext>
            </p:extLst>
          </p:nvPr>
        </p:nvGraphicFramePr>
        <p:xfrm>
          <a:off x="597128" y="1842914"/>
          <a:ext cx="11002205" cy="472311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97563">
                  <a:extLst>
                    <a:ext uri="{9D8B030D-6E8A-4147-A177-3AD203B41FA5}">
                      <a16:colId xmlns:a16="http://schemas.microsoft.com/office/drawing/2014/main" val="3641065048"/>
                    </a:ext>
                  </a:extLst>
                </a:gridCol>
                <a:gridCol w="9104642">
                  <a:extLst>
                    <a:ext uri="{9D8B030D-6E8A-4147-A177-3AD203B41FA5}">
                      <a16:colId xmlns:a16="http://schemas.microsoft.com/office/drawing/2014/main" val="1049352431"/>
                    </a:ext>
                  </a:extLst>
                </a:gridCol>
              </a:tblGrid>
              <a:tr h="511675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#9Slide03 SFU Futura_03" panose="00000400000000000000" pitchFamily="2" charset="0"/>
                          <a:cs typeface="Times New Roman" panose="02020603050405020304" pitchFamily="18" charset="0"/>
                        </a:rPr>
                        <a:t>CÁC B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#9Slide03 SFU Futura_03" panose="00000400000000000000" pitchFamily="2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#9Slide03 SFU Futura_03" panose="00000400000000000000" pitchFamily="2" charset="0"/>
                          <a:cs typeface="Times New Roman" panose="02020603050405020304" pitchFamily="18" charset="0"/>
                        </a:rPr>
                        <a:t>ỚC SỬ DỤNG KÍNH HIỂN VI QUANG HỌC</a:t>
                      </a:r>
                      <a:endParaRPr lang="x-none" sz="2400" b="1" dirty="0">
                        <a:solidFill>
                          <a:srgbClr val="002060"/>
                        </a:solidFill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522736"/>
                  </a:ext>
                </a:extLst>
              </a:tr>
              <a:tr h="10625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#9Slide03 SFU Futura_03" panose="00000400000000000000" pitchFamily="2" charset="0"/>
                        </a:rPr>
                        <a:t> </a:t>
                      </a:r>
                      <a:endParaRPr lang="x-none" sz="2000" dirty="0">
                        <a:solidFill>
                          <a:srgbClr val="002060"/>
                        </a:solidFill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kẹp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Vặn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1902022"/>
                  </a:ext>
                </a:extLst>
              </a:tr>
              <a:tr h="5116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#9Slide03 SFU Futura_03" panose="00000400000000000000" pitchFamily="2" charset="0"/>
                        </a:rPr>
                        <a:t> </a:t>
                      </a:r>
                      <a:endParaRPr lang="x-none" sz="2000" dirty="0">
                        <a:solidFill>
                          <a:srgbClr val="002060"/>
                        </a:solidFill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Vặn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2001118"/>
                  </a:ext>
                </a:extLst>
              </a:tr>
              <a:tr h="5116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#9Slide03 SFU Futura_03" panose="00000400000000000000" pitchFamily="2" charset="0"/>
                        </a:rPr>
                        <a:t> </a:t>
                      </a:r>
                      <a:endParaRPr lang="x-none" sz="2000" dirty="0">
                        <a:solidFill>
                          <a:srgbClr val="002060"/>
                        </a:solidFill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6980541"/>
                  </a:ext>
                </a:extLst>
              </a:tr>
              <a:tr h="10625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#9Slide03 SFU Futura_03" panose="00000400000000000000" pitchFamily="2" charset="0"/>
                        </a:rPr>
                        <a:t> </a:t>
                      </a:r>
                      <a:endParaRPr lang="x-none" sz="2000" dirty="0">
                        <a:solidFill>
                          <a:srgbClr val="002060"/>
                        </a:solidFill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(10x, 40x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100x)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9197402"/>
                  </a:ext>
                </a:extLst>
              </a:tr>
              <a:tr h="10625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#9Slide03 SFU Futura_03" panose="00000400000000000000" pitchFamily="2" charset="0"/>
                        </a:rPr>
                        <a:t> </a:t>
                      </a:r>
                      <a:endParaRPr lang="x-none" sz="2000" dirty="0">
                        <a:solidFill>
                          <a:srgbClr val="002060"/>
                        </a:solidFill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vặn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endParaRPr lang="x-none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7359095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814CA72-9C33-1748-8345-227770FA573C}"/>
              </a:ext>
            </a:extLst>
          </p:cNvPr>
          <p:cNvSpPr txBox="1"/>
          <p:nvPr/>
        </p:nvSpPr>
        <p:spPr>
          <a:xfrm>
            <a:off x="887581" y="2602528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FFA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9D8335-F700-6440-B72E-C70FE359AE8B}"/>
              </a:ext>
            </a:extLst>
          </p:cNvPr>
          <p:cNvSpPr txBox="1"/>
          <p:nvPr/>
        </p:nvSpPr>
        <p:spPr>
          <a:xfrm>
            <a:off x="887581" y="3388316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FFA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24DAE6-DE16-6F41-BD09-FDF647D37E4D}"/>
              </a:ext>
            </a:extLst>
          </p:cNvPr>
          <p:cNvSpPr txBox="1"/>
          <p:nvPr/>
        </p:nvSpPr>
        <p:spPr>
          <a:xfrm>
            <a:off x="870648" y="3898803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FFA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5A7078-6B59-6747-ABE9-1266C8157CA6}"/>
              </a:ext>
            </a:extLst>
          </p:cNvPr>
          <p:cNvSpPr txBox="1"/>
          <p:nvPr/>
        </p:nvSpPr>
        <p:spPr>
          <a:xfrm>
            <a:off x="852807" y="4647448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FFA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6B56CF-E54A-114D-81B7-924CB658C5CF}"/>
              </a:ext>
            </a:extLst>
          </p:cNvPr>
          <p:cNvSpPr txBox="1"/>
          <p:nvPr/>
        </p:nvSpPr>
        <p:spPr>
          <a:xfrm>
            <a:off x="837260" y="5752283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FFA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E3E890-CA1A-487A-9BC4-45BEECF3EC67}"/>
              </a:ext>
            </a:extLst>
          </p:cNvPr>
          <p:cNvSpPr txBox="1"/>
          <p:nvPr/>
        </p:nvSpPr>
        <p:spPr>
          <a:xfrm>
            <a:off x="2342186" y="626785"/>
            <a:ext cx="7984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II. </a:t>
            </a:r>
            <a:r>
              <a:rPr lang="x-none" sz="3200" b="1" dirty="0">
                <a:solidFill>
                  <a:srgbClr val="002060"/>
                </a:solidFill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SỬ DỤNG KÍNH HIỂN VI QUANG HỌC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BF52B0-7137-427E-8FC4-176126254E8F}"/>
              </a:ext>
            </a:extLst>
          </p:cNvPr>
          <p:cNvGrpSpPr/>
          <p:nvPr/>
        </p:nvGrpSpPr>
        <p:grpSpPr>
          <a:xfrm>
            <a:off x="597128" y="292357"/>
            <a:ext cx="1418357" cy="1229264"/>
            <a:chOff x="10807701" y="4343400"/>
            <a:chExt cx="847725" cy="720725"/>
          </a:xfrm>
          <a:solidFill>
            <a:srgbClr val="002060"/>
          </a:solidFill>
        </p:grpSpPr>
        <p:sp>
          <p:nvSpPr>
            <p:cNvPr id="23" name="Freeform 467">
              <a:extLst>
                <a:ext uri="{FF2B5EF4-FFF2-40B4-BE49-F238E27FC236}">
                  <a16:creationId xmlns:a16="http://schemas.microsoft.com/office/drawing/2014/main" id="{95B1C8DA-4174-43AF-8973-3099B8163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4" name="Freeform 468">
              <a:extLst>
                <a:ext uri="{FF2B5EF4-FFF2-40B4-BE49-F238E27FC236}">
                  <a16:creationId xmlns:a16="http://schemas.microsoft.com/office/drawing/2014/main" id="{52FE3CAF-70E7-4B29-B184-CCD45FC05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5" name="Freeform 469">
              <a:extLst>
                <a:ext uri="{FF2B5EF4-FFF2-40B4-BE49-F238E27FC236}">
                  <a16:creationId xmlns:a16="http://schemas.microsoft.com/office/drawing/2014/main" id="{29A91090-6152-43B4-BEAE-BCD27B348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6" name="Freeform 470">
              <a:extLst>
                <a:ext uri="{FF2B5EF4-FFF2-40B4-BE49-F238E27FC236}">
                  <a16:creationId xmlns:a16="http://schemas.microsoft.com/office/drawing/2014/main" id="{7791F172-DCE7-4A93-88CA-1DC3644E2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7" name="Freeform 471">
              <a:extLst>
                <a:ext uri="{FF2B5EF4-FFF2-40B4-BE49-F238E27FC236}">
                  <a16:creationId xmlns:a16="http://schemas.microsoft.com/office/drawing/2014/main" id="{90ED7D78-93E5-409F-9DB2-6DCB5340F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8" name="Freeform 472">
              <a:extLst>
                <a:ext uri="{FF2B5EF4-FFF2-40B4-BE49-F238E27FC236}">
                  <a16:creationId xmlns:a16="http://schemas.microsoft.com/office/drawing/2014/main" id="{CA6A92E9-DEC8-42BD-99A9-E05F8FD11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9" name="Freeform 473">
              <a:extLst>
                <a:ext uri="{FF2B5EF4-FFF2-40B4-BE49-F238E27FC236}">
                  <a16:creationId xmlns:a16="http://schemas.microsoft.com/office/drawing/2014/main" id="{6DBF28C9-C419-4767-99C2-879D992EB8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30" name="Freeform 474">
              <a:extLst>
                <a:ext uri="{FF2B5EF4-FFF2-40B4-BE49-F238E27FC236}">
                  <a16:creationId xmlns:a16="http://schemas.microsoft.com/office/drawing/2014/main" id="{34FCF1C8-9B59-414B-BF89-C052C22E0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31" name="Freeform 475">
              <a:extLst>
                <a:ext uri="{FF2B5EF4-FFF2-40B4-BE49-F238E27FC236}">
                  <a16:creationId xmlns:a16="http://schemas.microsoft.com/office/drawing/2014/main" id="{AC43466A-9BAE-431E-BE3D-798085DA4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32" name="Freeform 476">
              <a:extLst>
                <a:ext uri="{FF2B5EF4-FFF2-40B4-BE49-F238E27FC236}">
                  <a16:creationId xmlns:a16="http://schemas.microsoft.com/office/drawing/2014/main" id="{BFBE583E-1D5F-4E84-87E0-9048C19AC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24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40"/>
          <p:cNvGrpSpPr/>
          <p:nvPr/>
        </p:nvGrpSpPr>
        <p:grpSpPr>
          <a:xfrm>
            <a:off x="10951970" y="549478"/>
            <a:ext cx="1240031" cy="1240031"/>
            <a:chOff x="7423675" y="301400"/>
            <a:chExt cx="1277700" cy="1277700"/>
          </a:xfrm>
        </p:grpSpPr>
        <p:sp>
          <p:nvSpPr>
            <p:cNvPr id="981" name="Google Shape;981;p40"/>
            <p:cNvSpPr/>
            <p:nvPr/>
          </p:nvSpPr>
          <p:spPr>
            <a:xfrm>
              <a:off x="7423675" y="301400"/>
              <a:ext cx="1277700" cy="1277700"/>
            </a:xfrm>
            <a:prstGeom prst="ellipse">
              <a:avLst/>
            </a:pr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982" name="Google Shape;982;p40"/>
            <p:cNvGrpSpPr/>
            <p:nvPr/>
          </p:nvGrpSpPr>
          <p:grpSpPr>
            <a:xfrm>
              <a:off x="7511250" y="388072"/>
              <a:ext cx="1102550" cy="1104355"/>
              <a:chOff x="8163668" y="864968"/>
              <a:chExt cx="1102550" cy="1104355"/>
            </a:xfrm>
          </p:grpSpPr>
          <p:sp>
            <p:nvSpPr>
              <p:cNvPr id="983" name="Google Shape;983;p40"/>
              <p:cNvSpPr/>
              <p:nvPr/>
            </p:nvSpPr>
            <p:spPr>
              <a:xfrm>
                <a:off x="8163668" y="864968"/>
                <a:ext cx="1102550" cy="1104355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7419" extrusionOk="0">
                    <a:moveTo>
                      <a:pt x="3704" y="489"/>
                    </a:moveTo>
                    <a:cubicBezTo>
                      <a:pt x="5490" y="489"/>
                      <a:pt x="6930" y="1930"/>
                      <a:pt x="6930" y="3716"/>
                    </a:cubicBezTo>
                    <a:cubicBezTo>
                      <a:pt x="6930" y="5490"/>
                      <a:pt x="5478" y="6954"/>
                      <a:pt x="3704" y="6954"/>
                    </a:cubicBezTo>
                    <a:cubicBezTo>
                      <a:pt x="1918" y="6954"/>
                      <a:pt x="477" y="5501"/>
                      <a:pt x="477" y="3716"/>
                    </a:cubicBezTo>
                    <a:cubicBezTo>
                      <a:pt x="477" y="1930"/>
                      <a:pt x="1918" y="489"/>
                      <a:pt x="3704" y="489"/>
                    </a:cubicBezTo>
                    <a:close/>
                    <a:moveTo>
                      <a:pt x="3704" y="1"/>
                    </a:moveTo>
                    <a:cubicBezTo>
                      <a:pt x="1668" y="1"/>
                      <a:pt x="1" y="1668"/>
                      <a:pt x="1" y="3704"/>
                    </a:cubicBezTo>
                    <a:cubicBezTo>
                      <a:pt x="1" y="5752"/>
                      <a:pt x="1668" y="7418"/>
                      <a:pt x="3704" y="7418"/>
                    </a:cubicBezTo>
                    <a:cubicBezTo>
                      <a:pt x="5740" y="7418"/>
                      <a:pt x="7406" y="5752"/>
                      <a:pt x="7406" y="3704"/>
                    </a:cubicBezTo>
                    <a:cubicBezTo>
                      <a:pt x="7406" y="1668"/>
                      <a:pt x="5740" y="1"/>
                      <a:pt x="37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84" name="Google Shape;984;p40"/>
              <p:cNvSpPr/>
              <p:nvPr/>
            </p:nvSpPr>
            <p:spPr>
              <a:xfrm>
                <a:off x="8261166" y="962468"/>
                <a:ext cx="907554" cy="909355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6109" extrusionOk="0">
                    <a:moveTo>
                      <a:pt x="3049" y="489"/>
                    </a:moveTo>
                    <a:cubicBezTo>
                      <a:pt x="4477" y="489"/>
                      <a:pt x="5620" y="1656"/>
                      <a:pt x="5620" y="3072"/>
                    </a:cubicBezTo>
                    <a:cubicBezTo>
                      <a:pt x="5620" y="4477"/>
                      <a:pt x="4465" y="5644"/>
                      <a:pt x="3049" y="5644"/>
                    </a:cubicBezTo>
                    <a:cubicBezTo>
                      <a:pt x="1620" y="5644"/>
                      <a:pt x="477" y="4477"/>
                      <a:pt x="477" y="3072"/>
                    </a:cubicBezTo>
                    <a:cubicBezTo>
                      <a:pt x="477" y="1644"/>
                      <a:pt x="1632" y="489"/>
                      <a:pt x="3049" y="489"/>
                    </a:cubicBezTo>
                    <a:close/>
                    <a:moveTo>
                      <a:pt x="3049" y="1"/>
                    </a:moveTo>
                    <a:cubicBezTo>
                      <a:pt x="1370" y="1"/>
                      <a:pt x="1" y="1370"/>
                      <a:pt x="1" y="3049"/>
                    </a:cubicBezTo>
                    <a:cubicBezTo>
                      <a:pt x="1" y="4739"/>
                      <a:pt x="1370" y="6109"/>
                      <a:pt x="3049" y="6109"/>
                    </a:cubicBezTo>
                    <a:cubicBezTo>
                      <a:pt x="4727" y="6109"/>
                      <a:pt x="6097" y="4739"/>
                      <a:pt x="6097" y="3049"/>
                    </a:cubicBezTo>
                    <a:cubicBezTo>
                      <a:pt x="6097" y="1370"/>
                      <a:pt x="4727" y="1"/>
                      <a:pt x="30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85" name="Google Shape;985;p40"/>
              <p:cNvSpPr/>
              <p:nvPr/>
            </p:nvSpPr>
            <p:spPr>
              <a:xfrm>
                <a:off x="8566014" y="962468"/>
                <a:ext cx="602704" cy="51414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3454" extrusionOk="0">
                    <a:moveTo>
                      <a:pt x="1001" y="1"/>
                    </a:moveTo>
                    <a:cubicBezTo>
                      <a:pt x="643" y="1"/>
                      <a:pt x="322" y="60"/>
                      <a:pt x="0" y="167"/>
                    </a:cubicBezTo>
                    <a:lnTo>
                      <a:pt x="0" y="667"/>
                    </a:lnTo>
                    <a:cubicBezTo>
                      <a:pt x="310" y="536"/>
                      <a:pt x="643" y="465"/>
                      <a:pt x="1001" y="465"/>
                    </a:cubicBezTo>
                    <a:cubicBezTo>
                      <a:pt x="2429" y="465"/>
                      <a:pt x="3572" y="1620"/>
                      <a:pt x="3572" y="3037"/>
                    </a:cubicBezTo>
                    <a:cubicBezTo>
                      <a:pt x="3572" y="3192"/>
                      <a:pt x="3560" y="3322"/>
                      <a:pt x="3549" y="3453"/>
                    </a:cubicBezTo>
                    <a:lnTo>
                      <a:pt x="4025" y="3453"/>
                    </a:lnTo>
                    <a:cubicBezTo>
                      <a:pt x="4037" y="3322"/>
                      <a:pt x="4049" y="3168"/>
                      <a:pt x="4049" y="3037"/>
                    </a:cubicBezTo>
                    <a:cubicBezTo>
                      <a:pt x="4049" y="1370"/>
                      <a:pt x="2679" y="1"/>
                      <a:pt x="10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86" name="Google Shape;986;p40"/>
              <p:cNvSpPr/>
              <p:nvPr/>
            </p:nvSpPr>
            <p:spPr>
              <a:xfrm>
                <a:off x="8431303" y="1134394"/>
                <a:ext cx="567277" cy="567286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3811" extrusionOk="0">
                    <a:moveTo>
                      <a:pt x="1906" y="1"/>
                    </a:moveTo>
                    <a:cubicBezTo>
                      <a:pt x="858" y="1"/>
                      <a:pt x="1" y="858"/>
                      <a:pt x="1" y="1906"/>
                    </a:cubicBezTo>
                    <a:cubicBezTo>
                      <a:pt x="1" y="2965"/>
                      <a:pt x="858" y="3811"/>
                      <a:pt x="1906" y="3811"/>
                    </a:cubicBezTo>
                    <a:cubicBezTo>
                      <a:pt x="2953" y="3811"/>
                      <a:pt x="3811" y="2965"/>
                      <a:pt x="3811" y="1906"/>
                    </a:cubicBezTo>
                    <a:cubicBezTo>
                      <a:pt x="3811" y="858"/>
                      <a:pt x="2953" y="1"/>
                      <a:pt x="19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87" name="Google Shape;987;p40"/>
              <p:cNvSpPr/>
              <p:nvPr/>
            </p:nvSpPr>
            <p:spPr>
              <a:xfrm>
                <a:off x="8714866" y="1132608"/>
                <a:ext cx="265999" cy="283718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906" extrusionOk="0">
                    <a:moveTo>
                      <a:pt x="1" y="1"/>
                    </a:moveTo>
                    <a:lnTo>
                      <a:pt x="1" y="1906"/>
                    </a:lnTo>
                    <a:lnTo>
                      <a:pt x="1787" y="1275"/>
                    </a:lnTo>
                    <a:cubicBezTo>
                      <a:pt x="1525" y="536"/>
                      <a:pt x="822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925" name="Google Shape;925;p40"/>
          <p:cNvSpPr txBox="1">
            <a:spLocks noGrp="1"/>
          </p:cNvSpPr>
          <p:nvPr>
            <p:ph type="title"/>
          </p:nvPr>
        </p:nvSpPr>
        <p:spPr>
          <a:xfrm>
            <a:off x="779049" y="305323"/>
            <a:ext cx="8731430" cy="81163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latin typeface="Nunito Black" pitchFamily="2" charset="0"/>
              </a:rPr>
              <a:t>CÁC BƯỚC SỬ DỤNG</a:t>
            </a:r>
            <a:endParaRPr dirty="0">
              <a:latin typeface="Nunito Black" pitchFamily="2" charset="0"/>
            </a:endParaRPr>
          </a:p>
        </p:txBody>
      </p:sp>
      <p:sp>
        <p:nvSpPr>
          <p:cNvPr id="926" name="Google Shape;926;p40"/>
          <p:cNvSpPr txBox="1">
            <a:spLocks noGrp="1"/>
          </p:cNvSpPr>
          <p:nvPr>
            <p:ph type="subTitle" idx="1"/>
          </p:nvPr>
        </p:nvSpPr>
        <p:spPr>
          <a:xfrm>
            <a:off x="1060967" y="1208870"/>
            <a:ext cx="2269144" cy="97393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sz="2667" dirty="0"/>
              <a:t>01 </a:t>
            </a:r>
          </a:p>
          <a:p>
            <a:pPr marL="0" indent="0" algn="ctr"/>
            <a:r>
              <a:rPr lang="en" sz="2667" dirty="0"/>
              <a:t>CHỌN KÍNH</a:t>
            </a:r>
            <a:endParaRPr sz="2667" dirty="0"/>
          </a:p>
        </p:txBody>
      </p:sp>
      <p:sp>
        <p:nvSpPr>
          <p:cNvPr id="927" name="Google Shape;927;p40"/>
          <p:cNvSpPr txBox="1">
            <a:spLocks noGrp="1"/>
          </p:cNvSpPr>
          <p:nvPr>
            <p:ph type="subTitle" idx="2"/>
          </p:nvPr>
        </p:nvSpPr>
        <p:spPr>
          <a:xfrm>
            <a:off x="1095475" y="2089952"/>
            <a:ext cx="2262800" cy="123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10x, 40x, 100x tùy mục đích quan sát</a:t>
            </a:r>
            <a:endParaRPr dirty="0">
              <a:latin typeface="SVN-Androgyne" panose="02040603050506020204" pitchFamily="18" charset="0"/>
              <a:cs typeface="#9Slide03 Arima Madurai Black" panose="00000A00000000000000" pitchFamily="2" charset="-93"/>
            </a:endParaRPr>
          </a:p>
        </p:txBody>
      </p:sp>
      <p:sp>
        <p:nvSpPr>
          <p:cNvPr id="934" name="Google Shape;934;p40"/>
          <p:cNvSpPr/>
          <p:nvPr/>
        </p:nvSpPr>
        <p:spPr>
          <a:xfrm flipH="1">
            <a:off x="9644966" y="5074713"/>
            <a:ext cx="506025" cy="1138363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935" name="Google Shape;935;p40"/>
          <p:cNvGrpSpPr/>
          <p:nvPr/>
        </p:nvGrpSpPr>
        <p:grpSpPr>
          <a:xfrm>
            <a:off x="10323389" y="5331627"/>
            <a:ext cx="386715" cy="797108"/>
            <a:chOff x="7058293" y="3115191"/>
            <a:chExt cx="398463" cy="821323"/>
          </a:xfrm>
        </p:grpSpPr>
        <p:sp>
          <p:nvSpPr>
            <p:cNvPr id="936" name="Google Shape;936;p40"/>
            <p:cNvSpPr/>
            <p:nvPr/>
          </p:nvSpPr>
          <p:spPr>
            <a:xfrm flipH="1">
              <a:off x="7186151" y="3160820"/>
              <a:ext cx="82366" cy="246351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7" name="Google Shape;937;p40"/>
            <p:cNvSpPr/>
            <p:nvPr/>
          </p:nvSpPr>
          <p:spPr>
            <a:xfrm flipH="1">
              <a:off x="7058293" y="3115191"/>
              <a:ext cx="398463" cy="821323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38" name="Google Shape;938;p40"/>
          <p:cNvGrpSpPr/>
          <p:nvPr/>
        </p:nvGrpSpPr>
        <p:grpSpPr>
          <a:xfrm flipH="1">
            <a:off x="9575497" y="5911877"/>
            <a:ext cx="1546760" cy="947867"/>
            <a:chOff x="7020722" y="3595000"/>
            <a:chExt cx="2002699" cy="1227270"/>
          </a:xfrm>
        </p:grpSpPr>
        <p:sp>
          <p:nvSpPr>
            <p:cNvPr id="939" name="Google Shape;939;p40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" name="Google Shape;940;p40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" name="Google Shape;941;p40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42" name="Google Shape;942;p40"/>
          <p:cNvGrpSpPr/>
          <p:nvPr/>
        </p:nvGrpSpPr>
        <p:grpSpPr>
          <a:xfrm>
            <a:off x="9856628" y="3655289"/>
            <a:ext cx="1285245" cy="1358903"/>
            <a:chOff x="6479425" y="427899"/>
            <a:chExt cx="1324290" cy="1400183"/>
          </a:xfrm>
        </p:grpSpPr>
        <p:sp>
          <p:nvSpPr>
            <p:cNvPr id="943" name="Google Shape;943;p40"/>
            <p:cNvSpPr/>
            <p:nvPr/>
          </p:nvSpPr>
          <p:spPr>
            <a:xfrm>
              <a:off x="6479425" y="427899"/>
              <a:ext cx="1324290" cy="1400183"/>
            </a:xfrm>
            <a:custGeom>
              <a:avLst/>
              <a:gdLst/>
              <a:ahLst/>
              <a:cxnLst/>
              <a:rect l="l" t="t" r="r" b="b"/>
              <a:pathLst>
                <a:path w="16550" h="27350" extrusionOk="0">
                  <a:moveTo>
                    <a:pt x="0" y="1"/>
                  </a:moveTo>
                  <a:lnTo>
                    <a:pt x="0" y="27350"/>
                  </a:lnTo>
                  <a:lnTo>
                    <a:pt x="16550" y="27350"/>
                  </a:lnTo>
                  <a:lnTo>
                    <a:pt x="16550" y="1"/>
                  </a:ln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944" name="Google Shape;944;p40"/>
            <p:cNvGrpSpPr/>
            <p:nvPr/>
          </p:nvGrpSpPr>
          <p:grpSpPr>
            <a:xfrm>
              <a:off x="6695081" y="632962"/>
              <a:ext cx="893845" cy="390751"/>
              <a:chOff x="6695081" y="632962"/>
              <a:chExt cx="893845" cy="390751"/>
            </a:xfrm>
          </p:grpSpPr>
          <p:sp>
            <p:nvSpPr>
              <p:cNvPr id="945" name="Google Shape;945;p40"/>
              <p:cNvSpPr/>
              <p:nvPr/>
            </p:nvSpPr>
            <p:spPr>
              <a:xfrm>
                <a:off x="6695081" y="632962"/>
                <a:ext cx="893845" cy="390751"/>
              </a:xfrm>
              <a:custGeom>
                <a:avLst/>
                <a:gdLst/>
                <a:ahLst/>
                <a:cxnLst/>
                <a:rect l="l" t="t" r="r" b="b"/>
                <a:pathLst>
                  <a:path w="12396" h="5419" extrusionOk="0">
                    <a:moveTo>
                      <a:pt x="7859" y="513"/>
                    </a:moveTo>
                    <a:cubicBezTo>
                      <a:pt x="8002" y="525"/>
                      <a:pt x="8156" y="572"/>
                      <a:pt x="8299" y="644"/>
                    </a:cubicBezTo>
                    <a:cubicBezTo>
                      <a:pt x="8276" y="668"/>
                      <a:pt x="8240" y="715"/>
                      <a:pt x="8228" y="751"/>
                    </a:cubicBezTo>
                    <a:cubicBezTo>
                      <a:pt x="8109" y="953"/>
                      <a:pt x="8180" y="1120"/>
                      <a:pt x="8395" y="1120"/>
                    </a:cubicBezTo>
                    <a:cubicBezTo>
                      <a:pt x="8490" y="1120"/>
                      <a:pt x="8597" y="1072"/>
                      <a:pt x="8704" y="1013"/>
                    </a:cubicBezTo>
                    <a:cubicBezTo>
                      <a:pt x="8764" y="1120"/>
                      <a:pt x="8823" y="1251"/>
                      <a:pt x="8871" y="1418"/>
                    </a:cubicBezTo>
                    <a:cubicBezTo>
                      <a:pt x="8764" y="1489"/>
                      <a:pt x="8657" y="1584"/>
                      <a:pt x="8597" y="1680"/>
                    </a:cubicBezTo>
                    <a:cubicBezTo>
                      <a:pt x="8478" y="1894"/>
                      <a:pt x="8549" y="2061"/>
                      <a:pt x="8764" y="2061"/>
                    </a:cubicBezTo>
                    <a:cubicBezTo>
                      <a:pt x="8823" y="2061"/>
                      <a:pt x="8883" y="2037"/>
                      <a:pt x="8942" y="2025"/>
                    </a:cubicBezTo>
                    <a:lnTo>
                      <a:pt x="8942" y="2025"/>
                    </a:lnTo>
                    <a:cubicBezTo>
                      <a:pt x="8942" y="2132"/>
                      <a:pt x="8942" y="2251"/>
                      <a:pt x="8930" y="2370"/>
                    </a:cubicBezTo>
                    <a:lnTo>
                      <a:pt x="8930" y="2513"/>
                    </a:lnTo>
                    <a:cubicBezTo>
                      <a:pt x="8907" y="2537"/>
                      <a:pt x="8883" y="2549"/>
                      <a:pt x="8871" y="2561"/>
                    </a:cubicBezTo>
                    <a:lnTo>
                      <a:pt x="8847" y="2573"/>
                    </a:lnTo>
                    <a:cubicBezTo>
                      <a:pt x="8835" y="2596"/>
                      <a:pt x="8811" y="2608"/>
                      <a:pt x="8787" y="2620"/>
                    </a:cubicBezTo>
                    <a:lnTo>
                      <a:pt x="8776" y="2632"/>
                    </a:lnTo>
                    <a:cubicBezTo>
                      <a:pt x="8764" y="2656"/>
                      <a:pt x="8752" y="2680"/>
                      <a:pt x="8728" y="2692"/>
                    </a:cubicBezTo>
                    <a:lnTo>
                      <a:pt x="8716" y="2715"/>
                    </a:lnTo>
                    <a:cubicBezTo>
                      <a:pt x="8704" y="2739"/>
                      <a:pt x="8668" y="2751"/>
                      <a:pt x="8657" y="2787"/>
                    </a:cubicBezTo>
                    <a:cubicBezTo>
                      <a:pt x="8645" y="2811"/>
                      <a:pt x="8633" y="2846"/>
                      <a:pt x="8609" y="2858"/>
                    </a:cubicBezTo>
                    <a:lnTo>
                      <a:pt x="8609" y="2870"/>
                    </a:lnTo>
                    <a:cubicBezTo>
                      <a:pt x="8609" y="2894"/>
                      <a:pt x="8597" y="2918"/>
                      <a:pt x="8597" y="2930"/>
                    </a:cubicBezTo>
                    <a:lnTo>
                      <a:pt x="8597" y="2954"/>
                    </a:lnTo>
                    <a:lnTo>
                      <a:pt x="8597" y="2989"/>
                    </a:lnTo>
                    <a:lnTo>
                      <a:pt x="8597" y="3013"/>
                    </a:lnTo>
                    <a:cubicBezTo>
                      <a:pt x="8597" y="2989"/>
                      <a:pt x="8597" y="2980"/>
                      <a:pt x="8600" y="2980"/>
                    </a:cubicBezTo>
                    <a:cubicBezTo>
                      <a:pt x="8603" y="2980"/>
                      <a:pt x="8609" y="2989"/>
                      <a:pt x="8621" y="3001"/>
                    </a:cubicBezTo>
                    <a:cubicBezTo>
                      <a:pt x="8549" y="3037"/>
                      <a:pt x="8514" y="3084"/>
                      <a:pt x="8454" y="3144"/>
                    </a:cubicBezTo>
                    <a:cubicBezTo>
                      <a:pt x="8323" y="3263"/>
                      <a:pt x="8204" y="3370"/>
                      <a:pt x="8085" y="3489"/>
                    </a:cubicBezTo>
                    <a:cubicBezTo>
                      <a:pt x="8049" y="3465"/>
                      <a:pt x="8002" y="3454"/>
                      <a:pt x="7942" y="3454"/>
                    </a:cubicBezTo>
                    <a:cubicBezTo>
                      <a:pt x="7740" y="3454"/>
                      <a:pt x="7466" y="3620"/>
                      <a:pt x="7347" y="3823"/>
                    </a:cubicBezTo>
                    <a:cubicBezTo>
                      <a:pt x="7287" y="3930"/>
                      <a:pt x="7275" y="4025"/>
                      <a:pt x="7311" y="4097"/>
                    </a:cubicBezTo>
                    <a:cubicBezTo>
                      <a:pt x="7085" y="4263"/>
                      <a:pt x="6871" y="4382"/>
                      <a:pt x="6680" y="4501"/>
                    </a:cubicBezTo>
                    <a:cubicBezTo>
                      <a:pt x="6656" y="4442"/>
                      <a:pt x="6573" y="4394"/>
                      <a:pt x="6490" y="4394"/>
                    </a:cubicBezTo>
                    <a:cubicBezTo>
                      <a:pt x="6275" y="4394"/>
                      <a:pt x="6013" y="4561"/>
                      <a:pt x="5894" y="4763"/>
                    </a:cubicBezTo>
                    <a:cubicBezTo>
                      <a:pt x="5882" y="4799"/>
                      <a:pt x="5859" y="4835"/>
                      <a:pt x="5847" y="4870"/>
                    </a:cubicBezTo>
                    <a:cubicBezTo>
                      <a:pt x="5620" y="4942"/>
                      <a:pt x="5430" y="4978"/>
                      <a:pt x="5251" y="5001"/>
                    </a:cubicBezTo>
                    <a:cubicBezTo>
                      <a:pt x="5323" y="4823"/>
                      <a:pt x="5239" y="4692"/>
                      <a:pt x="5061" y="4692"/>
                    </a:cubicBezTo>
                    <a:cubicBezTo>
                      <a:pt x="4882" y="4692"/>
                      <a:pt x="4644" y="4823"/>
                      <a:pt x="4513" y="5001"/>
                    </a:cubicBezTo>
                    <a:cubicBezTo>
                      <a:pt x="4358" y="4989"/>
                      <a:pt x="4215" y="4942"/>
                      <a:pt x="4073" y="4882"/>
                    </a:cubicBezTo>
                    <a:cubicBezTo>
                      <a:pt x="4108" y="4859"/>
                      <a:pt x="4132" y="4811"/>
                      <a:pt x="4156" y="4775"/>
                    </a:cubicBezTo>
                    <a:cubicBezTo>
                      <a:pt x="4275" y="4573"/>
                      <a:pt x="4192" y="4406"/>
                      <a:pt x="3989" y="4406"/>
                    </a:cubicBezTo>
                    <a:cubicBezTo>
                      <a:pt x="3882" y="4406"/>
                      <a:pt x="3763" y="4454"/>
                      <a:pt x="3656" y="4513"/>
                    </a:cubicBezTo>
                    <a:cubicBezTo>
                      <a:pt x="3596" y="4418"/>
                      <a:pt x="3561" y="4299"/>
                      <a:pt x="3513" y="4168"/>
                    </a:cubicBezTo>
                    <a:cubicBezTo>
                      <a:pt x="3620" y="4097"/>
                      <a:pt x="3715" y="4001"/>
                      <a:pt x="3775" y="3906"/>
                    </a:cubicBezTo>
                    <a:cubicBezTo>
                      <a:pt x="3894" y="3692"/>
                      <a:pt x="3823" y="3537"/>
                      <a:pt x="3620" y="3537"/>
                    </a:cubicBezTo>
                    <a:cubicBezTo>
                      <a:pt x="3561" y="3537"/>
                      <a:pt x="3501" y="3549"/>
                      <a:pt x="3418" y="3573"/>
                    </a:cubicBezTo>
                    <a:cubicBezTo>
                      <a:pt x="3418" y="3454"/>
                      <a:pt x="3418" y="3323"/>
                      <a:pt x="3442" y="3168"/>
                    </a:cubicBezTo>
                    <a:lnTo>
                      <a:pt x="3442" y="3073"/>
                    </a:lnTo>
                    <a:cubicBezTo>
                      <a:pt x="3561" y="2989"/>
                      <a:pt x="3680" y="2894"/>
                      <a:pt x="3739" y="2787"/>
                    </a:cubicBezTo>
                    <a:cubicBezTo>
                      <a:pt x="3739" y="2775"/>
                      <a:pt x="3739" y="2775"/>
                      <a:pt x="3751" y="2751"/>
                    </a:cubicBezTo>
                    <a:cubicBezTo>
                      <a:pt x="3751" y="2739"/>
                      <a:pt x="3763" y="2739"/>
                      <a:pt x="3763" y="2727"/>
                    </a:cubicBezTo>
                    <a:cubicBezTo>
                      <a:pt x="3834" y="2608"/>
                      <a:pt x="3834" y="2501"/>
                      <a:pt x="3787" y="2442"/>
                    </a:cubicBezTo>
                    <a:cubicBezTo>
                      <a:pt x="3834" y="2418"/>
                      <a:pt x="3882" y="2370"/>
                      <a:pt x="3906" y="2334"/>
                    </a:cubicBezTo>
                    <a:cubicBezTo>
                      <a:pt x="4073" y="2192"/>
                      <a:pt x="4227" y="2061"/>
                      <a:pt x="4370" y="1941"/>
                    </a:cubicBezTo>
                    <a:cubicBezTo>
                      <a:pt x="4406" y="1965"/>
                      <a:pt x="4466" y="1977"/>
                      <a:pt x="4525" y="1977"/>
                    </a:cubicBezTo>
                    <a:cubicBezTo>
                      <a:pt x="4727" y="1977"/>
                      <a:pt x="5001" y="1822"/>
                      <a:pt x="5120" y="1608"/>
                    </a:cubicBezTo>
                    <a:cubicBezTo>
                      <a:pt x="5180" y="1501"/>
                      <a:pt x="5192" y="1418"/>
                      <a:pt x="5156" y="1346"/>
                    </a:cubicBezTo>
                    <a:cubicBezTo>
                      <a:pt x="5358" y="1203"/>
                      <a:pt x="5537" y="1108"/>
                      <a:pt x="5692" y="1001"/>
                    </a:cubicBezTo>
                    <a:cubicBezTo>
                      <a:pt x="5728" y="1060"/>
                      <a:pt x="5799" y="1108"/>
                      <a:pt x="5894" y="1108"/>
                    </a:cubicBezTo>
                    <a:cubicBezTo>
                      <a:pt x="6097" y="1108"/>
                      <a:pt x="6371" y="941"/>
                      <a:pt x="6490" y="727"/>
                    </a:cubicBezTo>
                    <a:cubicBezTo>
                      <a:pt x="6501" y="703"/>
                      <a:pt x="6513" y="656"/>
                      <a:pt x="6525" y="632"/>
                    </a:cubicBezTo>
                    <a:cubicBezTo>
                      <a:pt x="6752" y="548"/>
                      <a:pt x="6942" y="525"/>
                      <a:pt x="7109" y="513"/>
                    </a:cubicBezTo>
                    <a:lnTo>
                      <a:pt x="7109" y="513"/>
                    </a:lnTo>
                    <a:cubicBezTo>
                      <a:pt x="7037" y="691"/>
                      <a:pt x="7121" y="822"/>
                      <a:pt x="7299" y="822"/>
                    </a:cubicBezTo>
                    <a:cubicBezTo>
                      <a:pt x="7478" y="822"/>
                      <a:pt x="7716" y="691"/>
                      <a:pt x="7859" y="513"/>
                    </a:cubicBezTo>
                    <a:close/>
                    <a:moveTo>
                      <a:pt x="7764" y="1"/>
                    </a:moveTo>
                    <a:cubicBezTo>
                      <a:pt x="7573" y="1"/>
                      <a:pt x="7335" y="132"/>
                      <a:pt x="7204" y="334"/>
                    </a:cubicBezTo>
                    <a:cubicBezTo>
                      <a:pt x="7025" y="346"/>
                      <a:pt x="6811" y="394"/>
                      <a:pt x="6561" y="465"/>
                    </a:cubicBezTo>
                    <a:cubicBezTo>
                      <a:pt x="6549" y="370"/>
                      <a:pt x="6478" y="310"/>
                      <a:pt x="6359" y="310"/>
                    </a:cubicBezTo>
                    <a:cubicBezTo>
                      <a:pt x="6144" y="310"/>
                      <a:pt x="5882" y="477"/>
                      <a:pt x="5763" y="691"/>
                    </a:cubicBezTo>
                    <a:cubicBezTo>
                      <a:pt x="5728" y="751"/>
                      <a:pt x="5704" y="810"/>
                      <a:pt x="5704" y="846"/>
                    </a:cubicBezTo>
                    <a:cubicBezTo>
                      <a:pt x="5525" y="953"/>
                      <a:pt x="5323" y="1072"/>
                      <a:pt x="5120" y="1227"/>
                    </a:cubicBezTo>
                    <a:cubicBezTo>
                      <a:pt x="5085" y="1191"/>
                      <a:pt x="5025" y="1191"/>
                      <a:pt x="4989" y="1191"/>
                    </a:cubicBezTo>
                    <a:cubicBezTo>
                      <a:pt x="4775" y="1191"/>
                      <a:pt x="4513" y="1358"/>
                      <a:pt x="4394" y="1560"/>
                    </a:cubicBezTo>
                    <a:cubicBezTo>
                      <a:pt x="4335" y="1668"/>
                      <a:pt x="4311" y="1763"/>
                      <a:pt x="4346" y="1834"/>
                    </a:cubicBezTo>
                    <a:cubicBezTo>
                      <a:pt x="4192" y="1965"/>
                      <a:pt x="4037" y="2096"/>
                      <a:pt x="3870" y="2251"/>
                    </a:cubicBezTo>
                    <a:cubicBezTo>
                      <a:pt x="3823" y="2275"/>
                      <a:pt x="3799" y="2322"/>
                      <a:pt x="3751" y="2358"/>
                    </a:cubicBezTo>
                    <a:cubicBezTo>
                      <a:pt x="3715" y="2334"/>
                      <a:pt x="3680" y="2322"/>
                      <a:pt x="3632" y="2322"/>
                    </a:cubicBezTo>
                    <a:cubicBezTo>
                      <a:pt x="3561" y="2322"/>
                      <a:pt x="3465" y="2358"/>
                      <a:pt x="3382" y="2382"/>
                    </a:cubicBezTo>
                    <a:cubicBezTo>
                      <a:pt x="3334" y="2251"/>
                      <a:pt x="3275" y="2132"/>
                      <a:pt x="3203" y="2025"/>
                    </a:cubicBezTo>
                    <a:cubicBezTo>
                      <a:pt x="3263" y="1977"/>
                      <a:pt x="3299" y="1918"/>
                      <a:pt x="3334" y="1858"/>
                    </a:cubicBezTo>
                    <a:cubicBezTo>
                      <a:pt x="3453" y="1656"/>
                      <a:pt x="3382" y="1489"/>
                      <a:pt x="3168" y="1489"/>
                    </a:cubicBezTo>
                    <a:cubicBezTo>
                      <a:pt x="3037" y="1489"/>
                      <a:pt x="2858" y="1560"/>
                      <a:pt x="2739" y="1680"/>
                    </a:cubicBezTo>
                    <a:cubicBezTo>
                      <a:pt x="2549" y="1608"/>
                      <a:pt x="2346" y="1560"/>
                      <a:pt x="2191" y="1560"/>
                    </a:cubicBezTo>
                    <a:cubicBezTo>
                      <a:pt x="2275" y="1382"/>
                      <a:pt x="2203" y="1239"/>
                      <a:pt x="2013" y="1239"/>
                    </a:cubicBezTo>
                    <a:cubicBezTo>
                      <a:pt x="1799" y="1239"/>
                      <a:pt x="1537" y="1406"/>
                      <a:pt x="1418" y="1608"/>
                    </a:cubicBezTo>
                    <a:cubicBezTo>
                      <a:pt x="1298" y="1822"/>
                      <a:pt x="1370" y="1977"/>
                      <a:pt x="1572" y="1977"/>
                    </a:cubicBezTo>
                    <a:cubicBezTo>
                      <a:pt x="1751" y="1977"/>
                      <a:pt x="1989" y="1846"/>
                      <a:pt x="2132" y="1668"/>
                    </a:cubicBezTo>
                    <a:cubicBezTo>
                      <a:pt x="2275" y="1680"/>
                      <a:pt x="2465" y="1715"/>
                      <a:pt x="2644" y="1787"/>
                    </a:cubicBezTo>
                    <a:cubicBezTo>
                      <a:pt x="2632" y="1822"/>
                      <a:pt x="2608" y="1834"/>
                      <a:pt x="2584" y="1858"/>
                    </a:cubicBezTo>
                    <a:cubicBezTo>
                      <a:pt x="2465" y="2072"/>
                      <a:pt x="2549" y="2239"/>
                      <a:pt x="2751" y="2239"/>
                    </a:cubicBezTo>
                    <a:cubicBezTo>
                      <a:pt x="2858" y="2239"/>
                      <a:pt x="2977" y="2192"/>
                      <a:pt x="3096" y="2120"/>
                    </a:cubicBezTo>
                    <a:cubicBezTo>
                      <a:pt x="3168" y="2203"/>
                      <a:pt x="3227" y="2322"/>
                      <a:pt x="3275" y="2453"/>
                    </a:cubicBezTo>
                    <a:cubicBezTo>
                      <a:pt x="3180" y="2513"/>
                      <a:pt x="3108" y="2596"/>
                      <a:pt x="3061" y="2680"/>
                    </a:cubicBezTo>
                    <a:cubicBezTo>
                      <a:pt x="3061" y="2692"/>
                      <a:pt x="3061" y="2692"/>
                      <a:pt x="3049" y="2715"/>
                    </a:cubicBezTo>
                    <a:cubicBezTo>
                      <a:pt x="3049" y="2727"/>
                      <a:pt x="3037" y="2727"/>
                      <a:pt x="3037" y="2739"/>
                    </a:cubicBezTo>
                    <a:cubicBezTo>
                      <a:pt x="2989" y="2834"/>
                      <a:pt x="2977" y="2906"/>
                      <a:pt x="2977" y="2965"/>
                    </a:cubicBezTo>
                    <a:cubicBezTo>
                      <a:pt x="2763" y="3096"/>
                      <a:pt x="2584" y="3215"/>
                      <a:pt x="2394" y="3311"/>
                    </a:cubicBezTo>
                    <a:cubicBezTo>
                      <a:pt x="2358" y="3227"/>
                      <a:pt x="2287" y="3192"/>
                      <a:pt x="2180" y="3192"/>
                    </a:cubicBezTo>
                    <a:cubicBezTo>
                      <a:pt x="1977" y="3192"/>
                      <a:pt x="1703" y="3346"/>
                      <a:pt x="1584" y="3561"/>
                    </a:cubicBezTo>
                    <a:cubicBezTo>
                      <a:pt x="1572" y="3585"/>
                      <a:pt x="1560" y="3620"/>
                      <a:pt x="1560" y="3632"/>
                    </a:cubicBezTo>
                    <a:cubicBezTo>
                      <a:pt x="1287" y="3704"/>
                      <a:pt x="1072" y="3739"/>
                      <a:pt x="906" y="3751"/>
                    </a:cubicBezTo>
                    <a:cubicBezTo>
                      <a:pt x="977" y="3573"/>
                      <a:pt x="894" y="3442"/>
                      <a:pt x="715" y="3442"/>
                    </a:cubicBezTo>
                    <a:cubicBezTo>
                      <a:pt x="501" y="3442"/>
                      <a:pt x="239" y="3608"/>
                      <a:pt x="120" y="3811"/>
                    </a:cubicBezTo>
                    <a:cubicBezTo>
                      <a:pt x="1" y="4025"/>
                      <a:pt x="72" y="4180"/>
                      <a:pt x="275" y="4180"/>
                    </a:cubicBezTo>
                    <a:cubicBezTo>
                      <a:pt x="477" y="4180"/>
                      <a:pt x="715" y="4037"/>
                      <a:pt x="846" y="3858"/>
                    </a:cubicBezTo>
                    <a:cubicBezTo>
                      <a:pt x="1025" y="3846"/>
                      <a:pt x="1263" y="3811"/>
                      <a:pt x="1548" y="3739"/>
                    </a:cubicBezTo>
                    <a:cubicBezTo>
                      <a:pt x="1548" y="3858"/>
                      <a:pt x="1620" y="3930"/>
                      <a:pt x="1763" y="3930"/>
                    </a:cubicBezTo>
                    <a:cubicBezTo>
                      <a:pt x="1977" y="3930"/>
                      <a:pt x="2239" y="3763"/>
                      <a:pt x="2358" y="3561"/>
                    </a:cubicBezTo>
                    <a:cubicBezTo>
                      <a:pt x="2394" y="3501"/>
                      <a:pt x="2418" y="3442"/>
                      <a:pt x="2418" y="3394"/>
                    </a:cubicBezTo>
                    <a:cubicBezTo>
                      <a:pt x="2620" y="3287"/>
                      <a:pt x="2811" y="3168"/>
                      <a:pt x="3013" y="3037"/>
                    </a:cubicBezTo>
                    <a:cubicBezTo>
                      <a:pt x="3049" y="3084"/>
                      <a:pt x="3108" y="3096"/>
                      <a:pt x="3192" y="3096"/>
                    </a:cubicBezTo>
                    <a:cubicBezTo>
                      <a:pt x="3239" y="3096"/>
                      <a:pt x="3299" y="3084"/>
                      <a:pt x="3346" y="3073"/>
                    </a:cubicBezTo>
                    <a:lnTo>
                      <a:pt x="3346" y="3168"/>
                    </a:lnTo>
                    <a:cubicBezTo>
                      <a:pt x="3334" y="3323"/>
                      <a:pt x="3334" y="3465"/>
                      <a:pt x="3334" y="3585"/>
                    </a:cubicBezTo>
                    <a:cubicBezTo>
                      <a:pt x="3227" y="3668"/>
                      <a:pt x="3120" y="3751"/>
                      <a:pt x="3061" y="3858"/>
                    </a:cubicBezTo>
                    <a:cubicBezTo>
                      <a:pt x="2942" y="4061"/>
                      <a:pt x="3013" y="4227"/>
                      <a:pt x="3227" y="4227"/>
                    </a:cubicBezTo>
                    <a:cubicBezTo>
                      <a:pt x="3287" y="4227"/>
                      <a:pt x="3346" y="4216"/>
                      <a:pt x="3406" y="4204"/>
                    </a:cubicBezTo>
                    <a:cubicBezTo>
                      <a:pt x="3453" y="4347"/>
                      <a:pt x="3489" y="4466"/>
                      <a:pt x="3549" y="4573"/>
                    </a:cubicBezTo>
                    <a:cubicBezTo>
                      <a:pt x="3489" y="4620"/>
                      <a:pt x="3453" y="4680"/>
                      <a:pt x="3418" y="4739"/>
                    </a:cubicBezTo>
                    <a:cubicBezTo>
                      <a:pt x="3299" y="4942"/>
                      <a:pt x="3370" y="5109"/>
                      <a:pt x="3584" y="5109"/>
                    </a:cubicBezTo>
                    <a:cubicBezTo>
                      <a:pt x="3704" y="5109"/>
                      <a:pt x="3846" y="5049"/>
                      <a:pt x="3989" y="4954"/>
                    </a:cubicBezTo>
                    <a:cubicBezTo>
                      <a:pt x="4132" y="5037"/>
                      <a:pt x="4311" y="5073"/>
                      <a:pt x="4466" y="5097"/>
                    </a:cubicBezTo>
                    <a:cubicBezTo>
                      <a:pt x="4382" y="5275"/>
                      <a:pt x="4466" y="5418"/>
                      <a:pt x="4644" y="5418"/>
                    </a:cubicBezTo>
                    <a:cubicBezTo>
                      <a:pt x="4835" y="5418"/>
                      <a:pt x="5073" y="5287"/>
                      <a:pt x="5204" y="5097"/>
                    </a:cubicBezTo>
                    <a:cubicBezTo>
                      <a:pt x="5382" y="5073"/>
                      <a:pt x="5609" y="5037"/>
                      <a:pt x="5859" y="4954"/>
                    </a:cubicBezTo>
                    <a:cubicBezTo>
                      <a:pt x="5870" y="5049"/>
                      <a:pt x="5954" y="5120"/>
                      <a:pt x="6073" y="5120"/>
                    </a:cubicBezTo>
                    <a:cubicBezTo>
                      <a:pt x="6275" y="5120"/>
                      <a:pt x="6549" y="4954"/>
                      <a:pt x="6668" y="4751"/>
                    </a:cubicBezTo>
                    <a:cubicBezTo>
                      <a:pt x="6692" y="4692"/>
                      <a:pt x="6728" y="4632"/>
                      <a:pt x="6728" y="4573"/>
                    </a:cubicBezTo>
                    <a:cubicBezTo>
                      <a:pt x="6930" y="4454"/>
                      <a:pt x="7156" y="4323"/>
                      <a:pt x="7394" y="4144"/>
                    </a:cubicBezTo>
                    <a:cubicBezTo>
                      <a:pt x="7430" y="4168"/>
                      <a:pt x="7466" y="4168"/>
                      <a:pt x="7525" y="4168"/>
                    </a:cubicBezTo>
                    <a:cubicBezTo>
                      <a:pt x="7740" y="4168"/>
                      <a:pt x="8002" y="4001"/>
                      <a:pt x="8121" y="3799"/>
                    </a:cubicBezTo>
                    <a:cubicBezTo>
                      <a:pt x="8180" y="3692"/>
                      <a:pt x="8204" y="3585"/>
                      <a:pt x="8168" y="3525"/>
                    </a:cubicBezTo>
                    <a:cubicBezTo>
                      <a:pt x="8299" y="3430"/>
                      <a:pt x="8418" y="3311"/>
                      <a:pt x="8549" y="3192"/>
                    </a:cubicBezTo>
                    <a:cubicBezTo>
                      <a:pt x="8597" y="3144"/>
                      <a:pt x="8657" y="3096"/>
                      <a:pt x="8704" y="3049"/>
                    </a:cubicBezTo>
                    <a:cubicBezTo>
                      <a:pt x="8740" y="3073"/>
                      <a:pt x="8776" y="3084"/>
                      <a:pt x="8835" y="3084"/>
                    </a:cubicBezTo>
                    <a:lnTo>
                      <a:pt x="8847" y="3084"/>
                    </a:lnTo>
                    <a:cubicBezTo>
                      <a:pt x="8883" y="3084"/>
                      <a:pt x="8918" y="3084"/>
                      <a:pt x="8942" y="3073"/>
                    </a:cubicBezTo>
                    <a:cubicBezTo>
                      <a:pt x="8954" y="3073"/>
                      <a:pt x="8954" y="3073"/>
                      <a:pt x="8966" y="3049"/>
                    </a:cubicBezTo>
                    <a:cubicBezTo>
                      <a:pt x="8990" y="3049"/>
                      <a:pt x="9014" y="3037"/>
                      <a:pt x="9038" y="3037"/>
                    </a:cubicBezTo>
                    <a:lnTo>
                      <a:pt x="9049" y="3037"/>
                    </a:lnTo>
                    <a:cubicBezTo>
                      <a:pt x="9085" y="3192"/>
                      <a:pt x="9168" y="3311"/>
                      <a:pt x="9240" y="3406"/>
                    </a:cubicBezTo>
                    <a:cubicBezTo>
                      <a:pt x="9192" y="3454"/>
                      <a:pt x="9145" y="3513"/>
                      <a:pt x="9121" y="3561"/>
                    </a:cubicBezTo>
                    <a:cubicBezTo>
                      <a:pt x="9002" y="3763"/>
                      <a:pt x="9073" y="3930"/>
                      <a:pt x="9288" y="3930"/>
                    </a:cubicBezTo>
                    <a:cubicBezTo>
                      <a:pt x="9419" y="3930"/>
                      <a:pt x="9585" y="3858"/>
                      <a:pt x="9716" y="3739"/>
                    </a:cubicBezTo>
                    <a:cubicBezTo>
                      <a:pt x="9895" y="3811"/>
                      <a:pt x="10085" y="3846"/>
                      <a:pt x="10240" y="3858"/>
                    </a:cubicBezTo>
                    <a:cubicBezTo>
                      <a:pt x="10157" y="4037"/>
                      <a:pt x="10240" y="4168"/>
                      <a:pt x="10431" y="4168"/>
                    </a:cubicBezTo>
                    <a:cubicBezTo>
                      <a:pt x="10633" y="4168"/>
                      <a:pt x="10907" y="4001"/>
                      <a:pt x="11026" y="3799"/>
                    </a:cubicBezTo>
                    <a:cubicBezTo>
                      <a:pt x="11097" y="3620"/>
                      <a:pt x="11026" y="3454"/>
                      <a:pt x="10823" y="3454"/>
                    </a:cubicBezTo>
                    <a:cubicBezTo>
                      <a:pt x="10621" y="3454"/>
                      <a:pt x="10407" y="3596"/>
                      <a:pt x="10264" y="3775"/>
                    </a:cubicBezTo>
                    <a:cubicBezTo>
                      <a:pt x="10121" y="3751"/>
                      <a:pt x="9954" y="3727"/>
                      <a:pt x="9776" y="3668"/>
                    </a:cubicBezTo>
                    <a:cubicBezTo>
                      <a:pt x="9788" y="3632"/>
                      <a:pt x="9823" y="3608"/>
                      <a:pt x="9835" y="3573"/>
                    </a:cubicBezTo>
                    <a:cubicBezTo>
                      <a:pt x="9954" y="3370"/>
                      <a:pt x="9883" y="3204"/>
                      <a:pt x="9669" y="3204"/>
                    </a:cubicBezTo>
                    <a:cubicBezTo>
                      <a:pt x="9573" y="3204"/>
                      <a:pt x="9430" y="3251"/>
                      <a:pt x="9335" y="3323"/>
                    </a:cubicBezTo>
                    <a:cubicBezTo>
                      <a:pt x="9252" y="3227"/>
                      <a:pt x="9192" y="3108"/>
                      <a:pt x="9157" y="2977"/>
                    </a:cubicBezTo>
                    <a:cubicBezTo>
                      <a:pt x="9168" y="2977"/>
                      <a:pt x="9168" y="2965"/>
                      <a:pt x="9180" y="2965"/>
                    </a:cubicBezTo>
                    <a:cubicBezTo>
                      <a:pt x="9192" y="2954"/>
                      <a:pt x="9216" y="2954"/>
                      <a:pt x="9228" y="2930"/>
                    </a:cubicBezTo>
                    <a:lnTo>
                      <a:pt x="9252" y="2906"/>
                    </a:lnTo>
                    <a:cubicBezTo>
                      <a:pt x="9276" y="2894"/>
                      <a:pt x="9288" y="2894"/>
                      <a:pt x="9288" y="2870"/>
                    </a:cubicBezTo>
                    <a:cubicBezTo>
                      <a:pt x="9299" y="2858"/>
                      <a:pt x="9311" y="2846"/>
                      <a:pt x="9311" y="2834"/>
                    </a:cubicBezTo>
                    <a:lnTo>
                      <a:pt x="9347" y="2799"/>
                    </a:lnTo>
                    <a:cubicBezTo>
                      <a:pt x="9359" y="2775"/>
                      <a:pt x="9371" y="2751"/>
                      <a:pt x="9395" y="2727"/>
                    </a:cubicBezTo>
                    <a:cubicBezTo>
                      <a:pt x="9407" y="2692"/>
                      <a:pt x="9419" y="2680"/>
                      <a:pt x="9419" y="2656"/>
                    </a:cubicBezTo>
                    <a:cubicBezTo>
                      <a:pt x="9419" y="2632"/>
                      <a:pt x="9419" y="2632"/>
                      <a:pt x="9430" y="2620"/>
                    </a:cubicBezTo>
                    <a:cubicBezTo>
                      <a:pt x="9430" y="2608"/>
                      <a:pt x="9454" y="2596"/>
                      <a:pt x="9454" y="2573"/>
                    </a:cubicBezTo>
                    <a:lnTo>
                      <a:pt x="9454" y="2549"/>
                    </a:lnTo>
                    <a:lnTo>
                      <a:pt x="9454" y="2513"/>
                    </a:lnTo>
                    <a:lnTo>
                      <a:pt x="9454" y="2489"/>
                    </a:lnTo>
                    <a:lnTo>
                      <a:pt x="9454" y="2477"/>
                    </a:lnTo>
                    <a:cubicBezTo>
                      <a:pt x="9657" y="2334"/>
                      <a:pt x="9847" y="2215"/>
                      <a:pt x="10026" y="2132"/>
                    </a:cubicBezTo>
                    <a:cubicBezTo>
                      <a:pt x="10061" y="2203"/>
                      <a:pt x="10121" y="2251"/>
                      <a:pt x="10240" y="2251"/>
                    </a:cubicBezTo>
                    <a:cubicBezTo>
                      <a:pt x="10442" y="2251"/>
                      <a:pt x="10716" y="2084"/>
                      <a:pt x="10835" y="1882"/>
                    </a:cubicBezTo>
                    <a:lnTo>
                      <a:pt x="10883" y="1787"/>
                    </a:lnTo>
                    <a:cubicBezTo>
                      <a:pt x="11133" y="1715"/>
                      <a:pt x="11335" y="1680"/>
                      <a:pt x="11490" y="1680"/>
                    </a:cubicBezTo>
                    <a:cubicBezTo>
                      <a:pt x="11419" y="1858"/>
                      <a:pt x="11490" y="2001"/>
                      <a:pt x="11681" y="2001"/>
                    </a:cubicBezTo>
                    <a:cubicBezTo>
                      <a:pt x="11895" y="2001"/>
                      <a:pt x="12157" y="1834"/>
                      <a:pt x="12276" y="1620"/>
                    </a:cubicBezTo>
                    <a:cubicBezTo>
                      <a:pt x="12395" y="1418"/>
                      <a:pt x="12324" y="1251"/>
                      <a:pt x="12109" y="1251"/>
                    </a:cubicBezTo>
                    <a:cubicBezTo>
                      <a:pt x="11919" y="1251"/>
                      <a:pt x="11693" y="1382"/>
                      <a:pt x="11562" y="1560"/>
                    </a:cubicBezTo>
                    <a:cubicBezTo>
                      <a:pt x="11395" y="1584"/>
                      <a:pt x="11181" y="1608"/>
                      <a:pt x="10907" y="1680"/>
                    </a:cubicBezTo>
                    <a:cubicBezTo>
                      <a:pt x="10907" y="1584"/>
                      <a:pt x="10835" y="1489"/>
                      <a:pt x="10681" y="1489"/>
                    </a:cubicBezTo>
                    <a:cubicBezTo>
                      <a:pt x="10478" y="1489"/>
                      <a:pt x="10204" y="1656"/>
                      <a:pt x="10085" y="1858"/>
                    </a:cubicBezTo>
                    <a:cubicBezTo>
                      <a:pt x="10061" y="1918"/>
                      <a:pt x="10050" y="1965"/>
                      <a:pt x="10026" y="2013"/>
                    </a:cubicBezTo>
                    <a:cubicBezTo>
                      <a:pt x="9835" y="2120"/>
                      <a:pt x="9633" y="2239"/>
                      <a:pt x="9407" y="2382"/>
                    </a:cubicBezTo>
                    <a:lnTo>
                      <a:pt x="9395" y="2382"/>
                    </a:lnTo>
                    <a:cubicBezTo>
                      <a:pt x="9371" y="2370"/>
                      <a:pt x="9359" y="2370"/>
                      <a:pt x="9347" y="2370"/>
                    </a:cubicBezTo>
                    <a:cubicBezTo>
                      <a:pt x="9335" y="2370"/>
                      <a:pt x="9335" y="2370"/>
                      <a:pt x="9311" y="2358"/>
                    </a:cubicBezTo>
                    <a:cubicBezTo>
                      <a:pt x="9299" y="2358"/>
                      <a:pt x="9276" y="2334"/>
                      <a:pt x="9240" y="2334"/>
                    </a:cubicBezTo>
                    <a:cubicBezTo>
                      <a:pt x="9180" y="2334"/>
                      <a:pt x="9133" y="2358"/>
                      <a:pt x="9073" y="2370"/>
                    </a:cubicBezTo>
                    <a:lnTo>
                      <a:pt x="9073" y="2239"/>
                    </a:lnTo>
                    <a:cubicBezTo>
                      <a:pt x="9097" y="2120"/>
                      <a:pt x="9097" y="2001"/>
                      <a:pt x="9097" y="1894"/>
                    </a:cubicBezTo>
                    <a:cubicBezTo>
                      <a:pt x="9192" y="1822"/>
                      <a:pt x="9299" y="1727"/>
                      <a:pt x="9359" y="1620"/>
                    </a:cubicBezTo>
                    <a:cubicBezTo>
                      <a:pt x="9478" y="1418"/>
                      <a:pt x="9407" y="1251"/>
                      <a:pt x="9192" y="1251"/>
                    </a:cubicBezTo>
                    <a:cubicBezTo>
                      <a:pt x="9133" y="1251"/>
                      <a:pt x="9073" y="1263"/>
                      <a:pt x="9014" y="1287"/>
                    </a:cubicBezTo>
                    <a:cubicBezTo>
                      <a:pt x="8978" y="1120"/>
                      <a:pt x="8918" y="965"/>
                      <a:pt x="8859" y="846"/>
                    </a:cubicBezTo>
                    <a:cubicBezTo>
                      <a:pt x="8918" y="810"/>
                      <a:pt x="8954" y="751"/>
                      <a:pt x="9002" y="668"/>
                    </a:cubicBezTo>
                    <a:cubicBezTo>
                      <a:pt x="9121" y="465"/>
                      <a:pt x="9049" y="298"/>
                      <a:pt x="8835" y="298"/>
                    </a:cubicBezTo>
                    <a:cubicBezTo>
                      <a:pt x="8704" y="298"/>
                      <a:pt x="8573" y="358"/>
                      <a:pt x="8442" y="465"/>
                    </a:cubicBezTo>
                    <a:cubicBezTo>
                      <a:pt x="8276" y="394"/>
                      <a:pt x="8109" y="346"/>
                      <a:pt x="7942" y="334"/>
                    </a:cubicBezTo>
                    <a:cubicBezTo>
                      <a:pt x="8025" y="156"/>
                      <a:pt x="7942" y="1"/>
                      <a:pt x="77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6" name="Google Shape;946;p40"/>
              <p:cNvSpPr/>
              <p:nvPr/>
            </p:nvSpPr>
            <p:spPr>
              <a:xfrm>
                <a:off x="7479755" y="786623"/>
                <a:ext cx="54225" cy="87683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216" extrusionOk="0">
                    <a:moveTo>
                      <a:pt x="727" y="1"/>
                    </a:moveTo>
                    <a:cubicBezTo>
                      <a:pt x="715" y="1"/>
                      <a:pt x="680" y="13"/>
                      <a:pt x="680" y="25"/>
                    </a:cubicBezTo>
                    <a:lnTo>
                      <a:pt x="13" y="1192"/>
                    </a:lnTo>
                    <a:cubicBezTo>
                      <a:pt x="1" y="1204"/>
                      <a:pt x="13" y="1215"/>
                      <a:pt x="25" y="1215"/>
                    </a:cubicBezTo>
                    <a:cubicBezTo>
                      <a:pt x="37" y="1215"/>
                      <a:pt x="72" y="1204"/>
                      <a:pt x="72" y="1192"/>
                    </a:cubicBezTo>
                    <a:lnTo>
                      <a:pt x="739" y="25"/>
                    </a:lnTo>
                    <a:cubicBezTo>
                      <a:pt x="751" y="13"/>
                      <a:pt x="739" y="1"/>
                      <a:pt x="7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7" name="Google Shape;947;p40"/>
              <p:cNvSpPr/>
              <p:nvPr/>
            </p:nvSpPr>
            <p:spPr>
              <a:xfrm>
                <a:off x="7261702" y="786623"/>
                <a:ext cx="53287" cy="88548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228" extrusionOk="0">
                    <a:moveTo>
                      <a:pt x="727" y="1"/>
                    </a:moveTo>
                    <a:cubicBezTo>
                      <a:pt x="715" y="1"/>
                      <a:pt x="679" y="13"/>
                      <a:pt x="679" y="37"/>
                    </a:cubicBezTo>
                    <a:lnTo>
                      <a:pt x="13" y="1192"/>
                    </a:lnTo>
                    <a:cubicBezTo>
                      <a:pt x="1" y="1204"/>
                      <a:pt x="13" y="1227"/>
                      <a:pt x="25" y="1227"/>
                    </a:cubicBezTo>
                    <a:cubicBezTo>
                      <a:pt x="48" y="1227"/>
                      <a:pt x="72" y="1204"/>
                      <a:pt x="72" y="1192"/>
                    </a:cubicBezTo>
                    <a:lnTo>
                      <a:pt x="739" y="37"/>
                    </a:lnTo>
                    <a:cubicBezTo>
                      <a:pt x="739" y="13"/>
                      <a:pt x="739" y="1"/>
                      <a:pt x="7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8" name="Google Shape;948;p40"/>
              <p:cNvSpPr/>
              <p:nvPr/>
            </p:nvSpPr>
            <p:spPr>
              <a:xfrm>
                <a:off x="6964691" y="786623"/>
                <a:ext cx="53287" cy="88548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228" extrusionOk="0">
                    <a:moveTo>
                      <a:pt x="727" y="1"/>
                    </a:moveTo>
                    <a:cubicBezTo>
                      <a:pt x="715" y="1"/>
                      <a:pt x="679" y="13"/>
                      <a:pt x="679" y="37"/>
                    </a:cubicBezTo>
                    <a:lnTo>
                      <a:pt x="12" y="1192"/>
                    </a:lnTo>
                    <a:cubicBezTo>
                      <a:pt x="0" y="1204"/>
                      <a:pt x="12" y="1227"/>
                      <a:pt x="24" y="1227"/>
                    </a:cubicBezTo>
                    <a:cubicBezTo>
                      <a:pt x="36" y="1227"/>
                      <a:pt x="72" y="1204"/>
                      <a:pt x="72" y="1192"/>
                    </a:cubicBezTo>
                    <a:lnTo>
                      <a:pt x="738" y="37"/>
                    </a:lnTo>
                    <a:cubicBezTo>
                      <a:pt x="738" y="13"/>
                      <a:pt x="738" y="1"/>
                      <a:pt x="7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9" name="Google Shape;949;p40"/>
              <p:cNvSpPr/>
              <p:nvPr/>
            </p:nvSpPr>
            <p:spPr>
              <a:xfrm>
                <a:off x="6987838" y="717976"/>
                <a:ext cx="131452" cy="21812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3025" extrusionOk="0">
                    <a:moveTo>
                      <a:pt x="1787" y="0"/>
                    </a:moveTo>
                    <a:cubicBezTo>
                      <a:pt x="1775" y="0"/>
                      <a:pt x="1739" y="12"/>
                      <a:pt x="1739" y="36"/>
                    </a:cubicBezTo>
                    <a:lnTo>
                      <a:pt x="13" y="2989"/>
                    </a:lnTo>
                    <a:cubicBezTo>
                      <a:pt x="1" y="3013"/>
                      <a:pt x="13" y="3025"/>
                      <a:pt x="36" y="3025"/>
                    </a:cubicBezTo>
                    <a:cubicBezTo>
                      <a:pt x="48" y="3025"/>
                      <a:pt x="72" y="3013"/>
                      <a:pt x="72" y="2989"/>
                    </a:cubicBezTo>
                    <a:lnTo>
                      <a:pt x="1799" y="36"/>
                    </a:lnTo>
                    <a:cubicBezTo>
                      <a:pt x="1822" y="12"/>
                      <a:pt x="1799" y="0"/>
                      <a:pt x="17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0" name="Google Shape;950;p40"/>
              <p:cNvSpPr/>
              <p:nvPr/>
            </p:nvSpPr>
            <p:spPr>
              <a:xfrm>
                <a:off x="7160391" y="717976"/>
                <a:ext cx="131452" cy="21812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3025" extrusionOk="0">
                    <a:moveTo>
                      <a:pt x="1787" y="0"/>
                    </a:moveTo>
                    <a:cubicBezTo>
                      <a:pt x="1775" y="0"/>
                      <a:pt x="1751" y="12"/>
                      <a:pt x="1751" y="36"/>
                    </a:cubicBezTo>
                    <a:lnTo>
                      <a:pt x="25" y="2989"/>
                    </a:lnTo>
                    <a:cubicBezTo>
                      <a:pt x="1" y="3013"/>
                      <a:pt x="25" y="3025"/>
                      <a:pt x="37" y="3025"/>
                    </a:cubicBezTo>
                    <a:cubicBezTo>
                      <a:pt x="48" y="3025"/>
                      <a:pt x="84" y="3013"/>
                      <a:pt x="84" y="2989"/>
                    </a:cubicBezTo>
                    <a:lnTo>
                      <a:pt x="1799" y="36"/>
                    </a:lnTo>
                    <a:cubicBezTo>
                      <a:pt x="1823" y="12"/>
                      <a:pt x="1811" y="0"/>
                      <a:pt x="17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1" name="Google Shape;951;p40"/>
              <p:cNvSpPr/>
              <p:nvPr/>
            </p:nvSpPr>
            <p:spPr>
              <a:xfrm>
                <a:off x="7068526" y="709396"/>
                <a:ext cx="143494" cy="243002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3370" extrusionOk="0">
                    <a:moveTo>
                      <a:pt x="1977" y="0"/>
                    </a:moveTo>
                    <a:cubicBezTo>
                      <a:pt x="1965" y="0"/>
                      <a:pt x="1930" y="12"/>
                      <a:pt x="1930" y="36"/>
                    </a:cubicBezTo>
                    <a:lnTo>
                      <a:pt x="13" y="3334"/>
                    </a:lnTo>
                    <a:cubicBezTo>
                      <a:pt x="1" y="3346"/>
                      <a:pt x="13" y="3370"/>
                      <a:pt x="25" y="3370"/>
                    </a:cubicBezTo>
                    <a:cubicBezTo>
                      <a:pt x="37" y="3370"/>
                      <a:pt x="72" y="3346"/>
                      <a:pt x="72" y="3334"/>
                    </a:cubicBezTo>
                    <a:lnTo>
                      <a:pt x="1989" y="36"/>
                    </a:lnTo>
                    <a:cubicBezTo>
                      <a:pt x="1989" y="12"/>
                      <a:pt x="1989" y="0"/>
                      <a:pt x="19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2" name="Google Shape;952;p40"/>
              <p:cNvSpPr/>
              <p:nvPr/>
            </p:nvSpPr>
            <p:spPr>
              <a:xfrm>
                <a:off x="7393947" y="800395"/>
                <a:ext cx="38722" cy="6013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834" extrusionOk="0">
                    <a:moveTo>
                      <a:pt x="500" y="0"/>
                    </a:moveTo>
                    <a:cubicBezTo>
                      <a:pt x="489" y="0"/>
                      <a:pt x="477" y="24"/>
                      <a:pt x="453" y="36"/>
                    </a:cubicBezTo>
                    <a:lnTo>
                      <a:pt x="12" y="810"/>
                    </a:lnTo>
                    <a:cubicBezTo>
                      <a:pt x="0" y="822"/>
                      <a:pt x="12" y="834"/>
                      <a:pt x="24" y="834"/>
                    </a:cubicBezTo>
                    <a:cubicBezTo>
                      <a:pt x="36" y="834"/>
                      <a:pt x="72" y="822"/>
                      <a:pt x="72" y="810"/>
                    </a:cubicBezTo>
                    <a:lnTo>
                      <a:pt x="512" y="36"/>
                    </a:lnTo>
                    <a:cubicBezTo>
                      <a:pt x="536" y="24"/>
                      <a:pt x="512" y="0"/>
                      <a:pt x="5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3" name="Google Shape;953;p40"/>
              <p:cNvSpPr/>
              <p:nvPr/>
            </p:nvSpPr>
            <p:spPr>
              <a:xfrm>
                <a:off x="6741447" y="786623"/>
                <a:ext cx="54153" cy="88548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228" extrusionOk="0">
                    <a:moveTo>
                      <a:pt x="727" y="1"/>
                    </a:moveTo>
                    <a:cubicBezTo>
                      <a:pt x="715" y="1"/>
                      <a:pt x="679" y="13"/>
                      <a:pt x="679" y="37"/>
                    </a:cubicBezTo>
                    <a:lnTo>
                      <a:pt x="13" y="1192"/>
                    </a:lnTo>
                    <a:cubicBezTo>
                      <a:pt x="1" y="1204"/>
                      <a:pt x="13" y="1227"/>
                      <a:pt x="24" y="1227"/>
                    </a:cubicBezTo>
                    <a:cubicBezTo>
                      <a:pt x="36" y="1227"/>
                      <a:pt x="72" y="1215"/>
                      <a:pt x="72" y="1192"/>
                    </a:cubicBezTo>
                    <a:lnTo>
                      <a:pt x="739" y="37"/>
                    </a:lnTo>
                    <a:cubicBezTo>
                      <a:pt x="751" y="13"/>
                      <a:pt x="739" y="1"/>
                      <a:pt x="7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4" name="Google Shape;954;p40"/>
              <p:cNvSpPr/>
              <p:nvPr/>
            </p:nvSpPr>
            <p:spPr>
              <a:xfrm>
                <a:off x="6842758" y="800395"/>
                <a:ext cx="38722" cy="6013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834" extrusionOk="0">
                    <a:moveTo>
                      <a:pt x="513" y="0"/>
                    </a:moveTo>
                    <a:cubicBezTo>
                      <a:pt x="501" y="0"/>
                      <a:pt x="465" y="12"/>
                      <a:pt x="465" y="36"/>
                    </a:cubicBezTo>
                    <a:lnTo>
                      <a:pt x="24" y="810"/>
                    </a:lnTo>
                    <a:cubicBezTo>
                      <a:pt x="1" y="822"/>
                      <a:pt x="24" y="834"/>
                      <a:pt x="36" y="834"/>
                    </a:cubicBezTo>
                    <a:cubicBezTo>
                      <a:pt x="48" y="834"/>
                      <a:pt x="84" y="822"/>
                      <a:pt x="84" y="810"/>
                    </a:cubicBezTo>
                    <a:lnTo>
                      <a:pt x="524" y="36"/>
                    </a:lnTo>
                    <a:cubicBezTo>
                      <a:pt x="536" y="12"/>
                      <a:pt x="524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955" name="Google Shape;955;p40"/>
            <p:cNvGrpSpPr/>
            <p:nvPr/>
          </p:nvGrpSpPr>
          <p:grpSpPr>
            <a:xfrm>
              <a:off x="6604947" y="1255394"/>
              <a:ext cx="1072383" cy="444831"/>
              <a:chOff x="6604947" y="1255394"/>
              <a:chExt cx="1072383" cy="444831"/>
            </a:xfrm>
          </p:grpSpPr>
          <p:sp>
            <p:nvSpPr>
              <p:cNvPr id="956" name="Google Shape;956;p40"/>
              <p:cNvSpPr/>
              <p:nvPr/>
            </p:nvSpPr>
            <p:spPr>
              <a:xfrm>
                <a:off x="6604947" y="1255394"/>
                <a:ext cx="660288" cy="47303"/>
              </a:xfrm>
              <a:custGeom>
                <a:avLst/>
                <a:gdLst/>
                <a:ahLst/>
                <a:cxnLst/>
                <a:rect l="l" t="t" r="r" b="b"/>
                <a:pathLst>
                  <a:path w="9157" h="656" extrusionOk="0">
                    <a:moveTo>
                      <a:pt x="1" y="1"/>
                    </a:moveTo>
                    <a:lnTo>
                      <a:pt x="1" y="656"/>
                    </a:lnTo>
                    <a:lnTo>
                      <a:pt x="9156" y="656"/>
                    </a:lnTo>
                    <a:lnTo>
                      <a:pt x="915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7" name="Google Shape;957;p40"/>
              <p:cNvSpPr/>
              <p:nvPr/>
            </p:nvSpPr>
            <p:spPr>
              <a:xfrm>
                <a:off x="6604947" y="1354974"/>
                <a:ext cx="1072383" cy="47303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656" extrusionOk="0">
                    <a:moveTo>
                      <a:pt x="1" y="1"/>
                    </a:moveTo>
                    <a:lnTo>
                      <a:pt x="1" y="656"/>
                    </a:lnTo>
                    <a:lnTo>
                      <a:pt x="14871" y="656"/>
                    </a:lnTo>
                    <a:lnTo>
                      <a:pt x="148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8" name="Google Shape;958;p40"/>
              <p:cNvSpPr/>
              <p:nvPr/>
            </p:nvSpPr>
            <p:spPr>
              <a:xfrm>
                <a:off x="6604947" y="1554207"/>
                <a:ext cx="1072383" cy="47230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655" extrusionOk="0">
                    <a:moveTo>
                      <a:pt x="1" y="0"/>
                    </a:moveTo>
                    <a:lnTo>
                      <a:pt x="1" y="655"/>
                    </a:lnTo>
                    <a:lnTo>
                      <a:pt x="14871" y="655"/>
                    </a:lnTo>
                    <a:lnTo>
                      <a:pt x="1487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9" name="Google Shape;959;p40"/>
              <p:cNvSpPr/>
              <p:nvPr/>
            </p:nvSpPr>
            <p:spPr>
              <a:xfrm>
                <a:off x="6604947" y="1652922"/>
                <a:ext cx="1072383" cy="47303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656" extrusionOk="0">
                    <a:moveTo>
                      <a:pt x="1" y="0"/>
                    </a:moveTo>
                    <a:lnTo>
                      <a:pt x="1" y="655"/>
                    </a:lnTo>
                    <a:lnTo>
                      <a:pt x="14871" y="655"/>
                    </a:lnTo>
                    <a:lnTo>
                      <a:pt x="1487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0" name="Google Shape;960;p40"/>
              <p:cNvSpPr/>
              <p:nvPr/>
            </p:nvSpPr>
            <p:spPr>
              <a:xfrm>
                <a:off x="6604947" y="1453761"/>
                <a:ext cx="639666" cy="47230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655" extrusionOk="0">
                    <a:moveTo>
                      <a:pt x="1" y="0"/>
                    </a:moveTo>
                    <a:lnTo>
                      <a:pt x="1" y="655"/>
                    </a:lnTo>
                    <a:lnTo>
                      <a:pt x="8871" y="655"/>
                    </a:lnTo>
                    <a:lnTo>
                      <a:pt x="887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1" name="Google Shape;961;p40"/>
              <p:cNvSpPr/>
              <p:nvPr/>
            </p:nvSpPr>
            <p:spPr>
              <a:xfrm>
                <a:off x="7294367" y="1453761"/>
                <a:ext cx="380367" cy="47230"/>
              </a:xfrm>
              <a:custGeom>
                <a:avLst/>
                <a:gdLst/>
                <a:ahLst/>
                <a:cxnLst/>
                <a:rect l="l" t="t" r="r" b="b"/>
                <a:pathLst>
                  <a:path w="5275" h="655" extrusionOk="0">
                    <a:moveTo>
                      <a:pt x="0" y="0"/>
                    </a:moveTo>
                    <a:lnTo>
                      <a:pt x="0" y="655"/>
                    </a:lnTo>
                    <a:lnTo>
                      <a:pt x="5275" y="655"/>
                    </a:lnTo>
                    <a:lnTo>
                      <a:pt x="52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962" name="Google Shape;962;p40"/>
          <p:cNvGrpSpPr/>
          <p:nvPr/>
        </p:nvGrpSpPr>
        <p:grpSpPr>
          <a:xfrm>
            <a:off x="10170747" y="4077078"/>
            <a:ext cx="1396931" cy="2794448"/>
            <a:chOff x="5543250" y="3380975"/>
            <a:chExt cx="535200" cy="1070625"/>
          </a:xfrm>
        </p:grpSpPr>
        <p:sp>
          <p:nvSpPr>
            <p:cNvPr id="963" name="Google Shape;963;p40"/>
            <p:cNvSpPr/>
            <p:nvPr/>
          </p:nvSpPr>
          <p:spPr>
            <a:xfrm>
              <a:off x="5910850" y="3479150"/>
              <a:ext cx="50925" cy="58825"/>
            </a:xfrm>
            <a:custGeom>
              <a:avLst/>
              <a:gdLst/>
              <a:ahLst/>
              <a:cxnLst/>
              <a:rect l="l" t="t" r="r" b="b"/>
              <a:pathLst>
                <a:path w="2037" h="2353" extrusionOk="0">
                  <a:moveTo>
                    <a:pt x="1481" y="1"/>
                  </a:moveTo>
                  <a:cubicBezTo>
                    <a:pt x="1290" y="1"/>
                    <a:pt x="1062" y="102"/>
                    <a:pt x="846" y="285"/>
                  </a:cubicBezTo>
                  <a:cubicBezTo>
                    <a:pt x="679" y="416"/>
                    <a:pt x="524" y="583"/>
                    <a:pt x="417" y="785"/>
                  </a:cubicBezTo>
                  <a:cubicBezTo>
                    <a:pt x="393" y="785"/>
                    <a:pt x="393" y="797"/>
                    <a:pt x="393" y="797"/>
                  </a:cubicBezTo>
                  <a:cubicBezTo>
                    <a:pt x="36" y="1393"/>
                    <a:pt x="0" y="2036"/>
                    <a:pt x="298" y="2262"/>
                  </a:cubicBezTo>
                  <a:cubicBezTo>
                    <a:pt x="310" y="2274"/>
                    <a:pt x="310" y="2286"/>
                    <a:pt x="322" y="2286"/>
                  </a:cubicBezTo>
                  <a:cubicBezTo>
                    <a:pt x="369" y="2321"/>
                    <a:pt x="417" y="2333"/>
                    <a:pt x="477" y="2345"/>
                  </a:cubicBezTo>
                  <a:cubicBezTo>
                    <a:pt x="502" y="2350"/>
                    <a:pt x="529" y="2352"/>
                    <a:pt x="556" y="2352"/>
                  </a:cubicBezTo>
                  <a:cubicBezTo>
                    <a:pt x="875" y="2352"/>
                    <a:pt x="1313" y="2041"/>
                    <a:pt x="1620" y="1547"/>
                  </a:cubicBezTo>
                  <a:cubicBezTo>
                    <a:pt x="2001" y="940"/>
                    <a:pt x="2036" y="262"/>
                    <a:pt x="1703" y="59"/>
                  </a:cubicBezTo>
                  <a:cubicBezTo>
                    <a:pt x="1638" y="20"/>
                    <a:pt x="1563" y="1"/>
                    <a:pt x="1481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4" name="Google Shape;964;p40"/>
            <p:cNvSpPr/>
            <p:nvPr/>
          </p:nvSpPr>
          <p:spPr>
            <a:xfrm>
              <a:off x="5841800" y="3539825"/>
              <a:ext cx="80975" cy="214075"/>
            </a:xfrm>
            <a:custGeom>
              <a:avLst/>
              <a:gdLst/>
              <a:ahLst/>
              <a:cxnLst/>
              <a:rect l="l" t="t" r="r" b="b"/>
              <a:pathLst>
                <a:path w="3239" h="8563" extrusionOk="0">
                  <a:moveTo>
                    <a:pt x="1771" y="0"/>
                  </a:moveTo>
                  <a:cubicBezTo>
                    <a:pt x="1021" y="0"/>
                    <a:pt x="147" y="336"/>
                    <a:pt x="464" y="1549"/>
                  </a:cubicBezTo>
                  <a:cubicBezTo>
                    <a:pt x="464" y="1549"/>
                    <a:pt x="524" y="1609"/>
                    <a:pt x="595" y="1728"/>
                  </a:cubicBezTo>
                  <a:cubicBezTo>
                    <a:pt x="595" y="1728"/>
                    <a:pt x="393" y="3573"/>
                    <a:pt x="202" y="3847"/>
                  </a:cubicBezTo>
                  <a:cubicBezTo>
                    <a:pt x="0" y="4133"/>
                    <a:pt x="95" y="7919"/>
                    <a:pt x="83" y="7931"/>
                  </a:cubicBezTo>
                  <a:lnTo>
                    <a:pt x="691" y="8562"/>
                  </a:lnTo>
                  <a:lnTo>
                    <a:pt x="2250" y="7395"/>
                  </a:lnTo>
                  <a:lnTo>
                    <a:pt x="3000" y="6312"/>
                  </a:lnTo>
                  <a:lnTo>
                    <a:pt x="3239" y="2895"/>
                  </a:lnTo>
                  <a:lnTo>
                    <a:pt x="3120" y="2764"/>
                  </a:lnTo>
                  <a:cubicBezTo>
                    <a:pt x="3191" y="2597"/>
                    <a:pt x="3203" y="2395"/>
                    <a:pt x="3131" y="2168"/>
                  </a:cubicBezTo>
                  <a:cubicBezTo>
                    <a:pt x="3060" y="1942"/>
                    <a:pt x="3000" y="1752"/>
                    <a:pt x="2941" y="1585"/>
                  </a:cubicBezTo>
                  <a:cubicBezTo>
                    <a:pt x="2798" y="1168"/>
                    <a:pt x="2727" y="918"/>
                    <a:pt x="2703" y="728"/>
                  </a:cubicBezTo>
                  <a:cubicBezTo>
                    <a:pt x="2667" y="549"/>
                    <a:pt x="2679" y="430"/>
                    <a:pt x="2715" y="299"/>
                  </a:cubicBezTo>
                  <a:cubicBezTo>
                    <a:pt x="2744" y="159"/>
                    <a:pt x="2287" y="0"/>
                    <a:pt x="1771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5" name="Google Shape;965;p40"/>
            <p:cNvSpPr/>
            <p:nvPr/>
          </p:nvSpPr>
          <p:spPr>
            <a:xfrm>
              <a:off x="5805475" y="3429050"/>
              <a:ext cx="128300" cy="150175"/>
            </a:xfrm>
            <a:custGeom>
              <a:avLst/>
              <a:gdLst/>
              <a:ahLst/>
              <a:cxnLst/>
              <a:rect l="l" t="t" r="r" b="b"/>
              <a:pathLst>
                <a:path w="5132" h="6007" extrusionOk="0">
                  <a:moveTo>
                    <a:pt x="2840" y="1"/>
                  </a:moveTo>
                  <a:cubicBezTo>
                    <a:pt x="2745" y="1"/>
                    <a:pt x="2648" y="9"/>
                    <a:pt x="2548" y="27"/>
                  </a:cubicBezTo>
                  <a:cubicBezTo>
                    <a:pt x="858" y="349"/>
                    <a:pt x="1" y="920"/>
                    <a:pt x="322" y="2349"/>
                  </a:cubicBezTo>
                  <a:cubicBezTo>
                    <a:pt x="322" y="2349"/>
                    <a:pt x="548" y="3182"/>
                    <a:pt x="477" y="3861"/>
                  </a:cubicBezTo>
                  <a:cubicBezTo>
                    <a:pt x="417" y="4552"/>
                    <a:pt x="1179" y="5623"/>
                    <a:pt x="1846" y="5933"/>
                  </a:cubicBezTo>
                  <a:cubicBezTo>
                    <a:pt x="1955" y="5984"/>
                    <a:pt x="2082" y="6007"/>
                    <a:pt x="2220" y="6007"/>
                  </a:cubicBezTo>
                  <a:cubicBezTo>
                    <a:pt x="2916" y="6007"/>
                    <a:pt x="3903" y="5429"/>
                    <a:pt x="4311" y="4992"/>
                  </a:cubicBezTo>
                  <a:cubicBezTo>
                    <a:pt x="4787" y="4468"/>
                    <a:pt x="5108" y="3182"/>
                    <a:pt x="5120" y="2599"/>
                  </a:cubicBezTo>
                  <a:cubicBezTo>
                    <a:pt x="5131" y="2051"/>
                    <a:pt x="4302" y="1"/>
                    <a:pt x="2840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5783450" y="3380975"/>
              <a:ext cx="214625" cy="253550"/>
            </a:xfrm>
            <a:custGeom>
              <a:avLst/>
              <a:gdLst/>
              <a:ahLst/>
              <a:cxnLst/>
              <a:rect l="l" t="t" r="r" b="b"/>
              <a:pathLst>
                <a:path w="8585" h="10142" extrusionOk="0">
                  <a:moveTo>
                    <a:pt x="3697" y="0"/>
                  </a:moveTo>
                  <a:cubicBezTo>
                    <a:pt x="3548" y="0"/>
                    <a:pt x="3394" y="15"/>
                    <a:pt x="3239" y="45"/>
                  </a:cubicBezTo>
                  <a:cubicBezTo>
                    <a:pt x="1417" y="402"/>
                    <a:pt x="524" y="2093"/>
                    <a:pt x="679" y="3867"/>
                  </a:cubicBezTo>
                  <a:cubicBezTo>
                    <a:pt x="846" y="5653"/>
                    <a:pt x="667" y="7808"/>
                    <a:pt x="191" y="8999"/>
                  </a:cubicBezTo>
                  <a:cubicBezTo>
                    <a:pt x="0" y="9475"/>
                    <a:pt x="60" y="9844"/>
                    <a:pt x="227" y="10142"/>
                  </a:cubicBezTo>
                  <a:lnTo>
                    <a:pt x="905" y="9058"/>
                  </a:lnTo>
                  <a:cubicBezTo>
                    <a:pt x="905" y="9058"/>
                    <a:pt x="1715" y="8320"/>
                    <a:pt x="2941" y="8058"/>
                  </a:cubicBezTo>
                  <a:cubicBezTo>
                    <a:pt x="2870" y="7939"/>
                    <a:pt x="2810" y="7880"/>
                    <a:pt x="2810" y="7880"/>
                  </a:cubicBezTo>
                  <a:cubicBezTo>
                    <a:pt x="2787" y="7868"/>
                    <a:pt x="2751" y="7868"/>
                    <a:pt x="2727" y="7856"/>
                  </a:cubicBezTo>
                  <a:cubicBezTo>
                    <a:pt x="2072" y="7546"/>
                    <a:pt x="1298" y="6475"/>
                    <a:pt x="1358" y="5784"/>
                  </a:cubicBezTo>
                  <a:cubicBezTo>
                    <a:pt x="1417" y="5105"/>
                    <a:pt x="1203" y="4272"/>
                    <a:pt x="1203" y="4272"/>
                  </a:cubicBezTo>
                  <a:cubicBezTo>
                    <a:pt x="1179" y="4129"/>
                    <a:pt x="1155" y="3998"/>
                    <a:pt x="1143" y="3879"/>
                  </a:cubicBezTo>
                  <a:lnTo>
                    <a:pt x="1143" y="3879"/>
                  </a:lnTo>
                  <a:cubicBezTo>
                    <a:pt x="1165" y="3886"/>
                    <a:pt x="1542" y="3980"/>
                    <a:pt x="2160" y="3980"/>
                  </a:cubicBezTo>
                  <a:cubicBezTo>
                    <a:pt x="2566" y="3980"/>
                    <a:pt x="3075" y="3940"/>
                    <a:pt x="3656" y="3808"/>
                  </a:cubicBezTo>
                  <a:cubicBezTo>
                    <a:pt x="3656" y="3808"/>
                    <a:pt x="2798" y="3653"/>
                    <a:pt x="2739" y="3296"/>
                  </a:cubicBezTo>
                  <a:lnTo>
                    <a:pt x="2739" y="3296"/>
                  </a:lnTo>
                  <a:cubicBezTo>
                    <a:pt x="2739" y="3296"/>
                    <a:pt x="4537" y="3998"/>
                    <a:pt x="5274" y="3998"/>
                  </a:cubicBezTo>
                  <a:cubicBezTo>
                    <a:pt x="5328" y="3998"/>
                    <a:pt x="5376" y="3994"/>
                    <a:pt x="5418" y="3986"/>
                  </a:cubicBezTo>
                  <a:cubicBezTo>
                    <a:pt x="5418" y="3986"/>
                    <a:pt x="5049" y="3879"/>
                    <a:pt x="4882" y="3403"/>
                  </a:cubicBezTo>
                  <a:lnTo>
                    <a:pt x="4882" y="3403"/>
                  </a:lnTo>
                  <a:cubicBezTo>
                    <a:pt x="4882" y="3403"/>
                    <a:pt x="5251" y="3748"/>
                    <a:pt x="5584" y="3986"/>
                  </a:cubicBezTo>
                  <a:cubicBezTo>
                    <a:pt x="5584" y="3986"/>
                    <a:pt x="5739" y="5415"/>
                    <a:pt x="5608" y="6189"/>
                  </a:cubicBezTo>
                  <a:cubicBezTo>
                    <a:pt x="5608" y="6189"/>
                    <a:pt x="6346" y="4939"/>
                    <a:pt x="6192" y="4046"/>
                  </a:cubicBezTo>
                  <a:cubicBezTo>
                    <a:pt x="6329" y="3973"/>
                    <a:pt x="6467" y="3932"/>
                    <a:pt x="6589" y="3932"/>
                  </a:cubicBezTo>
                  <a:cubicBezTo>
                    <a:pt x="6667" y="3932"/>
                    <a:pt x="6738" y="3949"/>
                    <a:pt x="6799" y="3986"/>
                  </a:cubicBezTo>
                  <a:cubicBezTo>
                    <a:pt x="7132" y="4189"/>
                    <a:pt x="7097" y="4867"/>
                    <a:pt x="6716" y="5474"/>
                  </a:cubicBezTo>
                  <a:cubicBezTo>
                    <a:pt x="6409" y="5968"/>
                    <a:pt x="5971" y="6279"/>
                    <a:pt x="5652" y="6279"/>
                  </a:cubicBezTo>
                  <a:cubicBezTo>
                    <a:pt x="5625" y="6279"/>
                    <a:pt x="5598" y="6277"/>
                    <a:pt x="5573" y="6272"/>
                  </a:cubicBezTo>
                  <a:cubicBezTo>
                    <a:pt x="5465" y="6546"/>
                    <a:pt x="5334" y="6760"/>
                    <a:pt x="5180" y="6927"/>
                  </a:cubicBezTo>
                  <a:cubicBezTo>
                    <a:pt x="5132" y="6975"/>
                    <a:pt x="5096" y="7022"/>
                    <a:pt x="5037" y="7058"/>
                  </a:cubicBezTo>
                  <a:cubicBezTo>
                    <a:pt x="5049" y="7177"/>
                    <a:pt x="5073" y="7320"/>
                    <a:pt x="5132" y="7510"/>
                  </a:cubicBezTo>
                  <a:cubicBezTo>
                    <a:pt x="5132" y="7510"/>
                    <a:pt x="7013" y="8332"/>
                    <a:pt x="8192" y="9070"/>
                  </a:cubicBezTo>
                  <a:cubicBezTo>
                    <a:pt x="8394" y="8701"/>
                    <a:pt x="8585" y="8082"/>
                    <a:pt x="8347" y="7248"/>
                  </a:cubicBezTo>
                  <a:cubicBezTo>
                    <a:pt x="7954" y="5832"/>
                    <a:pt x="6775" y="3927"/>
                    <a:pt x="6656" y="2736"/>
                  </a:cubicBezTo>
                  <a:cubicBezTo>
                    <a:pt x="6547" y="1647"/>
                    <a:pt x="5303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5786725" y="4333400"/>
              <a:ext cx="47050" cy="86950"/>
            </a:xfrm>
            <a:custGeom>
              <a:avLst/>
              <a:gdLst/>
              <a:ahLst/>
              <a:cxnLst/>
              <a:rect l="l" t="t" r="r" b="b"/>
              <a:pathLst>
                <a:path w="1882" h="3478" extrusionOk="0">
                  <a:moveTo>
                    <a:pt x="0" y="1"/>
                  </a:moveTo>
                  <a:lnTo>
                    <a:pt x="108" y="2227"/>
                  </a:lnTo>
                  <a:lnTo>
                    <a:pt x="441" y="3477"/>
                  </a:lnTo>
                  <a:lnTo>
                    <a:pt x="1334" y="3477"/>
                  </a:lnTo>
                  <a:lnTo>
                    <a:pt x="1691" y="2525"/>
                  </a:lnTo>
                  <a:lnTo>
                    <a:pt x="1882" y="1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5718250" y="4389650"/>
              <a:ext cx="128925" cy="61950"/>
            </a:xfrm>
            <a:custGeom>
              <a:avLst/>
              <a:gdLst/>
              <a:ahLst/>
              <a:cxnLst/>
              <a:rect l="l" t="t" r="r" b="b"/>
              <a:pathLst>
                <a:path w="5157" h="2478" extrusionOk="0">
                  <a:moveTo>
                    <a:pt x="2835" y="1"/>
                  </a:moveTo>
                  <a:cubicBezTo>
                    <a:pt x="2835" y="1"/>
                    <a:pt x="751" y="1084"/>
                    <a:pt x="382" y="1334"/>
                  </a:cubicBezTo>
                  <a:cubicBezTo>
                    <a:pt x="1" y="1584"/>
                    <a:pt x="108" y="2477"/>
                    <a:pt x="108" y="2477"/>
                  </a:cubicBezTo>
                  <a:lnTo>
                    <a:pt x="5156" y="2477"/>
                  </a:lnTo>
                  <a:cubicBezTo>
                    <a:pt x="5156" y="2477"/>
                    <a:pt x="4928" y="281"/>
                    <a:pt x="4472" y="281"/>
                  </a:cubicBezTo>
                  <a:cubicBezTo>
                    <a:pt x="4417" y="281"/>
                    <a:pt x="4360" y="312"/>
                    <a:pt x="4299" y="382"/>
                  </a:cubicBezTo>
                  <a:cubicBezTo>
                    <a:pt x="4087" y="630"/>
                    <a:pt x="3873" y="707"/>
                    <a:pt x="3689" y="707"/>
                  </a:cubicBezTo>
                  <a:cubicBezTo>
                    <a:pt x="3388" y="707"/>
                    <a:pt x="3168" y="501"/>
                    <a:pt x="3168" y="501"/>
                  </a:cubicBezTo>
                  <a:lnTo>
                    <a:pt x="28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9" name="Google Shape;969;p40"/>
            <p:cNvSpPr/>
            <p:nvPr/>
          </p:nvSpPr>
          <p:spPr>
            <a:xfrm>
              <a:off x="5928100" y="4333400"/>
              <a:ext cx="46775" cy="86950"/>
            </a:xfrm>
            <a:custGeom>
              <a:avLst/>
              <a:gdLst/>
              <a:ahLst/>
              <a:cxnLst/>
              <a:rect l="l" t="t" r="r" b="b"/>
              <a:pathLst>
                <a:path w="1871" h="3478" extrusionOk="0">
                  <a:moveTo>
                    <a:pt x="1" y="1"/>
                  </a:moveTo>
                  <a:lnTo>
                    <a:pt x="96" y="2227"/>
                  </a:lnTo>
                  <a:lnTo>
                    <a:pt x="418" y="3477"/>
                  </a:lnTo>
                  <a:lnTo>
                    <a:pt x="1334" y="3477"/>
                  </a:lnTo>
                  <a:lnTo>
                    <a:pt x="1692" y="2525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0" name="Google Shape;970;p40"/>
            <p:cNvSpPr/>
            <p:nvPr/>
          </p:nvSpPr>
          <p:spPr>
            <a:xfrm>
              <a:off x="5859650" y="4389650"/>
              <a:ext cx="128900" cy="61950"/>
            </a:xfrm>
            <a:custGeom>
              <a:avLst/>
              <a:gdLst/>
              <a:ahLst/>
              <a:cxnLst/>
              <a:rect l="l" t="t" r="r" b="b"/>
              <a:pathLst>
                <a:path w="5156" h="2478" extrusionOk="0">
                  <a:moveTo>
                    <a:pt x="2834" y="1"/>
                  </a:moveTo>
                  <a:cubicBezTo>
                    <a:pt x="2834" y="1"/>
                    <a:pt x="751" y="1084"/>
                    <a:pt x="381" y="1334"/>
                  </a:cubicBezTo>
                  <a:cubicBezTo>
                    <a:pt x="0" y="1584"/>
                    <a:pt x="108" y="2477"/>
                    <a:pt x="108" y="2477"/>
                  </a:cubicBezTo>
                  <a:lnTo>
                    <a:pt x="5156" y="2477"/>
                  </a:lnTo>
                  <a:cubicBezTo>
                    <a:pt x="5156" y="2477"/>
                    <a:pt x="4918" y="281"/>
                    <a:pt x="4468" y="281"/>
                  </a:cubicBezTo>
                  <a:cubicBezTo>
                    <a:pt x="4415" y="281"/>
                    <a:pt x="4358" y="312"/>
                    <a:pt x="4299" y="382"/>
                  </a:cubicBezTo>
                  <a:cubicBezTo>
                    <a:pt x="4086" y="630"/>
                    <a:pt x="3872" y="707"/>
                    <a:pt x="3689" y="707"/>
                  </a:cubicBezTo>
                  <a:cubicBezTo>
                    <a:pt x="3388" y="707"/>
                    <a:pt x="3168" y="501"/>
                    <a:pt x="3168" y="501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6004700" y="3971725"/>
              <a:ext cx="63025" cy="71750"/>
            </a:xfrm>
            <a:custGeom>
              <a:avLst/>
              <a:gdLst/>
              <a:ahLst/>
              <a:cxnLst/>
              <a:rect l="l" t="t" r="r" b="b"/>
              <a:pathLst>
                <a:path w="2521" h="2870" extrusionOk="0">
                  <a:moveTo>
                    <a:pt x="1354" y="1"/>
                  </a:moveTo>
                  <a:cubicBezTo>
                    <a:pt x="901" y="1"/>
                    <a:pt x="318" y="32"/>
                    <a:pt x="318" y="192"/>
                  </a:cubicBezTo>
                  <a:cubicBezTo>
                    <a:pt x="318" y="466"/>
                    <a:pt x="294" y="728"/>
                    <a:pt x="128" y="1264"/>
                  </a:cubicBezTo>
                  <a:cubicBezTo>
                    <a:pt x="1" y="1796"/>
                    <a:pt x="222" y="2766"/>
                    <a:pt x="398" y="2766"/>
                  </a:cubicBezTo>
                  <a:cubicBezTo>
                    <a:pt x="403" y="2766"/>
                    <a:pt x="408" y="2765"/>
                    <a:pt x="414" y="2764"/>
                  </a:cubicBezTo>
                  <a:cubicBezTo>
                    <a:pt x="426" y="2761"/>
                    <a:pt x="439" y="2760"/>
                    <a:pt x="453" y="2760"/>
                  </a:cubicBezTo>
                  <a:cubicBezTo>
                    <a:pt x="582" y="2760"/>
                    <a:pt x="736" y="2869"/>
                    <a:pt x="875" y="2869"/>
                  </a:cubicBezTo>
                  <a:cubicBezTo>
                    <a:pt x="922" y="2869"/>
                    <a:pt x="967" y="2857"/>
                    <a:pt x="1009" y="2823"/>
                  </a:cubicBezTo>
                  <a:cubicBezTo>
                    <a:pt x="1199" y="2704"/>
                    <a:pt x="1461" y="2764"/>
                    <a:pt x="1664" y="2645"/>
                  </a:cubicBezTo>
                  <a:cubicBezTo>
                    <a:pt x="1854" y="2526"/>
                    <a:pt x="1961" y="2573"/>
                    <a:pt x="2235" y="2287"/>
                  </a:cubicBezTo>
                  <a:cubicBezTo>
                    <a:pt x="2521" y="2026"/>
                    <a:pt x="2390" y="1335"/>
                    <a:pt x="2235" y="1037"/>
                  </a:cubicBezTo>
                  <a:cubicBezTo>
                    <a:pt x="2092" y="728"/>
                    <a:pt x="1878" y="13"/>
                    <a:pt x="1878" y="13"/>
                  </a:cubicBezTo>
                  <a:cubicBezTo>
                    <a:pt x="1878" y="13"/>
                    <a:pt x="1642" y="1"/>
                    <a:pt x="135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5543250" y="3709800"/>
              <a:ext cx="95700" cy="63325"/>
            </a:xfrm>
            <a:custGeom>
              <a:avLst/>
              <a:gdLst/>
              <a:ahLst/>
              <a:cxnLst/>
              <a:rect l="l" t="t" r="r" b="b"/>
              <a:pathLst>
                <a:path w="3828" h="2533" extrusionOk="0">
                  <a:moveTo>
                    <a:pt x="1334" y="1"/>
                  </a:moveTo>
                  <a:cubicBezTo>
                    <a:pt x="1107" y="1"/>
                    <a:pt x="0" y="84"/>
                    <a:pt x="36" y="168"/>
                  </a:cubicBezTo>
                  <a:cubicBezTo>
                    <a:pt x="72" y="239"/>
                    <a:pt x="83" y="346"/>
                    <a:pt x="1048" y="370"/>
                  </a:cubicBezTo>
                  <a:lnTo>
                    <a:pt x="1881" y="977"/>
                  </a:lnTo>
                  <a:cubicBezTo>
                    <a:pt x="1881" y="977"/>
                    <a:pt x="1857" y="1144"/>
                    <a:pt x="1750" y="1144"/>
                  </a:cubicBezTo>
                  <a:cubicBezTo>
                    <a:pt x="1643" y="1144"/>
                    <a:pt x="1262" y="965"/>
                    <a:pt x="1107" y="799"/>
                  </a:cubicBezTo>
                  <a:cubicBezTo>
                    <a:pt x="1057" y="744"/>
                    <a:pt x="987" y="716"/>
                    <a:pt x="925" y="716"/>
                  </a:cubicBezTo>
                  <a:cubicBezTo>
                    <a:pt x="812" y="716"/>
                    <a:pt x="726" y="809"/>
                    <a:pt x="834" y="1001"/>
                  </a:cubicBezTo>
                  <a:cubicBezTo>
                    <a:pt x="988" y="1299"/>
                    <a:pt x="1167" y="1311"/>
                    <a:pt x="1357" y="1537"/>
                  </a:cubicBezTo>
                  <a:cubicBezTo>
                    <a:pt x="1560" y="1751"/>
                    <a:pt x="2227" y="1918"/>
                    <a:pt x="2584" y="2037"/>
                  </a:cubicBezTo>
                  <a:cubicBezTo>
                    <a:pt x="2941" y="2156"/>
                    <a:pt x="3691" y="2406"/>
                    <a:pt x="3762" y="2525"/>
                  </a:cubicBezTo>
                  <a:cubicBezTo>
                    <a:pt x="3766" y="2530"/>
                    <a:pt x="3769" y="2533"/>
                    <a:pt x="3771" y="2533"/>
                  </a:cubicBezTo>
                  <a:cubicBezTo>
                    <a:pt x="3828" y="2533"/>
                    <a:pt x="3762" y="1358"/>
                    <a:pt x="3762" y="1358"/>
                  </a:cubicBezTo>
                  <a:cubicBezTo>
                    <a:pt x="3762" y="1358"/>
                    <a:pt x="3048" y="834"/>
                    <a:pt x="2691" y="620"/>
                  </a:cubicBezTo>
                  <a:cubicBezTo>
                    <a:pt x="2334" y="418"/>
                    <a:pt x="1560" y="13"/>
                    <a:pt x="133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5778675" y="4031875"/>
              <a:ext cx="209875" cy="341725"/>
            </a:xfrm>
            <a:custGeom>
              <a:avLst/>
              <a:gdLst/>
              <a:ahLst/>
              <a:cxnLst/>
              <a:rect l="l" t="t" r="r" b="b"/>
              <a:pathLst>
                <a:path w="8395" h="13669" extrusionOk="0">
                  <a:moveTo>
                    <a:pt x="680" y="1"/>
                  </a:moveTo>
                  <a:lnTo>
                    <a:pt x="358" y="3834"/>
                  </a:lnTo>
                  <a:lnTo>
                    <a:pt x="1" y="13312"/>
                  </a:lnTo>
                  <a:lnTo>
                    <a:pt x="2870" y="13669"/>
                  </a:lnTo>
                  <a:lnTo>
                    <a:pt x="3763" y="1882"/>
                  </a:lnTo>
                  <a:lnTo>
                    <a:pt x="5609" y="13550"/>
                  </a:lnTo>
                  <a:lnTo>
                    <a:pt x="8395" y="13538"/>
                  </a:lnTo>
                  <a:lnTo>
                    <a:pt x="7978" y="620"/>
                  </a:lnTo>
                  <a:lnTo>
                    <a:pt x="6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4" name="Google Shape;974;p40"/>
            <p:cNvSpPr/>
            <p:nvPr/>
          </p:nvSpPr>
          <p:spPr>
            <a:xfrm>
              <a:off x="5846850" y="3580625"/>
              <a:ext cx="66400" cy="179825"/>
            </a:xfrm>
            <a:custGeom>
              <a:avLst/>
              <a:gdLst/>
              <a:ahLst/>
              <a:cxnLst/>
              <a:rect l="l" t="t" r="r" b="b"/>
              <a:pathLst>
                <a:path w="2656" h="7193" extrusionOk="0">
                  <a:moveTo>
                    <a:pt x="2656" y="1"/>
                  </a:moveTo>
                  <a:cubicBezTo>
                    <a:pt x="2011" y="325"/>
                    <a:pt x="1538" y="429"/>
                    <a:pt x="1196" y="429"/>
                  </a:cubicBezTo>
                  <a:cubicBezTo>
                    <a:pt x="584" y="429"/>
                    <a:pt x="393" y="96"/>
                    <a:pt x="393" y="96"/>
                  </a:cubicBezTo>
                  <a:lnTo>
                    <a:pt x="108" y="417"/>
                  </a:lnTo>
                  <a:lnTo>
                    <a:pt x="0" y="7192"/>
                  </a:lnTo>
                  <a:lnTo>
                    <a:pt x="143" y="7192"/>
                  </a:lnTo>
                  <a:lnTo>
                    <a:pt x="26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5" name="Google Shape;975;p40"/>
            <p:cNvSpPr/>
            <p:nvPr/>
          </p:nvSpPr>
          <p:spPr>
            <a:xfrm>
              <a:off x="5613475" y="3568725"/>
              <a:ext cx="464975" cy="577500"/>
            </a:xfrm>
            <a:custGeom>
              <a:avLst/>
              <a:gdLst/>
              <a:ahLst/>
              <a:cxnLst/>
              <a:rect l="l" t="t" r="r" b="b"/>
              <a:pathLst>
                <a:path w="18599" h="23100" extrusionOk="0">
                  <a:moveTo>
                    <a:pt x="11931" y="0"/>
                  </a:moveTo>
                  <a:lnTo>
                    <a:pt x="9514" y="6787"/>
                  </a:lnTo>
                  <a:lnTo>
                    <a:pt x="9716" y="536"/>
                  </a:lnTo>
                  <a:lnTo>
                    <a:pt x="9716" y="536"/>
                  </a:lnTo>
                  <a:cubicBezTo>
                    <a:pt x="8478" y="786"/>
                    <a:pt x="7681" y="1536"/>
                    <a:pt x="7681" y="1536"/>
                  </a:cubicBezTo>
                  <a:lnTo>
                    <a:pt x="3763" y="7728"/>
                  </a:lnTo>
                  <a:lnTo>
                    <a:pt x="977" y="6525"/>
                  </a:lnTo>
                  <a:lnTo>
                    <a:pt x="1" y="8609"/>
                  </a:lnTo>
                  <a:cubicBezTo>
                    <a:pt x="1" y="8609"/>
                    <a:pt x="2311" y="10359"/>
                    <a:pt x="4097" y="11026"/>
                  </a:cubicBezTo>
                  <a:cubicBezTo>
                    <a:pt x="4324" y="11113"/>
                    <a:pt x="4535" y="11152"/>
                    <a:pt x="4731" y="11152"/>
                  </a:cubicBezTo>
                  <a:cubicBezTo>
                    <a:pt x="6075" y="11152"/>
                    <a:pt x="6692" y="9347"/>
                    <a:pt x="6692" y="9347"/>
                  </a:cubicBezTo>
                  <a:lnTo>
                    <a:pt x="6692" y="9347"/>
                  </a:lnTo>
                  <a:lnTo>
                    <a:pt x="5144" y="22515"/>
                  </a:lnTo>
                  <a:cubicBezTo>
                    <a:pt x="7105" y="22965"/>
                    <a:pt x="9176" y="23099"/>
                    <a:pt x="10952" y="23099"/>
                  </a:cubicBezTo>
                  <a:cubicBezTo>
                    <a:pt x="13596" y="23099"/>
                    <a:pt x="15586" y="22801"/>
                    <a:pt x="15586" y="22801"/>
                  </a:cubicBezTo>
                  <a:lnTo>
                    <a:pt x="15586" y="16562"/>
                  </a:lnTo>
                  <a:lnTo>
                    <a:pt x="18039" y="16014"/>
                  </a:lnTo>
                  <a:cubicBezTo>
                    <a:pt x="18599" y="10573"/>
                    <a:pt x="16491" y="2953"/>
                    <a:pt x="15717" y="2132"/>
                  </a:cubicBezTo>
                  <a:cubicBezTo>
                    <a:pt x="14955" y="1310"/>
                    <a:pt x="11931" y="0"/>
                    <a:pt x="11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6" name="Google Shape;976;p40"/>
            <p:cNvSpPr/>
            <p:nvPr/>
          </p:nvSpPr>
          <p:spPr>
            <a:xfrm>
              <a:off x="5981100" y="3698200"/>
              <a:ext cx="22350" cy="440850"/>
            </a:xfrm>
            <a:custGeom>
              <a:avLst/>
              <a:gdLst/>
              <a:ahLst/>
              <a:cxnLst/>
              <a:rect l="l" t="t" r="r" b="b"/>
              <a:pathLst>
                <a:path w="894" h="17634" extrusionOk="0">
                  <a:moveTo>
                    <a:pt x="0" y="1"/>
                  </a:moveTo>
                  <a:lnTo>
                    <a:pt x="893" y="17634"/>
                  </a:lnTo>
                  <a:lnTo>
                    <a:pt x="893" y="114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5767075" y="3691650"/>
              <a:ext cx="32775" cy="136050"/>
            </a:xfrm>
            <a:custGeom>
              <a:avLst/>
              <a:gdLst/>
              <a:ahLst/>
              <a:cxnLst/>
              <a:rect l="l" t="t" r="r" b="b"/>
              <a:pathLst>
                <a:path w="1311" h="5442" extrusionOk="0">
                  <a:moveTo>
                    <a:pt x="1310" y="1"/>
                  </a:moveTo>
                  <a:lnTo>
                    <a:pt x="1" y="5442"/>
                  </a:lnTo>
                  <a:cubicBezTo>
                    <a:pt x="1" y="5442"/>
                    <a:pt x="155" y="5359"/>
                    <a:pt x="548" y="4442"/>
                  </a:cubicBezTo>
                  <a:lnTo>
                    <a:pt x="13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8" name="Google Shape;978;p40"/>
            <p:cNvSpPr/>
            <p:nvPr/>
          </p:nvSpPr>
          <p:spPr>
            <a:xfrm>
              <a:off x="5851900" y="3568725"/>
              <a:ext cx="71175" cy="170575"/>
            </a:xfrm>
            <a:custGeom>
              <a:avLst/>
              <a:gdLst/>
              <a:ahLst/>
              <a:cxnLst/>
              <a:rect l="l" t="t" r="r" b="b"/>
              <a:pathLst>
                <a:path w="2847" h="6823" extrusionOk="0">
                  <a:moveTo>
                    <a:pt x="2394" y="0"/>
                  </a:moveTo>
                  <a:lnTo>
                    <a:pt x="2394" y="4620"/>
                  </a:lnTo>
                  <a:lnTo>
                    <a:pt x="1120" y="4620"/>
                  </a:lnTo>
                  <a:lnTo>
                    <a:pt x="1549" y="5394"/>
                  </a:lnTo>
                  <a:lnTo>
                    <a:pt x="1" y="6823"/>
                  </a:lnTo>
                  <a:lnTo>
                    <a:pt x="2013" y="5644"/>
                  </a:lnTo>
                  <a:lnTo>
                    <a:pt x="1680" y="4918"/>
                  </a:lnTo>
                  <a:lnTo>
                    <a:pt x="2846" y="4918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9" name="Google Shape;979;p40"/>
            <p:cNvSpPr/>
            <p:nvPr/>
          </p:nvSpPr>
          <p:spPr>
            <a:xfrm>
              <a:off x="5811725" y="3583000"/>
              <a:ext cx="44975" cy="156300"/>
            </a:xfrm>
            <a:custGeom>
              <a:avLst/>
              <a:gdLst/>
              <a:ahLst/>
              <a:cxnLst/>
              <a:rect l="l" t="t" r="r" b="b"/>
              <a:pathLst>
                <a:path w="1799" h="6252" extrusionOk="0">
                  <a:moveTo>
                    <a:pt x="1798" y="1"/>
                  </a:moveTo>
                  <a:lnTo>
                    <a:pt x="1" y="3966"/>
                  </a:lnTo>
                  <a:lnTo>
                    <a:pt x="810" y="4347"/>
                  </a:lnTo>
                  <a:lnTo>
                    <a:pt x="251" y="4609"/>
                  </a:lnTo>
                  <a:lnTo>
                    <a:pt x="1608" y="6252"/>
                  </a:lnTo>
                  <a:lnTo>
                    <a:pt x="1608" y="6252"/>
                  </a:lnTo>
                  <a:lnTo>
                    <a:pt x="667" y="4763"/>
                  </a:lnTo>
                  <a:lnTo>
                    <a:pt x="1346" y="4109"/>
                  </a:lnTo>
                  <a:lnTo>
                    <a:pt x="465" y="3906"/>
                  </a:lnTo>
                  <a:lnTo>
                    <a:pt x="17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88" name="Google Shape;988;p40"/>
          <p:cNvGrpSpPr/>
          <p:nvPr/>
        </p:nvGrpSpPr>
        <p:grpSpPr>
          <a:xfrm>
            <a:off x="583375" y="3773766"/>
            <a:ext cx="220604" cy="220604"/>
            <a:chOff x="292035" y="246950"/>
            <a:chExt cx="461700" cy="461700"/>
          </a:xfrm>
        </p:grpSpPr>
        <p:sp>
          <p:nvSpPr>
            <p:cNvPr id="989" name="Google Shape;989;p40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0" name="Google Shape;990;p40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1" name="Google Shape;991;p40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2" name="Google Shape;992;p40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93" name="Google Shape;993;p40"/>
          <p:cNvGrpSpPr/>
          <p:nvPr/>
        </p:nvGrpSpPr>
        <p:grpSpPr>
          <a:xfrm>
            <a:off x="11529184" y="3712424"/>
            <a:ext cx="220604" cy="220604"/>
            <a:chOff x="292035" y="246950"/>
            <a:chExt cx="461700" cy="461700"/>
          </a:xfrm>
        </p:grpSpPr>
        <p:sp>
          <p:nvSpPr>
            <p:cNvPr id="994" name="Google Shape;994;p40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5" name="Google Shape;995;p40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6" name="Google Shape;996;p40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7" name="Google Shape;997;p40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98" name="Google Shape;998;p40"/>
          <p:cNvGrpSpPr/>
          <p:nvPr/>
        </p:nvGrpSpPr>
        <p:grpSpPr>
          <a:xfrm>
            <a:off x="9580493" y="4287388"/>
            <a:ext cx="301415" cy="301415"/>
            <a:chOff x="292035" y="246950"/>
            <a:chExt cx="461700" cy="461700"/>
          </a:xfrm>
        </p:grpSpPr>
        <p:sp>
          <p:nvSpPr>
            <p:cNvPr id="999" name="Google Shape;999;p40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0" name="Google Shape;1000;p40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1" name="Google Shape;1001;p40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2" name="Google Shape;1002;p40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03" name="Google Shape;1003;p40"/>
          <p:cNvSpPr/>
          <p:nvPr/>
        </p:nvSpPr>
        <p:spPr>
          <a:xfrm>
            <a:off x="10314873" y="4287407"/>
            <a:ext cx="610303" cy="122987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4" name="Google Shape;1004;p40"/>
          <p:cNvSpPr/>
          <p:nvPr/>
        </p:nvSpPr>
        <p:spPr>
          <a:xfrm>
            <a:off x="9280753" y="4830895"/>
            <a:ext cx="846044" cy="196055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05" name="Google Shape;1005;p40"/>
          <p:cNvGrpSpPr/>
          <p:nvPr/>
        </p:nvGrpSpPr>
        <p:grpSpPr>
          <a:xfrm>
            <a:off x="195948" y="1224260"/>
            <a:ext cx="1012200" cy="841600"/>
            <a:chOff x="862500" y="1969325"/>
            <a:chExt cx="759150" cy="631200"/>
          </a:xfrm>
        </p:grpSpPr>
        <p:sp>
          <p:nvSpPr>
            <p:cNvPr id="1006" name="Google Shape;1006;p40"/>
            <p:cNvSpPr/>
            <p:nvPr/>
          </p:nvSpPr>
          <p:spPr>
            <a:xfrm>
              <a:off x="862500" y="1969325"/>
              <a:ext cx="631200" cy="631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7" name="Google Shape;1007;p40"/>
            <p:cNvSpPr/>
            <p:nvPr/>
          </p:nvSpPr>
          <p:spPr>
            <a:xfrm rot="5400000">
              <a:off x="1451550" y="2206025"/>
              <a:ext cx="182400" cy="1578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8" name="Google Shape;1008;p40"/>
          <p:cNvGrpSpPr/>
          <p:nvPr/>
        </p:nvGrpSpPr>
        <p:grpSpPr>
          <a:xfrm>
            <a:off x="7110840" y="1598045"/>
            <a:ext cx="1012200" cy="841600"/>
            <a:chOff x="862500" y="1969325"/>
            <a:chExt cx="759150" cy="631200"/>
          </a:xfrm>
        </p:grpSpPr>
        <p:sp>
          <p:nvSpPr>
            <p:cNvPr id="1009" name="Google Shape;1009;p40"/>
            <p:cNvSpPr/>
            <p:nvPr/>
          </p:nvSpPr>
          <p:spPr>
            <a:xfrm>
              <a:off x="862500" y="1969325"/>
              <a:ext cx="631200" cy="631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0" name="Google Shape;1010;p40"/>
            <p:cNvSpPr/>
            <p:nvPr/>
          </p:nvSpPr>
          <p:spPr>
            <a:xfrm rot="5400000">
              <a:off x="1451550" y="2206025"/>
              <a:ext cx="182400" cy="1578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1" name="Google Shape;1011;p40"/>
          <p:cNvGrpSpPr/>
          <p:nvPr/>
        </p:nvGrpSpPr>
        <p:grpSpPr>
          <a:xfrm>
            <a:off x="3481702" y="1363575"/>
            <a:ext cx="1012200" cy="841600"/>
            <a:chOff x="862500" y="1969325"/>
            <a:chExt cx="759150" cy="631200"/>
          </a:xfrm>
        </p:grpSpPr>
        <p:sp>
          <p:nvSpPr>
            <p:cNvPr id="1012" name="Google Shape;1012;p40"/>
            <p:cNvSpPr/>
            <p:nvPr/>
          </p:nvSpPr>
          <p:spPr>
            <a:xfrm>
              <a:off x="862500" y="1969325"/>
              <a:ext cx="631200" cy="631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3" name="Google Shape;1013;p40"/>
            <p:cNvSpPr/>
            <p:nvPr/>
          </p:nvSpPr>
          <p:spPr>
            <a:xfrm rot="5400000">
              <a:off x="1451550" y="2206025"/>
              <a:ext cx="182400" cy="1578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4" name="Google Shape;1014;p40"/>
          <p:cNvGrpSpPr/>
          <p:nvPr/>
        </p:nvGrpSpPr>
        <p:grpSpPr>
          <a:xfrm>
            <a:off x="-1778922" y="3840353"/>
            <a:ext cx="1012200" cy="841600"/>
            <a:chOff x="862500" y="1969325"/>
            <a:chExt cx="759150" cy="631200"/>
          </a:xfrm>
        </p:grpSpPr>
        <p:sp>
          <p:nvSpPr>
            <p:cNvPr id="1015" name="Google Shape;1015;p40"/>
            <p:cNvSpPr/>
            <p:nvPr/>
          </p:nvSpPr>
          <p:spPr>
            <a:xfrm>
              <a:off x="862500" y="1969325"/>
              <a:ext cx="631200" cy="631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6" name="Google Shape;1016;p40"/>
            <p:cNvSpPr/>
            <p:nvPr/>
          </p:nvSpPr>
          <p:spPr>
            <a:xfrm rot="5400000">
              <a:off x="1451550" y="2206025"/>
              <a:ext cx="182400" cy="1578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17" name="Google Shape;1017;p40"/>
          <p:cNvGrpSpPr/>
          <p:nvPr/>
        </p:nvGrpSpPr>
        <p:grpSpPr>
          <a:xfrm>
            <a:off x="412378" y="1408881"/>
            <a:ext cx="428073" cy="472369"/>
            <a:chOff x="103413" y="70238"/>
            <a:chExt cx="609675" cy="672763"/>
          </a:xfrm>
        </p:grpSpPr>
        <p:sp>
          <p:nvSpPr>
            <p:cNvPr id="1018" name="Google Shape;1018;p40"/>
            <p:cNvSpPr/>
            <p:nvPr/>
          </p:nvSpPr>
          <p:spPr>
            <a:xfrm>
              <a:off x="406700" y="364650"/>
              <a:ext cx="231300" cy="56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9" name="Google Shape;1019;p40"/>
            <p:cNvSpPr/>
            <p:nvPr/>
          </p:nvSpPr>
          <p:spPr>
            <a:xfrm>
              <a:off x="538188" y="301638"/>
              <a:ext cx="174900" cy="174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0" name="Google Shape;1020;p40"/>
            <p:cNvSpPr/>
            <p:nvPr/>
          </p:nvSpPr>
          <p:spPr>
            <a:xfrm rot="-7187459">
              <a:off x="126133" y="222330"/>
              <a:ext cx="231263" cy="5603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1" name="Google Shape;1021;p40"/>
            <p:cNvSpPr/>
            <p:nvPr/>
          </p:nvSpPr>
          <p:spPr>
            <a:xfrm>
              <a:off x="103413" y="70238"/>
              <a:ext cx="174900" cy="174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2" name="Google Shape;1022;p40"/>
            <p:cNvSpPr/>
            <p:nvPr/>
          </p:nvSpPr>
          <p:spPr>
            <a:xfrm rot="-4758161">
              <a:off x="158926" y="511434"/>
              <a:ext cx="231116" cy="5619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3" name="Google Shape;1023;p40"/>
            <p:cNvSpPr/>
            <p:nvPr/>
          </p:nvSpPr>
          <p:spPr>
            <a:xfrm>
              <a:off x="180000" y="568100"/>
              <a:ext cx="174900" cy="174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4" name="Google Shape;1024;p40"/>
            <p:cNvSpPr/>
            <p:nvPr/>
          </p:nvSpPr>
          <p:spPr>
            <a:xfrm>
              <a:off x="210375" y="273475"/>
              <a:ext cx="231300" cy="231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25" name="Google Shape;1025;p40"/>
          <p:cNvSpPr/>
          <p:nvPr/>
        </p:nvSpPr>
        <p:spPr>
          <a:xfrm>
            <a:off x="7048605" y="1399308"/>
            <a:ext cx="428000" cy="370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26" name="Google Shape;1026;p40"/>
          <p:cNvSpPr/>
          <p:nvPr/>
        </p:nvSpPr>
        <p:spPr>
          <a:xfrm>
            <a:off x="7303172" y="1340908"/>
            <a:ext cx="146400" cy="146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27" name="Google Shape;1027;p40"/>
          <p:cNvSpPr/>
          <p:nvPr/>
        </p:nvSpPr>
        <p:spPr>
          <a:xfrm>
            <a:off x="7096439" y="1720275"/>
            <a:ext cx="97600" cy="97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28" name="Google Shape;1028;p40"/>
          <p:cNvSpPr/>
          <p:nvPr/>
        </p:nvSpPr>
        <p:spPr>
          <a:xfrm>
            <a:off x="7402572" y="1807808"/>
            <a:ext cx="97600" cy="97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29" name="Google Shape;1029;p40"/>
          <p:cNvGrpSpPr/>
          <p:nvPr/>
        </p:nvGrpSpPr>
        <p:grpSpPr>
          <a:xfrm>
            <a:off x="3762151" y="1484019"/>
            <a:ext cx="413236" cy="413236"/>
            <a:chOff x="248136" y="121891"/>
            <a:chExt cx="657600" cy="657600"/>
          </a:xfrm>
        </p:grpSpPr>
        <p:grpSp>
          <p:nvGrpSpPr>
            <p:cNvPr id="1030" name="Google Shape;1030;p40"/>
            <p:cNvGrpSpPr/>
            <p:nvPr/>
          </p:nvGrpSpPr>
          <p:grpSpPr>
            <a:xfrm>
              <a:off x="248136" y="121891"/>
              <a:ext cx="657600" cy="657600"/>
              <a:chOff x="294886" y="95891"/>
              <a:chExt cx="657600" cy="657600"/>
            </a:xfrm>
          </p:grpSpPr>
          <p:sp>
            <p:nvSpPr>
              <p:cNvPr id="1031" name="Google Shape;1031;p40"/>
              <p:cNvSpPr/>
              <p:nvPr/>
            </p:nvSpPr>
            <p:spPr>
              <a:xfrm>
                <a:off x="568786" y="95891"/>
                <a:ext cx="109800" cy="65760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32" name="Google Shape;1032;p40"/>
              <p:cNvSpPr/>
              <p:nvPr/>
            </p:nvSpPr>
            <p:spPr>
              <a:xfrm rot="5400000">
                <a:off x="568936" y="95891"/>
                <a:ext cx="109500" cy="65760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33" name="Google Shape;1033;p40"/>
              <p:cNvSpPr/>
              <p:nvPr/>
            </p:nvSpPr>
            <p:spPr>
              <a:xfrm rot="2706649">
                <a:off x="568849" y="95887"/>
                <a:ext cx="109672" cy="65760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34" name="Google Shape;1034;p40"/>
              <p:cNvSpPr/>
              <p:nvPr/>
            </p:nvSpPr>
            <p:spPr>
              <a:xfrm rot="8106649">
                <a:off x="568849" y="95887"/>
                <a:ext cx="109672" cy="65760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035" name="Google Shape;1035;p40"/>
            <p:cNvSpPr/>
            <p:nvPr/>
          </p:nvSpPr>
          <p:spPr>
            <a:xfrm>
              <a:off x="329575" y="203350"/>
              <a:ext cx="494700" cy="494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6" name="Google Shape;1036;p40"/>
            <p:cNvSpPr/>
            <p:nvPr/>
          </p:nvSpPr>
          <p:spPr>
            <a:xfrm>
              <a:off x="514150" y="292725"/>
              <a:ext cx="109800" cy="109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7" name="Google Shape;1037;p40"/>
            <p:cNvSpPr/>
            <p:nvPr/>
          </p:nvSpPr>
          <p:spPr>
            <a:xfrm>
              <a:off x="623950" y="441525"/>
              <a:ext cx="73200" cy="73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8" name="Google Shape;1038;p40"/>
            <p:cNvSpPr/>
            <p:nvPr/>
          </p:nvSpPr>
          <p:spPr>
            <a:xfrm>
              <a:off x="487700" y="491550"/>
              <a:ext cx="46800" cy="4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39" name="Google Shape;1039;p40"/>
          <p:cNvGrpSpPr/>
          <p:nvPr/>
        </p:nvGrpSpPr>
        <p:grpSpPr>
          <a:xfrm>
            <a:off x="11524698" y="855874"/>
            <a:ext cx="358699" cy="358787"/>
            <a:chOff x="294886" y="95891"/>
            <a:chExt cx="657600" cy="657600"/>
          </a:xfrm>
        </p:grpSpPr>
        <p:sp>
          <p:nvSpPr>
            <p:cNvPr id="1040" name="Google Shape;1040;p40"/>
            <p:cNvSpPr/>
            <p:nvPr/>
          </p:nvSpPr>
          <p:spPr>
            <a:xfrm>
              <a:off x="568786" y="95891"/>
              <a:ext cx="109800" cy="6576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1" name="Google Shape;1041;p40"/>
            <p:cNvSpPr/>
            <p:nvPr/>
          </p:nvSpPr>
          <p:spPr>
            <a:xfrm rot="5400000">
              <a:off x="568936" y="95891"/>
              <a:ext cx="109500" cy="6576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2" name="Google Shape;1042;p40"/>
            <p:cNvSpPr/>
            <p:nvPr/>
          </p:nvSpPr>
          <p:spPr>
            <a:xfrm rot="2706649">
              <a:off x="568849" y="95887"/>
              <a:ext cx="109672" cy="65760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3" name="Google Shape;1043;p40"/>
            <p:cNvSpPr/>
            <p:nvPr/>
          </p:nvSpPr>
          <p:spPr>
            <a:xfrm rot="8106649">
              <a:off x="568849" y="95887"/>
              <a:ext cx="109672" cy="65760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3" name="Google Shape;1014;p40">
            <a:extLst>
              <a:ext uri="{FF2B5EF4-FFF2-40B4-BE49-F238E27FC236}">
                <a16:creationId xmlns:a16="http://schemas.microsoft.com/office/drawing/2014/main" id="{1EE0389D-FE58-4B1B-8D6D-47DF582406E6}"/>
              </a:ext>
            </a:extLst>
          </p:cNvPr>
          <p:cNvGrpSpPr/>
          <p:nvPr/>
        </p:nvGrpSpPr>
        <p:grpSpPr>
          <a:xfrm>
            <a:off x="3887476" y="3697954"/>
            <a:ext cx="1012200" cy="841600"/>
            <a:chOff x="862500" y="1969325"/>
            <a:chExt cx="759150" cy="631200"/>
          </a:xfrm>
        </p:grpSpPr>
        <p:sp>
          <p:nvSpPr>
            <p:cNvPr id="124" name="Google Shape;1015;p40">
              <a:extLst>
                <a:ext uri="{FF2B5EF4-FFF2-40B4-BE49-F238E27FC236}">
                  <a16:creationId xmlns:a16="http://schemas.microsoft.com/office/drawing/2014/main" id="{3D2B8ECB-686B-4169-9FCA-893F967C78DA}"/>
                </a:ext>
              </a:extLst>
            </p:cNvPr>
            <p:cNvSpPr/>
            <p:nvPr/>
          </p:nvSpPr>
          <p:spPr>
            <a:xfrm>
              <a:off x="862500" y="1969325"/>
              <a:ext cx="631200" cy="631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" name="Google Shape;1016;p40">
              <a:extLst>
                <a:ext uri="{FF2B5EF4-FFF2-40B4-BE49-F238E27FC236}">
                  <a16:creationId xmlns:a16="http://schemas.microsoft.com/office/drawing/2014/main" id="{6C1A1220-9246-452D-982D-9D9BAD154433}"/>
                </a:ext>
              </a:extLst>
            </p:cNvPr>
            <p:cNvSpPr/>
            <p:nvPr/>
          </p:nvSpPr>
          <p:spPr>
            <a:xfrm rot="5400000">
              <a:off x="1451550" y="2206025"/>
              <a:ext cx="182400" cy="1578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1" name="Google Shape;791;p38">
            <a:extLst>
              <a:ext uri="{FF2B5EF4-FFF2-40B4-BE49-F238E27FC236}">
                <a16:creationId xmlns:a16="http://schemas.microsoft.com/office/drawing/2014/main" id="{11AC4AB7-5DD8-4E06-9832-2B9277BE6C5E}"/>
              </a:ext>
            </a:extLst>
          </p:cNvPr>
          <p:cNvGrpSpPr/>
          <p:nvPr/>
        </p:nvGrpSpPr>
        <p:grpSpPr>
          <a:xfrm>
            <a:off x="3982925" y="3821667"/>
            <a:ext cx="667111" cy="484467"/>
            <a:chOff x="4685700" y="1626225"/>
            <a:chExt cx="215225" cy="156300"/>
          </a:xfrm>
        </p:grpSpPr>
        <p:sp>
          <p:nvSpPr>
            <p:cNvPr id="132" name="Google Shape;792;p38">
              <a:extLst>
                <a:ext uri="{FF2B5EF4-FFF2-40B4-BE49-F238E27FC236}">
                  <a16:creationId xmlns:a16="http://schemas.microsoft.com/office/drawing/2014/main" id="{68F863AB-C3BB-44BE-97A9-B0E5FCA8E2E0}"/>
                </a:ext>
              </a:extLst>
            </p:cNvPr>
            <p:cNvSpPr/>
            <p:nvPr/>
          </p:nvSpPr>
          <p:spPr>
            <a:xfrm>
              <a:off x="4757725" y="1656575"/>
              <a:ext cx="15200" cy="27425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7030A0"/>
                </a:solidFill>
              </a:endParaRPr>
            </a:p>
          </p:txBody>
        </p:sp>
        <p:sp>
          <p:nvSpPr>
            <p:cNvPr id="133" name="Google Shape;793;p38">
              <a:extLst>
                <a:ext uri="{FF2B5EF4-FFF2-40B4-BE49-F238E27FC236}">
                  <a16:creationId xmlns:a16="http://schemas.microsoft.com/office/drawing/2014/main" id="{CDAD18CC-41C4-4A7C-922E-893F9CCABA35}"/>
                </a:ext>
              </a:extLst>
            </p:cNvPr>
            <p:cNvSpPr/>
            <p:nvPr/>
          </p:nvSpPr>
          <p:spPr>
            <a:xfrm>
              <a:off x="4736000" y="1717600"/>
              <a:ext cx="18775" cy="11050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7030A0"/>
                </a:solidFill>
              </a:endParaRPr>
            </a:p>
          </p:txBody>
        </p:sp>
        <p:sp>
          <p:nvSpPr>
            <p:cNvPr id="134" name="Google Shape;794;p38">
              <a:extLst>
                <a:ext uri="{FF2B5EF4-FFF2-40B4-BE49-F238E27FC236}">
                  <a16:creationId xmlns:a16="http://schemas.microsoft.com/office/drawing/2014/main" id="{7E465B62-00EC-4DA6-998D-B027EE033886}"/>
                </a:ext>
              </a:extLst>
            </p:cNvPr>
            <p:cNvSpPr/>
            <p:nvPr/>
          </p:nvSpPr>
          <p:spPr>
            <a:xfrm>
              <a:off x="4799400" y="1726525"/>
              <a:ext cx="21450" cy="24750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7030A0"/>
                </a:solidFill>
              </a:endParaRPr>
            </a:p>
          </p:txBody>
        </p:sp>
        <p:sp>
          <p:nvSpPr>
            <p:cNvPr id="135" name="Google Shape;795;p38">
              <a:extLst>
                <a:ext uri="{FF2B5EF4-FFF2-40B4-BE49-F238E27FC236}">
                  <a16:creationId xmlns:a16="http://schemas.microsoft.com/office/drawing/2014/main" id="{68EB22FF-055A-40B5-9941-C4011181BC14}"/>
                </a:ext>
              </a:extLst>
            </p:cNvPr>
            <p:cNvSpPr/>
            <p:nvPr/>
          </p:nvSpPr>
          <p:spPr>
            <a:xfrm>
              <a:off x="4849100" y="1727125"/>
              <a:ext cx="24450" cy="24425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7030A0"/>
                </a:solidFill>
              </a:endParaRPr>
            </a:p>
          </p:txBody>
        </p:sp>
        <p:sp>
          <p:nvSpPr>
            <p:cNvPr id="136" name="Google Shape;796;p38">
              <a:extLst>
                <a:ext uri="{FF2B5EF4-FFF2-40B4-BE49-F238E27FC236}">
                  <a16:creationId xmlns:a16="http://schemas.microsoft.com/office/drawing/2014/main" id="{BAD7DD3F-4789-41B0-87EA-CD601A4017E7}"/>
                </a:ext>
              </a:extLst>
            </p:cNvPr>
            <p:cNvSpPr/>
            <p:nvPr/>
          </p:nvSpPr>
          <p:spPr>
            <a:xfrm>
              <a:off x="4750575" y="1680100"/>
              <a:ext cx="58675" cy="59250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rgbClr val="7030A0">
                <a:alpha val="66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7030A0"/>
                </a:solidFill>
              </a:endParaRPr>
            </a:p>
          </p:txBody>
        </p:sp>
        <p:sp>
          <p:nvSpPr>
            <p:cNvPr id="137" name="Google Shape;797;p38">
              <a:extLst>
                <a:ext uri="{FF2B5EF4-FFF2-40B4-BE49-F238E27FC236}">
                  <a16:creationId xmlns:a16="http://schemas.microsoft.com/office/drawing/2014/main" id="{659EF50B-6FB7-4AE1-B2E2-D8FE461F4A31}"/>
                </a:ext>
              </a:extLst>
            </p:cNvPr>
            <p:cNvSpPr/>
            <p:nvPr/>
          </p:nvSpPr>
          <p:spPr>
            <a:xfrm>
              <a:off x="4737175" y="1626225"/>
              <a:ext cx="34275" cy="34250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7030A0"/>
                </a:solidFill>
              </a:endParaRPr>
            </a:p>
          </p:txBody>
        </p:sp>
        <p:sp>
          <p:nvSpPr>
            <p:cNvPr id="138" name="Google Shape;798;p38">
              <a:extLst>
                <a:ext uri="{FF2B5EF4-FFF2-40B4-BE49-F238E27FC236}">
                  <a16:creationId xmlns:a16="http://schemas.microsoft.com/office/drawing/2014/main" id="{145B1E28-B292-4873-97BA-D600FC7A65E5}"/>
                </a:ext>
              </a:extLst>
            </p:cNvPr>
            <p:cNvSpPr/>
            <p:nvPr/>
          </p:nvSpPr>
          <p:spPr>
            <a:xfrm>
              <a:off x="4813100" y="1739925"/>
              <a:ext cx="42575" cy="42600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7030A0"/>
                </a:solidFill>
              </a:endParaRPr>
            </a:p>
          </p:txBody>
        </p:sp>
        <p:sp>
          <p:nvSpPr>
            <p:cNvPr id="139" name="Google Shape;799;p38">
              <a:extLst>
                <a:ext uri="{FF2B5EF4-FFF2-40B4-BE49-F238E27FC236}">
                  <a16:creationId xmlns:a16="http://schemas.microsoft.com/office/drawing/2014/main" id="{C2ED9F49-88D7-4081-B397-CD17C47E5348}"/>
                </a:ext>
              </a:extLst>
            </p:cNvPr>
            <p:cNvSpPr/>
            <p:nvPr/>
          </p:nvSpPr>
          <p:spPr>
            <a:xfrm>
              <a:off x="4864000" y="1698250"/>
              <a:ext cx="36925" cy="36650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rgbClr val="7030A0">
                <a:alpha val="66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7030A0"/>
                </a:solidFill>
              </a:endParaRPr>
            </a:p>
          </p:txBody>
        </p:sp>
        <p:sp>
          <p:nvSpPr>
            <p:cNvPr id="140" name="Google Shape;800;p38">
              <a:extLst>
                <a:ext uri="{FF2B5EF4-FFF2-40B4-BE49-F238E27FC236}">
                  <a16:creationId xmlns:a16="http://schemas.microsoft.com/office/drawing/2014/main" id="{C75CBA1C-6491-4980-897E-99B204E9C818}"/>
                </a:ext>
              </a:extLst>
            </p:cNvPr>
            <p:cNvSpPr/>
            <p:nvPr/>
          </p:nvSpPr>
          <p:spPr>
            <a:xfrm>
              <a:off x="4685700" y="1703325"/>
              <a:ext cx="51500" cy="51200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7030A0"/>
                </a:solidFill>
              </a:endParaRPr>
            </a:p>
          </p:txBody>
        </p:sp>
      </p:grpSp>
      <p:sp>
        <p:nvSpPr>
          <p:cNvPr id="153" name="Google Shape;926;p40">
            <a:extLst>
              <a:ext uri="{FF2B5EF4-FFF2-40B4-BE49-F238E27FC236}">
                <a16:creationId xmlns:a16="http://schemas.microsoft.com/office/drawing/2014/main" id="{B1F559C1-F7D2-4BB2-876B-737A4D5759E2}"/>
              </a:ext>
            </a:extLst>
          </p:cNvPr>
          <p:cNvSpPr txBox="1">
            <a:spLocks/>
          </p:cNvSpPr>
          <p:nvPr/>
        </p:nvSpPr>
        <p:spPr>
          <a:xfrm>
            <a:off x="4341225" y="1302179"/>
            <a:ext cx="2338155" cy="97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marL="0" indent="0"/>
            <a:r>
              <a:rPr lang="en-US" sz="2667" dirty="0"/>
              <a:t>02 </a:t>
            </a:r>
          </a:p>
          <a:p>
            <a:pPr marL="0" indent="0" algn="ctr"/>
            <a:r>
              <a:rPr lang="en-US" sz="2667" dirty="0"/>
              <a:t>ĐIỀU CHỈNH</a:t>
            </a:r>
          </a:p>
        </p:txBody>
      </p:sp>
      <p:sp>
        <p:nvSpPr>
          <p:cNvPr id="154" name="Google Shape;927;p40">
            <a:extLst>
              <a:ext uri="{FF2B5EF4-FFF2-40B4-BE49-F238E27FC236}">
                <a16:creationId xmlns:a16="http://schemas.microsoft.com/office/drawing/2014/main" id="{AA219EBA-8624-491C-A5CA-B5DD1F611884}"/>
              </a:ext>
            </a:extLst>
          </p:cNvPr>
          <p:cNvSpPr txBox="1">
            <a:spLocks/>
          </p:cNvSpPr>
          <p:nvPr/>
        </p:nvSpPr>
        <p:spPr>
          <a:xfrm>
            <a:off x="4375734" y="2171760"/>
            <a:ext cx="1947088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Ánh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sáng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thích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hợp</a:t>
            </a:r>
            <a:endParaRPr lang="en-US" sz="2133" dirty="0">
              <a:latin typeface="SVN-Androgyne" panose="02040603050506020204" pitchFamily="18" charset="0"/>
              <a:cs typeface="#9Slide03 Arima Madurai Black" panose="00000A00000000000000" pitchFamily="2" charset="-93"/>
            </a:endParaRPr>
          </a:p>
        </p:txBody>
      </p:sp>
      <p:sp>
        <p:nvSpPr>
          <p:cNvPr id="155" name="Google Shape;926;p40">
            <a:extLst>
              <a:ext uri="{FF2B5EF4-FFF2-40B4-BE49-F238E27FC236}">
                <a16:creationId xmlns:a16="http://schemas.microsoft.com/office/drawing/2014/main" id="{6F821EAE-AF0A-4CFF-B3C7-40E884C53DB4}"/>
              </a:ext>
            </a:extLst>
          </p:cNvPr>
          <p:cNvSpPr txBox="1">
            <a:spLocks/>
          </p:cNvSpPr>
          <p:nvPr/>
        </p:nvSpPr>
        <p:spPr>
          <a:xfrm>
            <a:off x="7740295" y="1182975"/>
            <a:ext cx="2269144" cy="97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marL="0" indent="0"/>
            <a:r>
              <a:rPr lang="en-US" sz="2667" dirty="0"/>
              <a:t>03 </a:t>
            </a:r>
          </a:p>
          <a:p>
            <a:pPr marL="0" indent="0"/>
            <a:r>
              <a:rPr lang="en-US" sz="2667" dirty="0"/>
              <a:t>CHUẨN BỊ</a:t>
            </a:r>
          </a:p>
        </p:txBody>
      </p:sp>
      <p:sp>
        <p:nvSpPr>
          <p:cNvPr id="156" name="Google Shape;927;p40">
            <a:extLst>
              <a:ext uri="{FF2B5EF4-FFF2-40B4-BE49-F238E27FC236}">
                <a16:creationId xmlns:a16="http://schemas.microsoft.com/office/drawing/2014/main" id="{8505F0FF-F770-4FCD-B37A-2EA5A277CCAF}"/>
              </a:ext>
            </a:extLst>
          </p:cNvPr>
          <p:cNvSpPr txBox="1">
            <a:spLocks/>
          </p:cNvSpPr>
          <p:nvPr/>
        </p:nvSpPr>
        <p:spPr>
          <a:xfrm>
            <a:off x="7567768" y="2052556"/>
            <a:ext cx="3695376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-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Đặt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tiêu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bản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lên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bàn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kính</a:t>
            </a:r>
            <a:endParaRPr lang="en-US" sz="2133" dirty="0">
              <a:latin typeface="SVN-Androgyne" panose="02040603050506020204" pitchFamily="18" charset="0"/>
              <a:cs typeface="#9Slide03 Arima Madurai Black" panose="00000A00000000000000" pitchFamily="2" charset="-93"/>
            </a:endParaRPr>
          </a:p>
          <a:p>
            <a:pPr marL="0" indent="0"/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-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Kẹp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giữ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tiêu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bản</a:t>
            </a:r>
            <a:endParaRPr lang="en-US" sz="2133" dirty="0">
              <a:latin typeface="SVN-Androgyne" panose="02040603050506020204" pitchFamily="18" charset="0"/>
              <a:cs typeface="#9Slide03 Arima Madurai Black" panose="00000A00000000000000" pitchFamily="2" charset="-93"/>
            </a:endParaRPr>
          </a:p>
          <a:p>
            <a:pPr marL="0" indent="0"/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-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Vặn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ốc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to –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chiều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kim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đồng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hồ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-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hạ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vật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kính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sát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tiêu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bản</a:t>
            </a:r>
            <a:endParaRPr lang="en-US" sz="2133" dirty="0">
              <a:latin typeface="SVN-Androgyne" panose="02040603050506020204" pitchFamily="18" charset="0"/>
              <a:cs typeface="#9Slide03 Arima Madurai Black" panose="00000A00000000000000" pitchFamily="2" charset="-93"/>
            </a:endParaRPr>
          </a:p>
        </p:txBody>
      </p:sp>
      <p:sp>
        <p:nvSpPr>
          <p:cNvPr id="157" name="Google Shape;926;p40">
            <a:extLst>
              <a:ext uri="{FF2B5EF4-FFF2-40B4-BE49-F238E27FC236}">
                <a16:creationId xmlns:a16="http://schemas.microsoft.com/office/drawing/2014/main" id="{38477293-C16E-415F-A3F1-82D49B3F7406}"/>
              </a:ext>
            </a:extLst>
          </p:cNvPr>
          <p:cNvSpPr txBox="1">
            <a:spLocks/>
          </p:cNvSpPr>
          <p:nvPr/>
        </p:nvSpPr>
        <p:spPr>
          <a:xfrm>
            <a:off x="976477" y="3640877"/>
            <a:ext cx="2269144" cy="97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marL="0" indent="0"/>
            <a:r>
              <a:rPr lang="en-US" sz="2667" dirty="0"/>
              <a:t>04</a:t>
            </a:r>
          </a:p>
          <a:p>
            <a:pPr marL="0" indent="0"/>
            <a:r>
              <a:rPr lang="en-US" sz="2667" dirty="0"/>
              <a:t>QUAN SÁT</a:t>
            </a:r>
          </a:p>
        </p:txBody>
      </p:sp>
      <p:sp>
        <p:nvSpPr>
          <p:cNvPr id="158" name="Google Shape;927;p40">
            <a:extLst>
              <a:ext uri="{FF2B5EF4-FFF2-40B4-BE49-F238E27FC236}">
                <a16:creationId xmlns:a16="http://schemas.microsoft.com/office/drawing/2014/main" id="{61B3C783-1A1F-4A94-B58E-5A74C5300C36}"/>
              </a:ext>
            </a:extLst>
          </p:cNvPr>
          <p:cNvSpPr txBox="1">
            <a:spLocks/>
          </p:cNvSpPr>
          <p:nvPr/>
        </p:nvSpPr>
        <p:spPr>
          <a:xfrm>
            <a:off x="964979" y="4406939"/>
            <a:ext cx="3255908" cy="143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-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Mắt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nhìn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vào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kính</a:t>
            </a:r>
            <a:endParaRPr lang="en-US" sz="2133" dirty="0">
              <a:latin typeface="SVN-Androgyne" panose="02040603050506020204" pitchFamily="18" charset="0"/>
              <a:cs typeface="#9Slide03 Arima Madurai Black" panose="00000A00000000000000" pitchFamily="2" charset="-93"/>
            </a:endParaRPr>
          </a:p>
          <a:p>
            <a:pPr marL="0" indent="0"/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-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Vặn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ốc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to –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ngược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chiều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kim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đồng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hồ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-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đưa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vật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kính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lên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từ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từ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cho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đến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khi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nhìn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thấy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vật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cần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quan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sát</a:t>
            </a:r>
            <a:endParaRPr lang="en-US" sz="2133" dirty="0">
              <a:latin typeface="SVN-Androgyne" panose="02040603050506020204" pitchFamily="18" charset="0"/>
              <a:cs typeface="#9Slide03 Arima Madurai Black" panose="00000A00000000000000" pitchFamily="2" charset="-93"/>
            </a:endParaRPr>
          </a:p>
        </p:txBody>
      </p:sp>
      <p:sp>
        <p:nvSpPr>
          <p:cNvPr id="159" name="Google Shape;926;p40">
            <a:extLst>
              <a:ext uri="{FF2B5EF4-FFF2-40B4-BE49-F238E27FC236}">
                <a16:creationId xmlns:a16="http://schemas.microsoft.com/office/drawing/2014/main" id="{C22678C9-21AE-443A-A601-34BF25D85913}"/>
              </a:ext>
            </a:extLst>
          </p:cNvPr>
          <p:cNvSpPr txBox="1">
            <a:spLocks/>
          </p:cNvSpPr>
          <p:nvPr/>
        </p:nvSpPr>
        <p:spPr>
          <a:xfrm>
            <a:off x="4795008" y="3708021"/>
            <a:ext cx="2338155" cy="97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marL="0" indent="0"/>
            <a:r>
              <a:rPr lang="en-US" sz="2667" dirty="0"/>
              <a:t>05 </a:t>
            </a:r>
          </a:p>
          <a:p>
            <a:pPr marL="0" indent="0"/>
            <a:r>
              <a:rPr lang="en-US" sz="2667" dirty="0"/>
              <a:t>RÕ NÉT</a:t>
            </a:r>
          </a:p>
        </p:txBody>
      </p:sp>
      <p:sp>
        <p:nvSpPr>
          <p:cNvPr id="160" name="Google Shape;927;p40">
            <a:extLst>
              <a:ext uri="{FF2B5EF4-FFF2-40B4-BE49-F238E27FC236}">
                <a16:creationId xmlns:a16="http://schemas.microsoft.com/office/drawing/2014/main" id="{0F00602E-0190-4522-ADFA-E9963B1557FB}"/>
              </a:ext>
            </a:extLst>
          </p:cNvPr>
          <p:cNvSpPr txBox="1">
            <a:spLocks/>
          </p:cNvSpPr>
          <p:nvPr/>
        </p:nvSpPr>
        <p:spPr>
          <a:xfrm>
            <a:off x="4714496" y="4531590"/>
            <a:ext cx="3028268" cy="143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Vặn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ốc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nhỏ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thật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chậm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–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nhìn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vật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thật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rõ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nét</a:t>
            </a:r>
            <a:r>
              <a:rPr lang="en-US" sz="2133" dirty="0">
                <a:latin typeface="SVN-Androgyne" panose="02040603050506020204" pitchFamily="18" charset="0"/>
                <a:cs typeface="#9Slide03 Arima Madurai Black" panose="00000A00000000000000" pitchFamily="2" charset="-93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6" grpId="0" build="p"/>
      <p:bldP spid="927" grpId="0" build="p"/>
      <p:bldP spid="934" grpId="0" animBg="1"/>
      <p:bldP spid="1003" grpId="0" animBg="1"/>
      <p:bldP spid="1004" grpId="0" animBg="1"/>
      <p:bldP spid="1025" grpId="0" animBg="1"/>
      <p:bldP spid="1026" grpId="0" animBg="1"/>
      <p:bldP spid="1027" grpId="0" animBg="1"/>
      <p:bldP spid="1028" grpId="0" animBg="1"/>
      <p:bldP spid="153" grpId="0" build="p"/>
      <p:bldP spid="154" grpId="0" build="p"/>
      <p:bldP spid="155" grpId="0" build="p"/>
      <p:bldP spid="156" grpId="0" build="p"/>
      <p:bldP spid="157" grpId="0" build="p"/>
      <p:bldP spid="158" grpId="0" build="p"/>
      <p:bldP spid="159" grpId="0" build="p"/>
      <p:bldP spid="16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B71EC-A7AB-4A8B-B97E-3BD44A5B3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968" y="368061"/>
            <a:ext cx="8020065" cy="517585"/>
          </a:xfrm>
        </p:spPr>
        <p:txBody>
          <a:bodyPr/>
          <a:lstStyle/>
          <a:p>
            <a:r>
              <a:rPr lang="en-US" sz="4267" dirty="0"/>
              <a:t>VIDEO CÁCH SỬ DỤNG</a:t>
            </a:r>
          </a:p>
        </p:txBody>
      </p:sp>
      <p:pic>
        <p:nvPicPr>
          <p:cNvPr id="4" name="Kính Hiển Vi Video Sẵn có và Cảnh quay Trả phí Bản quyền Một lần - iStock">
            <a:hlinkClick r:id="" action="ppaction://media"/>
            <a:extLst>
              <a:ext uri="{FF2B5EF4-FFF2-40B4-BE49-F238E27FC236}">
                <a16:creationId xmlns:a16="http://schemas.microsoft.com/office/drawing/2014/main" id="{1E04B12D-5061-4494-8D7E-DD10B452D9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766632"/>
            <a:ext cx="6502400" cy="3657600"/>
          </a:xfrm>
          <a:prstGeom prst="rect">
            <a:avLst/>
          </a:prstGeom>
        </p:spPr>
      </p:pic>
      <p:pic>
        <p:nvPicPr>
          <p:cNvPr id="5" name="Kính Hiển Vi Video Sẵn có và Cảnh quay Trả phí Bản quyền Một lần - iStock_2">
            <a:hlinkClick r:id="" action="ppaction://media"/>
            <a:extLst>
              <a:ext uri="{FF2B5EF4-FFF2-40B4-BE49-F238E27FC236}">
                <a16:creationId xmlns:a16="http://schemas.microsoft.com/office/drawing/2014/main" id="{616B10E8-47BC-4FC3-934C-A53C2DF3C3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20040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1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59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Rectangle: Rounded Corners 648">
            <a:extLst>
              <a:ext uri="{FF2B5EF4-FFF2-40B4-BE49-F238E27FC236}">
                <a16:creationId xmlns:a16="http://schemas.microsoft.com/office/drawing/2014/main" id="{804D56CC-BB3B-5F4B-82AF-BA3DC6CAEA08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latin typeface="#9Slide03 SFU Futura_03" panose="00000400000000000000" pitchFamily="2" charset="0"/>
                <a:cs typeface="Arial" panose="020B0604020202020204" pitchFamily="34" charset="0"/>
              </a:rPr>
              <a:t>START TIMER</a:t>
            </a:r>
            <a:endParaRPr lang="en-GB" sz="2400" dirty="0">
              <a:latin typeface="#9Slide03 SFU Futura_03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985" name="Rectangle: Rounded Corners 649">
            <a:extLst>
              <a:ext uri="{FF2B5EF4-FFF2-40B4-BE49-F238E27FC236}">
                <a16:creationId xmlns:a16="http://schemas.microsoft.com/office/drawing/2014/main" id="{EA51BB8D-74F9-964B-8E87-347F033DAFCE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986" name="Rectangle: Rounded Corners 650">
            <a:extLst>
              <a:ext uri="{FF2B5EF4-FFF2-40B4-BE49-F238E27FC236}">
                <a16:creationId xmlns:a16="http://schemas.microsoft.com/office/drawing/2014/main" id="{D3CFD3D5-7CE4-444D-AB10-3CFBBB9D6DEA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987" name="Rectangle: Rounded Corners 651">
            <a:extLst>
              <a:ext uri="{FF2B5EF4-FFF2-40B4-BE49-F238E27FC236}">
                <a16:creationId xmlns:a16="http://schemas.microsoft.com/office/drawing/2014/main" id="{691C7253-0D9C-224E-8213-7BDB2234812F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988" name="Rectangle: Rounded Corners 652">
            <a:extLst>
              <a:ext uri="{FF2B5EF4-FFF2-40B4-BE49-F238E27FC236}">
                <a16:creationId xmlns:a16="http://schemas.microsoft.com/office/drawing/2014/main" id="{3067DE97-BE4C-1445-834C-9A35DB4F99DD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989" name="Rectangle: Rounded Corners 653">
            <a:extLst>
              <a:ext uri="{FF2B5EF4-FFF2-40B4-BE49-F238E27FC236}">
                <a16:creationId xmlns:a16="http://schemas.microsoft.com/office/drawing/2014/main" id="{7D8EA598-3F04-A544-AAFA-9CBB7E3EB94F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990" name="Rectangle: Rounded Corners 654">
            <a:extLst>
              <a:ext uri="{FF2B5EF4-FFF2-40B4-BE49-F238E27FC236}">
                <a16:creationId xmlns:a16="http://schemas.microsoft.com/office/drawing/2014/main" id="{FA1993D4-BC57-8546-BCCF-027D6EEDC125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991" name="Rectangle: Rounded Corners 655">
            <a:extLst>
              <a:ext uri="{FF2B5EF4-FFF2-40B4-BE49-F238E27FC236}">
                <a16:creationId xmlns:a16="http://schemas.microsoft.com/office/drawing/2014/main" id="{ECACA816-6007-8B46-881E-0694E2146554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992" name="Rectangle: Rounded Corners 656">
            <a:extLst>
              <a:ext uri="{FF2B5EF4-FFF2-40B4-BE49-F238E27FC236}">
                <a16:creationId xmlns:a16="http://schemas.microsoft.com/office/drawing/2014/main" id="{A9EA7B6F-0915-A345-B8F3-303730F99336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993" name="Rectangle: Rounded Corners 657">
            <a:extLst>
              <a:ext uri="{FF2B5EF4-FFF2-40B4-BE49-F238E27FC236}">
                <a16:creationId xmlns:a16="http://schemas.microsoft.com/office/drawing/2014/main" id="{525259C9-44A0-FA48-AAF6-3D31441E0F5D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994" name="Rectangle: Rounded Corners 658">
            <a:extLst>
              <a:ext uri="{FF2B5EF4-FFF2-40B4-BE49-F238E27FC236}">
                <a16:creationId xmlns:a16="http://schemas.microsoft.com/office/drawing/2014/main" id="{403E335C-4237-4246-B876-E759E7F52E59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995" name="Rectangle: Rounded Corners 659">
            <a:extLst>
              <a:ext uri="{FF2B5EF4-FFF2-40B4-BE49-F238E27FC236}">
                <a16:creationId xmlns:a16="http://schemas.microsoft.com/office/drawing/2014/main" id="{FB61551A-373C-6941-B231-0DC42A729CEB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996" name="Rectangle: Rounded Corners 660">
            <a:extLst>
              <a:ext uri="{FF2B5EF4-FFF2-40B4-BE49-F238E27FC236}">
                <a16:creationId xmlns:a16="http://schemas.microsoft.com/office/drawing/2014/main" id="{AFCED71F-6AF0-9F4A-833E-F740C38E7F38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997" name="Rectangle: Rounded Corners 661">
            <a:extLst>
              <a:ext uri="{FF2B5EF4-FFF2-40B4-BE49-F238E27FC236}">
                <a16:creationId xmlns:a16="http://schemas.microsoft.com/office/drawing/2014/main" id="{2FF2CAAD-E45A-9840-B836-825744B03431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998" name="Rectangle: Rounded Corners 662">
            <a:extLst>
              <a:ext uri="{FF2B5EF4-FFF2-40B4-BE49-F238E27FC236}">
                <a16:creationId xmlns:a16="http://schemas.microsoft.com/office/drawing/2014/main" id="{785ADD03-B04B-D64B-B29B-B966EDD24C28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999" name="Rectangle: Rounded Corners 663">
            <a:extLst>
              <a:ext uri="{FF2B5EF4-FFF2-40B4-BE49-F238E27FC236}">
                <a16:creationId xmlns:a16="http://schemas.microsoft.com/office/drawing/2014/main" id="{62D56A11-5540-1848-92A5-CB26F14023A2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1000" name="Rectangle: Rounded Corners 664">
            <a:extLst>
              <a:ext uri="{FF2B5EF4-FFF2-40B4-BE49-F238E27FC236}">
                <a16:creationId xmlns:a16="http://schemas.microsoft.com/office/drawing/2014/main" id="{0443AB88-09A8-D243-AEF1-5D7EEC1B28F7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1001" name="Rectangle: Rounded Corners 665">
            <a:extLst>
              <a:ext uri="{FF2B5EF4-FFF2-40B4-BE49-F238E27FC236}">
                <a16:creationId xmlns:a16="http://schemas.microsoft.com/office/drawing/2014/main" id="{940BCD14-2842-5D47-9146-13D28FB30141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1002" name="Rectangle: Rounded Corners 666">
            <a:extLst>
              <a:ext uri="{FF2B5EF4-FFF2-40B4-BE49-F238E27FC236}">
                <a16:creationId xmlns:a16="http://schemas.microsoft.com/office/drawing/2014/main" id="{2A50E577-CE17-BE4A-A6D3-7200569FF9D1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1003" name="Rectangle: Rounded Corners 667">
            <a:extLst>
              <a:ext uri="{FF2B5EF4-FFF2-40B4-BE49-F238E27FC236}">
                <a16:creationId xmlns:a16="http://schemas.microsoft.com/office/drawing/2014/main" id="{004A2B30-55A1-6F46-BC4F-AE10B0EBFD3C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1004" name="Rectangle: Rounded Corners 668">
            <a:extLst>
              <a:ext uri="{FF2B5EF4-FFF2-40B4-BE49-F238E27FC236}">
                <a16:creationId xmlns:a16="http://schemas.microsoft.com/office/drawing/2014/main" id="{9A263BF7-6B68-B343-9204-B4556683F0CF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1005" name="Rectangle: Rounded Corners 669">
            <a:extLst>
              <a:ext uri="{FF2B5EF4-FFF2-40B4-BE49-F238E27FC236}">
                <a16:creationId xmlns:a16="http://schemas.microsoft.com/office/drawing/2014/main" id="{1192AA6B-AE63-B840-878C-22E58433F599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1006" name="Rectangle: Rounded Corners 670">
            <a:extLst>
              <a:ext uri="{FF2B5EF4-FFF2-40B4-BE49-F238E27FC236}">
                <a16:creationId xmlns:a16="http://schemas.microsoft.com/office/drawing/2014/main" id="{C59A4408-DD15-584F-906E-56E14D3FF315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1007" name="Rectangle: Rounded Corners 671">
            <a:extLst>
              <a:ext uri="{FF2B5EF4-FFF2-40B4-BE49-F238E27FC236}">
                <a16:creationId xmlns:a16="http://schemas.microsoft.com/office/drawing/2014/main" id="{1DB927C3-9186-414D-ACD5-A1962F640A57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1008" name="Rectangle: Rounded Corners 672">
            <a:extLst>
              <a:ext uri="{FF2B5EF4-FFF2-40B4-BE49-F238E27FC236}">
                <a16:creationId xmlns:a16="http://schemas.microsoft.com/office/drawing/2014/main" id="{E7E1DBB4-2444-8F4B-BACE-8667157B61E0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1009" name="Rectangle: Rounded Corners 673">
            <a:extLst>
              <a:ext uri="{FF2B5EF4-FFF2-40B4-BE49-F238E27FC236}">
                <a16:creationId xmlns:a16="http://schemas.microsoft.com/office/drawing/2014/main" id="{3B83E812-EDFD-9345-B790-F9B76EC6F017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1010" name="Rectangle: Rounded Corners 674">
            <a:extLst>
              <a:ext uri="{FF2B5EF4-FFF2-40B4-BE49-F238E27FC236}">
                <a16:creationId xmlns:a16="http://schemas.microsoft.com/office/drawing/2014/main" id="{A9B3DC79-6190-C644-891B-25EA5FD58A10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1011" name="Rectangle: Rounded Corners 675">
            <a:extLst>
              <a:ext uri="{FF2B5EF4-FFF2-40B4-BE49-F238E27FC236}">
                <a16:creationId xmlns:a16="http://schemas.microsoft.com/office/drawing/2014/main" id="{FDD39182-F991-2044-BB7E-A0BED5E1A4A4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1012" name="Rectangle: Rounded Corners 676">
            <a:extLst>
              <a:ext uri="{FF2B5EF4-FFF2-40B4-BE49-F238E27FC236}">
                <a16:creationId xmlns:a16="http://schemas.microsoft.com/office/drawing/2014/main" id="{E95ADAD6-EE12-B249-894E-3AE0B2D01AA5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33</a:t>
            </a:r>
          </a:p>
        </p:txBody>
      </p:sp>
      <p:sp>
        <p:nvSpPr>
          <p:cNvPr id="1013" name="Rectangle: Rounded Corners 677">
            <a:extLst>
              <a:ext uri="{FF2B5EF4-FFF2-40B4-BE49-F238E27FC236}">
                <a16:creationId xmlns:a16="http://schemas.microsoft.com/office/drawing/2014/main" id="{1C5747FC-7B82-8347-BA4A-BA9502C3ABE7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1014" name="Rectangle: Rounded Corners 678">
            <a:extLst>
              <a:ext uri="{FF2B5EF4-FFF2-40B4-BE49-F238E27FC236}">
                <a16:creationId xmlns:a16="http://schemas.microsoft.com/office/drawing/2014/main" id="{CA459DF7-CBC7-354E-9E61-6D5FF5F30DD4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1015" name="Rectangle: Rounded Corners 679">
            <a:extLst>
              <a:ext uri="{FF2B5EF4-FFF2-40B4-BE49-F238E27FC236}">
                <a16:creationId xmlns:a16="http://schemas.microsoft.com/office/drawing/2014/main" id="{76106211-2259-DA41-B7A4-C1895D540864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1016" name="Rectangle: Rounded Corners 680">
            <a:extLst>
              <a:ext uri="{FF2B5EF4-FFF2-40B4-BE49-F238E27FC236}">
                <a16:creationId xmlns:a16="http://schemas.microsoft.com/office/drawing/2014/main" id="{0D9DF405-52C6-144B-B1DC-0A26B6942E1C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1017" name="Rectangle: Rounded Corners 681">
            <a:extLst>
              <a:ext uri="{FF2B5EF4-FFF2-40B4-BE49-F238E27FC236}">
                <a16:creationId xmlns:a16="http://schemas.microsoft.com/office/drawing/2014/main" id="{01027378-FCDF-AE44-AB9E-1DB3E285F312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1018" name="Rectangle: Rounded Corners 682">
            <a:extLst>
              <a:ext uri="{FF2B5EF4-FFF2-40B4-BE49-F238E27FC236}">
                <a16:creationId xmlns:a16="http://schemas.microsoft.com/office/drawing/2014/main" id="{B05F6E1A-F08A-FA4B-9F0F-531112B8CA39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1019" name="Rectangle: Rounded Corners 683">
            <a:extLst>
              <a:ext uri="{FF2B5EF4-FFF2-40B4-BE49-F238E27FC236}">
                <a16:creationId xmlns:a16="http://schemas.microsoft.com/office/drawing/2014/main" id="{A98DFFDB-0E74-5547-BBB7-9B9D3F77B8AA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1020" name="Rectangle: Rounded Corners 684">
            <a:extLst>
              <a:ext uri="{FF2B5EF4-FFF2-40B4-BE49-F238E27FC236}">
                <a16:creationId xmlns:a16="http://schemas.microsoft.com/office/drawing/2014/main" id="{E76A7452-9A1D-6040-A4CE-EB6D95C0A805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1021" name="Rectangle: Rounded Corners 685">
            <a:extLst>
              <a:ext uri="{FF2B5EF4-FFF2-40B4-BE49-F238E27FC236}">
                <a16:creationId xmlns:a16="http://schemas.microsoft.com/office/drawing/2014/main" id="{E5083E5E-8824-AC4E-800D-0D66D06ED1D9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1022" name="Rectangle: Rounded Corners 686">
            <a:extLst>
              <a:ext uri="{FF2B5EF4-FFF2-40B4-BE49-F238E27FC236}">
                <a16:creationId xmlns:a16="http://schemas.microsoft.com/office/drawing/2014/main" id="{1FEE54FE-E485-5C4B-B8C2-5C4B3086E396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1023" name="Rectangle: Rounded Corners 687">
            <a:extLst>
              <a:ext uri="{FF2B5EF4-FFF2-40B4-BE49-F238E27FC236}">
                <a16:creationId xmlns:a16="http://schemas.microsoft.com/office/drawing/2014/main" id="{19B4CAA9-8F1C-5344-8385-C1650225980C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1024" name="Rectangle: Rounded Corners 688">
            <a:extLst>
              <a:ext uri="{FF2B5EF4-FFF2-40B4-BE49-F238E27FC236}">
                <a16:creationId xmlns:a16="http://schemas.microsoft.com/office/drawing/2014/main" id="{EDC0B184-1F51-F342-8301-7D2A63017051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1025" name="Rectangle: Rounded Corners 689">
            <a:extLst>
              <a:ext uri="{FF2B5EF4-FFF2-40B4-BE49-F238E27FC236}">
                <a16:creationId xmlns:a16="http://schemas.microsoft.com/office/drawing/2014/main" id="{1C331D35-4002-DE4A-87E3-231CABE683A0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1027" name="Rectangle: Rounded Corners 690">
            <a:extLst>
              <a:ext uri="{FF2B5EF4-FFF2-40B4-BE49-F238E27FC236}">
                <a16:creationId xmlns:a16="http://schemas.microsoft.com/office/drawing/2014/main" id="{67377596-BDBD-E64F-A204-12958C1C0D7E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1029" name="Rectangle: Rounded Corners 691">
            <a:extLst>
              <a:ext uri="{FF2B5EF4-FFF2-40B4-BE49-F238E27FC236}">
                <a16:creationId xmlns:a16="http://schemas.microsoft.com/office/drawing/2014/main" id="{6606FB8E-B520-8041-863F-957CE0C8D940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1031" name="Rectangle: Rounded Corners 692">
            <a:extLst>
              <a:ext uri="{FF2B5EF4-FFF2-40B4-BE49-F238E27FC236}">
                <a16:creationId xmlns:a16="http://schemas.microsoft.com/office/drawing/2014/main" id="{656915CC-F683-734B-A9B7-D098A4E5D772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1032" name="Rectangle: Rounded Corners 693">
            <a:extLst>
              <a:ext uri="{FF2B5EF4-FFF2-40B4-BE49-F238E27FC236}">
                <a16:creationId xmlns:a16="http://schemas.microsoft.com/office/drawing/2014/main" id="{1823D345-C020-FA4D-9642-42211C15BCF2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1033" name="Rectangle: Rounded Corners 694">
            <a:extLst>
              <a:ext uri="{FF2B5EF4-FFF2-40B4-BE49-F238E27FC236}">
                <a16:creationId xmlns:a16="http://schemas.microsoft.com/office/drawing/2014/main" id="{D3888E89-FAFF-7F4D-9BFB-BF4531BFAE37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1034" name="Rectangle: Rounded Corners 695">
            <a:extLst>
              <a:ext uri="{FF2B5EF4-FFF2-40B4-BE49-F238E27FC236}">
                <a16:creationId xmlns:a16="http://schemas.microsoft.com/office/drawing/2014/main" id="{54479530-51BD-EA43-94A1-33D541778649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1035" name="Rectangle: Rounded Corners 696">
            <a:extLst>
              <a:ext uri="{FF2B5EF4-FFF2-40B4-BE49-F238E27FC236}">
                <a16:creationId xmlns:a16="http://schemas.microsoft.com/office/drawing/2014/main" id="{51BDE080-5948-6E48-9675-35A0F467E297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1036" name="Rectangle: Rounded Corners 697">
            <a:extLst>
              <a:ext uri="{FF2B5EF4-FFF2-40B4-BE49-F238E27FC236}">
                <a16:creationId xmlns:a16="http://schemas.microsoft.com/office/drawing/2014/main" id="{C8F2E304-277E-114B-8679-70DC1AD5613F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1037" name="Rectangle: Rounded Corners 698">
            <a:extLst>
              <a:ext uri="{FF2B5EF4-FFF2-40B4-BE49-F238E27FC236}">
                <a16:creationId xmlns:a16="http://schemas.microsoft.com/office/drawing/2014/main" id="{4E0C8BB2-B3B3-2046-ADA0-EC4F3A81A908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1038" name="Rectangle: Rounded Corners 699">
            <a:extLst>
              <a:ext uri="{FF2B5EF4-FFF2-40B4-BE49-F238E27FC236}">
                <a16:creationId xmlns:a16="http://schemas.microsoft.com/office/drawing/2014/main" id="{FCFF0757-ED0C-B84D-88B6-4BCF90074A8C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1039" name="Rectangle: Rounded Corners 700">
            <a:extLst>
              <a:ext uri="{FF2B5EF4-FFF2-40B4-BE49-F238E27FC236}">
                <a16:creationId xmlns:a16="http://schemas.microsoft.com/office/drawing/2014/main" id="{DB244D47-FB06-2D49-9BF6-578D1F9D43AC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1040" name="Rectangle: Rounded Corners 701">
            <a:extLst>
              <a:ext uri="{FF2B5EF4-FFF2-40B4-BE49-F238E27FC236}">
                <a16:creationId xmlns:a16="http://schemas.microsoft.com/office/drawing/2014/main" id="{511C2A2C-F0B0-024B-ADD5-E834441A5CF3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1041" name="Rectangle: Rounded Corners 702">
            <a:extLst>
              <a:ext uri="{FF2B5EF4-FFF2-40B4-BE49-F238E27FC236}">
                <a16:creationId xmlns:a16="http://schemas.microsoft.com/office/drawing/2014/main" id="{6034D957-BA92-C949-902B-54575A526C9A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1042" name="Rectangle: Rounded Corners 703">
            <a:extLst>
              <a:ext uri="{FF2B5EF4-FFF2-40B4-BE49-F238E27FC236}">
                <a16:creationId xmlns:a16="http://schemas.microsoft.com/office/drawing/2014/main" id="{484E3FE7-4B5F-8E4E-99A8-33DF1D895100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1043" name="Rectangle: Rounded Corners 704">
            <a:extLst>
              <a:ext uri="{FF2B5EF4-FFF2-40B4-BE49-F238E27FC236}">
                <a16:creationId xmlns:a16="http://schemas.microsoft.com/office/drawing/2014/main" id="{B886048A-BA4C-9F45-B6A9-52174FDD6B49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1044" name="Rectangle: Rounded Corners 705">
            <a:extLst>
              <a:ext uri="{FF2B5EF4-FFF2-40B4-BE49-F238E27FC236}">
                <a16:creationId xmlns:a16="http://schemas.microsoft.com/office/drawing/2014/main" id="{8EFB7100-C86E-3844-A3A1-8C48E365725E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1045" name="Rectangle: Rounded Corners 706">
            <a:extLst>
              <a:ext uri="{FF2B5EF4-FFF2-40B4-BE49-F238E27FC236}">
                <a16:creationId xmlns:a16="http://schemas.microsoft.com/office/drawing/2014/main" id="{92470C4B-5062-DA48-B174-55E15BDBCBD6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1046" name="Rectangle: Rounded Corners 707">
            <a:extLst>
              <a:ext uri="{FF2B5EF4-FFF2-40B4-BE49-F238E27FC236}">
                <a16:creationId xmlns:a16="http://schemas.microsoft.com/office/drawing/2014/main" id="{C1040BDA-0366-E54C-8411-D0523E7E03A6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1047" name="Rectangle: Rounded Corners 708">
            <a:extLst>
              <a:ext uri="{FF2B5EF4-FFF2-40B4-BE49-F238E27FC236}">
                <a16:creationId xmlns:a16="http://schemas.microsoft.com/office/drawing/2014/main" id="{7EA63F6B-704D-1F41-A4A9-6EC8B3F9FB5A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1048" name="Rectangle: Rounded Corners 709">
            <a:extLst>
              <a:ext uri="{FF2B5EF4-FFF2-40B4-BE49-F238E27FC236}">
                <a16:creationId xmlns:a16="http://schemas.microsoft.com/office/drawing/2014/main" id="{012B8F33-FDC3-7349-B790-B04DD83B819F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1049" name="Rectangle: Rounded Corners 710">
            <a:extLst>
              <a:ext uri="{FF2B5EF4-FFF2-40B4-BE49-F238E27FC236}">
                <a16:creationId xmlns:a16="http://schemas.microsoft.com/office/drawing/2014/main" id="{FA91D7AC-74C4-BF44-8E70-0223B0CBBF77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1050" name="Rectangle: Rounded Corners 711">
            <a:extLst>
              <a:ext uri="{FF2B5EF4-FFF2-40B4-BE49-F238E27FC236}">
                <a16:creationId xmlns:a16="http://schemas.microsoft.com/office/drawing/2014/main" id="{490D4B01-AA9C-2348-B195-21041AAFB3EF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1051" name="Rectangle: Rounded Corners 712">
            <a:extLst>
              <a:ext uri="{FF2B5EF4-FFF2-40B4-BE49-F238E27FC236}">
                <a16:creationId xmlns:a16="http://schemas.microsoft.com/office/drawing/2014/main" id="{21B6DCC5-1C71-594C-B794-5E8F1E3EFF82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1052" name="Rectangle: Rounded Corners 713">
            <a:extLst>
              <a:ext uri="{FF2B5EF4-FFF2-40B4-BE49-F238E27FC236}">
                <a16:creationId xmlns:a16="http://schemas.microsoft.com/office/drawing/2014/main" id="{4B6B71B2-6103-804E-A6AB-509533AE9876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1053" name="Rectangle: Rounded Corners 714">
            <a:extLst>
              <a:ext uri="{FF2B5EF4-FFF2-40B4-BE49-F238E27FC236}">
                <a16:creationId xmlns:a16="http://schemas.microsoft.com/office/drawing/2014/main" id="{EFCE96C2-4B7B-E844-BCEC-2F4039131AF6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1054" name="Rectangle: Rounded Corners 715">
            <a:extLst>
              <a:ext uri="{FF2B5EF4-FFF2-40B4-BE49-F238E27FC236}">
                <a16:creationId xmlns:a16="http://schemas.microsoft.com/office/drawing/2014/main" id="{E233040F-2AFF-704D-8359-E5E3F30F380D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1055" name="Rectangle: Rounded Corners 716">
            <a:extLst>
              <a:ext uri="{FF2B5EF4-FFF2-40B4-BE49-F238E27FC236}">
                <a16:creationId xmlns:a16="http://schemas.microsoft.com/office/drawing/2014/main" id="{83593FF3-6603-3A49-BD00-EBBDE438D38E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1056" name="Rectangle: Rounded Corners 717">
            <a:extLst>
              <a:ext uri="{FF2B5EF4-FFF2-40B4-BE49-F238E27FC236}">
                <a16:creationId xmlns:a16="http://schemas.microsoft.com/office/drawing/2014/main" id="{4913E88F-F6C7-1941-BEDA-072C7BEC2D79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1057" name="Rectangle: Rounded Corners 718">
            <a:extLst>
              <a:ext uri="{FF2B5EF4-FFF2-40B4-BE49-F238E27FC236}">
                <a16:creationId xmlns:a16="http://schemas.microsoft.com/office/drawing/2014/main" id="{8EBF581E-89F0-A04C-978C-C12C1258D775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1058" name="Rectangle: Rounded Corners 719">
            <a:extLst>
              <a:ext uri="{FF2B5EF4-FFF2-40B4-BE49-F238E27FC236}">
                <a16:creationId xmlns:a16="http://schemas.microsoft.com/office/drawing/2014/main" id="{7DAC3C77-8D88-B54D-8517-961A1225D60B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1059" name="Rectangle: Rounded Corners 720">
            <a:extLst>
              <a:ext uri="{FF2B5EF4-FFF2-40B4-BE49-F238E27FC236}">
                <a16:creationId xmlns:a16="http://schemas.microsoft.com/office/drawing/2014/main" id="{F00C25A1-72E9-044C-914B-2F03D8F9268F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1060" name="Rectangle: Rounded Corners 721">
            <a:extLst>
              <a:ext uri="{FF2B5EF4-FFF2-40B4-BE49-F238E27FC236}">
                <a16:creationId xmlns:a16="http://schemas.microsoft.com/office/drawing/2014/main" id="{6BF6C094-AC8B-D94A-BAC5-543363558652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1061" name="Rectangle: Rounded Corners 722">
            <a:extLst>
              <a:ext uri="{FF2B5EF4-FFF2-40B4-BE49-F238E27FC236}">
                <a16:creationId xmlns:a16="http://schemas.microsoft.com/office/drawing/2014/main" id="{3DB45395-6AF2-804B-913B-10E57485B5FA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1062" name="Rectangle: Rounded Corners 723">
            <a:extLst>
              <a:ext uri="{FF2B5EF4-FFF2-40B4-BE49-F238E27FC236}">
                <a16:creationId xmlns:a16="http://schemas.microsoft.com/office/drawing/2014/main" id="{691CFE5B-9331-2E41-A328-5E8A24E1EF3B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1063" name="Rectangle: Rounded Corners 724">
            <a:extLst>
              <a:ext uri="{FF2B5EF4-FFF2-40B4-BE49-F238E27FC236}">
                <a16:creationId xmlns:a16="http://schemas.microsoft.com/office/drawing/2014/main" id="{CE2DF301-F270-DC46-B9D8-4D8297B9C8E6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1064" name="Rectangle: Rounded Corners 725">
            <a:extLst>
              <a:ext uri="{FF2B5EF4-FFF2-40B4-BE49-F238E27FC236}">
                <a16:creationId xmlns:a16="http://schemas.microsoft.com/office/drawing/2014/main" id="{F479BAC0-2B60-8B40-94FC-E34CF2476C64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1065" name="Rectangle: Rounded Corners 726">
            <a:extLst>
              <a:ext uri="{FF2B5EF4-FFF2-40B4-BE49-F238E27FC236}">
                <a16:creationId xmlns:a16="http://schemas.microsoft.com/office/drawing/2014/main" id="{D90CBFCB-0086-2940-ABF9-F1E12AF7C8FE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1066" name="Rectangle: Rounded Corners 727">
            <a:extLst>
              <a:ext uri="{FF2B5EF4-FFF2-40B4-BE49-F238E27FC236}">
                <a16:creationId xmlns:a16="http://schemas.microsoft.com/office/drawing/2014/main" id="{9B3B056A-6757-B543-9FB2-634306D4714C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1067" name="Rectangle: Rounded Corners 728">
            <a:extLst>
              <a:ext uri="{FF2B5EF4-FFF2-40B4-BE49-F238E27FC236}">
                <a16:creationId xmlns:a16="http://schemas.microsoft.com/office/drawing/2014/main" id="{AE171AA2-D409-FA4C-9A5A-E9B0F5B60D94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1068" name="Rectangle: Rounded Corners 729">
            <a:extLst>
              <a:ext uri="{FF2B5EF4-FFF2-40B4-BE49-F238E27FC236}">
                <a16:creationId xmlns:a16="http://schemas.microsoft.com/office/drawing/2014/main" id="{417A06FF-AF08-4844-8230-BAF5315E731D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1069" name="Rectangle: Rounded Corners 730">
            <a:extLst>
              <a:ext uri="{FF2B5EF4-FFF2-40B4-BE49-F238E27FC236}">
                <a16:creationId xmlns:a16="http://schemas.microsoft.com/office/drawing/2014/main" id="{596BFD2A-C558-9A4A-8D77-EAECA05554CF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1070" name="Rectangle: Rounded Corners 731">
            <a:extLst>
              <a:ext uri="{FF2B5EF4-FFF2-40B4-BE49-F238E27FC236}">
                <a16:creationId xmlns:a16="http://schemas.microsoft.com/office/drawing/2014/main" id="{9C5802DD-970A-8A44-B34E-4F78806F7DD9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1071" name="Rectangle: Rounded Corners 732">
            <a:extLst>
              <a:ext uri="{FF2B5EF4-FFF2-40B4-BE49-F238E27FC236}">
                <a16:creationId xmlns:a16="http://schemas.microsoft.com/office/drawing/2014/main" id="{63721B4A-94FF-E745-A6CF-A42644E648C4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1072" name="Rectangle: Rounded Corners 733">
            <a:extLst>
              <a:ext uri="{FF2B5EF4-FFF2-40B4-BE49-F238E27FC236}">
                <a16:creationId xmlns:a16="http://schemas.microsoft.com/office/drawing/2014/main" id="{C01E559B-DF4C-EA4E-BD04-60BC09FF591C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1073" name="Rectangle: Rounded Corners 734">
            <a:extLst>
              <a:ext uri="{FF2B5EF4-FFF2-40B4-BE49-F238E27FC236}">
                <a16:creationId xmlns:a16="http://schemas.microsoft.com/office/drawing/2014/main" id="{313DCA3C-A6F0-BB42-A085-A78E03D73B6D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074" name="Rectangle: Rounded Corners 735">
            <a:extLst>
              <a:ext uri="{FF2B5EF4-FFF2-40B4-BE49-F238E27FC236}">
                <a16:creationId xmlns:a16="http://schemas.microsoft.com/office/drawing/2014/main" id="{95AD75D1-1EF0-6142-97EA-D04972700D63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75" name="Rectangle: Rounded Corners 736">
            <a:extLst>
              <a:ext uri="{FF2B5EF4-FFF2-40B4-BE49-F238E27FC236}">
                <a16:creationId xmlns:a16="http://schemas.microsoft.com/office/drawing/2014/main" id="{126CD90A-6AF0-E849-A580-B98C3990DDC4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76" name="Rectangle: Rounded Corners 737">
            <a:extLst>
              <a:ext uri="{FF2B5EF4-FFF2-40B4-BE49-F238E27FC236}">
                <a16:creationId xmlns:a16="http://schemas.microsoft.com/office/drawing/2014/main" id="{7D1F8AE3-9527-8443-A4D8-1720EB7102C0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77" name="Rectangle: Rounded Corners 738">
            <a:extLst>
              <a:ext uri="{FF2B5EF4-FFF2-40B4-BE49-F238E27FC236}">
                <a16:creationId xmlns:a16="http://schemas.microsoft.com/office/drawing/2014/main" id="{142D7C49-0E89-1049-9DC1-C68BF086F7A5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78" name="Rectangle: Rounded Corners 739">
            <a:extLst>
              <a:ext uri="{FF2B5EF4-FFF2-40B4-BE49-F238E27FC236}">
                <a16:creationId xmlns:a16="http://schemas.microsoft.com/office/drawing/2014/main" id="{18400450-7E54-EF4A-9542-57DEA9234E68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79" name="Rectangle: Rounded Corners 740">
            <a:extLst>
              <a:ext uri="{FF2B5EF4-FFF2-40B4-BE49-F238E27FC236}">
                <a16:creationId xmlns:a16="http://schemas.microsoft.com/office/drawing/2014/main" id="{239003C5-CA05-1548-B514-22B3DFF1D024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80" name="Rectangle: Rounded Corners 741">
            <a:extLst>
              <a:ext uri="{FF2B5EF4-FFF2-40B4-BE49-F238E27FC236}">
                <a16:creationId xmlns:a16="http://schemas.microsoft.com/office/drawing/2014/main" id="{AD3F57F3-1A10-BB40-A0FC-0052A6B74258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81" name="Rectangle: Rounded Corners 742">
            <a:extLst>
              <a:ext uri="{FF2B5EF4-FFF2-40B4-BE49-F238E27FC236}">
                <a16:creationId xmlns:a16="http://schemas.microsoft.com/office/drawing/2014/main" id="{12CCFCAB-26A4-E746-8CE3-D09AEC313DC3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82" name="Rectangle: Rounded Corners 743">
            <a:extLst>
              <a:ext uri="{FF2B5EF4-FFF2-40B4-BE49-F238E27FC236}">
                <a16:creationId xmlns:a16="http://schemas.microsoft.com/office/drawing/2014/main" id="{DF52A506-58E0-154B-923F-2E7DC9F15702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83" name="Rectangle: Rounded Corners 744">
            <a:extLst>
              <a:ext uri="{FF2B5EF4-FFF2-40B4-BE49-F238E27FC236}">
                <a16:creationId xmlns:a16="http://schemas.microsoft.com/office/drawing/2014/main" id="{E2877AAA-B2B9-6E47-9FFF-3BB8AF48A1BF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84" name="Rectangle: Rounded Corners 745">
            <a:extLst>
              <a:ext uri="{FF2B5EF4-FFF2-40B4-BE49-F238E27FC236}">
                <a16:creationId xmlns:a16="http://schemas.microsoft.com/office/drawing/2014/main" id="{21B7DB6D-CF94-694F-8845-BCA591486C19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85" name="Rectangle: Rounded Corners 746">
            <a:extLst>
              <a:ext uri="{FF2B5EF4-FFF2-40B4-BE49-F238E27FC236}">
                <a16:creationId xmlns:a16="http://schemas.microsoft.com/office/drawing/2014/main" id="{49EA7801-D8F0-E141-8D25-82222EEBBA99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86" name="Rectangle: Rounded Corners 747">
            <a:extLst>
              <a:ext uri="{FF2B5EF4-FFF2-40B4-BE49-F238E27FC236}">
                <a16:creationId xmlns:a16="http://schemas.microsoft.com/office/drawing/2014/main" id="{7532F19B-CB1A-3143-BFD3-9FF7E9AA3625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087" name="Rectangle: Rounded Corners 748">
            <a:extLst>
              <a:ext uri="{FF2B5EF4-FFF2-40B4-BE49-F238E27FC236}">
                <a16:creationId xmlns:a16="http://schemas.microsoft.com/office/drawing/2014/main" id="{0B97D538-16D8-5640-95B6-CD2D8729ACDA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088" name="Rectangle: Rounded Corners 749">
            <a:extLst>
              <a:ext uri="{FF2B5EF4-FFF2-40B4-BE49-F238E27FC236}">
                <a16:creationId xmlns:a16="http://schemas.microsoft.com/office/drawing/2014/main" id="{CA769F2E-9F7D-494A-A4B4-244C3F3C086E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089" name="Rectangle: Rounded Corners 750">
            <a:extLst>
              <a:ext uri="{FF2B5EF4-FFF2-40B4-BE49-F238E27FC236}">
                <a16:creationId xmlns:a16="http://schemas.microsoft.com/office/drawing/2014/main" id="{C09A1CE0-5627-9A4C-8C7F-2E12FDF31E36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090" name="Rectangle: Rounded Corners 751">
            <a:extLst>
              <a:ext uri="{FF2B5EF4-FFF2-40B4-BE49-F238E27FC236}">
                <a16:creationId xmlns:a16="http://schemas.microsoft.com/office/drawing/2014/main" id="{4ACB4D3D-624B-684D-AA09-FD4C358A5080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091" name="Rectangle: Rounded Corners 752">
            <a:extLst>
              <a:ext uri="{FF2B5EF4-FFF2-40B4-BE49-F238E27FC236}">
                <a16:creationId xmlns:a16="http://schemas.microsoft.com/office/drawing/2014/main" id="{06A9D4B1-25B5-144B-AE62-A46A5ABD6F88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092" name="Rectangle: Rounded Corners 753">
            <a:extLst>
              <a:ext uri="{FF2B5EF4-FFF2-40B4-BE49-F238E27FC236}">
                <a16:creationId xmlns:a16="http://schemas.microsoft.com/office/drawing/2014/main" id="{266E7183-BF5D-0B49-894C-4FF76FE56DD4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093" name="Rectangle: Rounded Corners 754">
            <a:extLst>
              <a:ext uri="{FF2B5EF4-FFF2-40B4-BE49-F238E27FC236}">
                <a16:creationId xmlns:a16="http://schemas.microsoft.com/office/drawing/2014/main" id="{967E8840-5709-7146-8FFC-32FB4BE5F4CC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094" name="Rectangle: Rounded Corners 755">
            <a:extLst>
              <a:ext uri="{FF2B5EF4-FFF2-40B4-BE49-F238E27FC236}">
                <a16:creationId xmlns:a16="http://schemas.microsoft.com/office/drawing/2014/main" id="{881F386A-03C7-4B40-96D5-211E14D97BB1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095" name="Rectangle: Rounded Corners 756">
            <a:extLst>
              <a:ext uri="{FF2B5EF4-FFF2-40B4-BE49-F238E27FC236}">
                <a16:creationId xmlns:a16="http://schemas.microsoft.com/office/drawing/2014/main" id="{700E2E1E-88AF-5B49-AC1D-2D8A1561D99F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096" name="Rectangle: Rounded Corners 757">
            <a:extLst>
              <a:ext uri="{FF2B5EF4-FFF2-40B4-BE49-F238E27FC236}">
                <a16:creationId xmlns:a16="http://schemas.microsoft.com/office/drawing/2014/main" id="{CEAFF65A-A005-904C-8021-45C514730C0F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097" name="Rectangle: Rounded Corners 758">
            <a:extLst>
              <a:ext uri="{FF2B5EF4-FFF2-40B4-BE49-F238E27FC236}">
                <a16:creationId xmlns:a16="http://schemas.microsoft.com/office/drawing/2014/main" id="{C0B6018C-B46A-184E-9058-9811F55E347E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098" name="Rectangle: Rounded Corners 759">
            <a:extLst>
              <a:ext uri="{FF2B5EF4-FFF2-40B4-BE49-F238E27FC236}">
                <a16:creationId xmlns:a16="http://schemas.microsoft.com/office/drawing/2014/main" id="{DFBFB50B-B37A-DE41-9300-5BEB74754FAE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099" name="Rectangle: Rounded Corners 760">
            <a:extLst>
              <a:ext uri="{FF2B5EF4-FFF2-40B4-BE49-F238E27FC236}">
                <a16:creationId xmlns:a16="http://schemas.microsoft.com/office/drawing/2014/main" id="{C1B7433F-82B2-1D4D-9F2A-DE9F7BBE0F62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100" name="Rectangle: Rounded Corners 761">
            <a:extLst>
              <a:ext uri="{FF2B5EF4-FFF2-40B4-BE49-F238E27FC236}">
                <a16:creationId xmlns:a16="http://schemas.microsoft.com/office/drawing/2014/main" id="{E2B90C01-62BA-7A4A-915B-DCCBF168F4DE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101" name="Rectangle: Rounded Corners 762">
            <a:extLst>
              <a:ext uri="{FF2B5EF4-FFF2-40B4-BE49-F238E27FC236}">
                <a16:creationId xmlns:a16="http://schemas.microsoft.com/office/drawing/2014/main" id="{6CDB9C0C-2350-1440-9957-DDA6613A0E78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102" name="Rectangle: Rounded Corners 763">
            <a:extLst>
              <a:ext uri="{FF2B5EF4-FFF2-40B4-BE49-F238E27FC236}">
                <a16:creationId xmlns:a16="http://schemas.microsoft.com/office/drawing/2014/main" id="{A3B71B5F-9AC4-334E-8F79-6E7FDD002FBC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103" name="Rectangle: Rounded Corners 764">
            <a:extLst>
              <a:ext uri="{FF2B5EF4-FFF2-40B4-BE49-F238E27FC236}">
                <a16:creationId xmlns:a16="http://schemas.microsoft.com/office/drawing/2014/main" id="{E3EB822E-5F99-AA4A-83F3-FBE59EBA46FB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104" name="Rectangle: Rounded Corners 765">
            <a:extLst>
              <a:ext uri="{FF2B5EF4-FFF2-40B4-BE49-F238E27FC236}">
                <a16:creationId xmlns:a16="http://schemas.microsoft.com/office/drawing/2014/main" id="{D57ED011-7584-5F4A-A0B3-4705E0956381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105" name="Rectangle: Rounded Corners 766">
            <a:extLst>
              <a:ext uri="{FF2B5EF4-FFF2-40B4-BE49-F238E27FC236}">
                <a16:creationId xmlns:a16="http://schemas.microsoft.com/office/drawing/2014/main" id="{40396303-19CD-A94B-8AF8-D672B2D9B366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106" name="Rectangle: Rounded Corners 767">
            <a:extLst>
              <a:ext uri="{FF2B5EF4-FFF2-40B4-BE49-F238E27FC236}">
                <a16:creationId xmlns:a16="http://schemas.microsoft.com/office/drawing/2014/main" id="{546D5ECB-CF36-4D44-A0EA-F2C2AC03DAD8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107" name="Rectangle: Rounded Corners 768">
            <a:extLst>
              <a:ext uri="{FF2B5EF4-FFF2-40B4-BE49-F238E27FC236}">
                <a16:creationId xmlns:a16="http://schemas.microsoft.com/office/drawing/2014/main" id="{E03A61E6-5023-8E40-8F52-9545D0E85FFA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108" name="Rectangle: Rounded Corners 769">
            <a:extLst>
              <a:ext uri="{FF2B5EF4-FFF2-40B4-BE49-F238E27FC236}">
                <a16:creationId xmlns:a16="http://schemas.microsoft.com/office/drawing/2014/main" id="{323A51A9-C416-4C41-8B46-63FB5D2FA12E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109" name="Rectangle: Rounded Corners 770">
            <a:extLst>
              <a:ext uri="{FF2B5EF4-FFF2-40B4-BE49-F238E27FC236}">
                <a16:creationId xmlns:a16="http://schemas.microsoft.com/office/drawing/2014/main" id="{C9096930-18B2-5F41-82A8-4D3BACBFA74C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110" name="Rectangle: Rounded Corners 771">
            <a:extLst>
              <a:ext uri="{FF2B5EF4-FFF2-40B4-BE49-F238E27FC236}">
                <a16:creationId xmlns:a16="http://schemas.microsoft.com/office/drawing/2014/main" id="{9809A460-6819-5B4A-8E23-63D63AEED398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111" name="Rectangle: Rounded Corners 772">
            <a:extLst>
              <a:ext uri="{FF2B5EF4-FFF2-40B4-BE49-F238E27FC236}">
                <a16:creationId xmlns:a16="http://schemas.microsoft.com/office/drawing/2014/main" id="{FE314D6B-C876-AC47-A265-57D31F7A9EC1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112" name="Rectangle: Rounded Corners 773">
            <a:extLst>
              <a:ext uri="{FF2B5EF4-FFF2-40B4-BE49-F238E27FC236}">
                <a16:creationId xmlns:a16="http://schemas.microsoft.com/office/drawing/2014/main" id="{045F4592-EDF9-0C49-B594-528A754367CD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113" name="Rectangle: Rounded Corners 774">
            <a:extLst>
              <a:ext uri="{FF2B5EF4-FFF2-40B4-BE49-F238E27FC236}">
                <a16:creationId xmlns:a16="http://schemas.microsoft.com/office/drawing/2014/main" id="{53C07B29-7FD6-204A-A46B-4243F55B6CC1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114" name="Rectangle: Rounded Corners 775">
            <a:extLst>
              <a:ext uri="{FF2B5EF4-FFF2-40B4-BE49-F238E27FC236}">
                <a16:creationId xmlns:a16="http://schemas.microsoft.com/office/drawing/2014/main" id="{32BA8BA7-0844-3A42-8CE5-342D35FAD777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115" name="Rectangle: Rounded Corners 776">
            <a:extLst>
              <a:ext uri="{FF2B5EF4-FFF2-40B4-BE49-F238E27FC236}">
                <a16:creationId xmlns:a16="http://schemas.microsoft.com/office/drawing/2014/main" id="{CEB8C9D5-288C-044D-BCEF-29A34FAB6766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116" name="Rectangle: Rounded Corners 777">
            <a:extLst>
              <a:ext uri="{FF2B5EF4-FFF2-40B4-BE49-F238E27FC236}">
                <a16:creationId xmlns:a16="http://schemas.microsoft.com/office/drawing/2014/main" id="{1105F274-9994-5E4B-903A-CCC88D14D889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117" name="Rectangle: Rounded Corners 778">
            <a:extLst>
              <a:ext uri="{FF2B5EF4-FFF2-40B4-BE49-F238E27FC236}">
                <a16:creationId xmlns:a16="http://schemas.microsoft.com/office/drawing/2014/main" id="{553908A8-892D-EB4C-8A77-3EA9BD90B363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118" name="Rectangle: Rounded Corners 779">
            <a:extLst>
              <a:ext uri="{FF2B5EF4-FFF2-40B4-BE49-F238E27FC236}">
                <a16:creationId xmlns:a16="http://schemas.microsoft.com/office/drawing/2014/main" id="{23F16AEF-61A7-0D46-991C-99C8A3911E92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119" name="Rectangle: Rounded Corners 780">
            <a:extLst>
              <a:ext uri="{FF2B5EF4-FFF2-40B4-BE49-F238E27FC236}">
                <a16:creationId xmlns:a16="http://schemas.microsoft.com/office/drawing/2014/main" id="{334370E3-C427-5542-9031-2E24B7BFE648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120" name="Rectangle: Rounded Corners 781">
            <a:extLst>
              <a:ext uri="{FF2B5EF4-FFF2-40B4-BE49-F238E27FC236}">
                <a16:creationId xmlns:a16="http://schemas.microsoft.com/office/drawing/2014/main" id="{923196FC-0FEE-F340-8DC7-663E1FE28EBF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121" name="Rectangle: Rounded Corners 782">
            <a:extLst>
              <a:ext uri="{FF2B5EF4-FFF2-40B4-BE49-F238E27FC236}">
                <a16:creationId xmlns:a16="http://schemas.microsoft.com/office/drawing/2014/main" id="{C37B757E-1754-3540-BCEB-18F4D88538F0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122" name="Rectangle: Rounded Corners 783">
            <a:extLst>
              <a:ext uri="{FF2B5EF4-FFF2-40B4-BE49-F238E27FC236}">
                <a16:creationId xmlns:a16="http://schemas.microsoft.com/office/drawing/2014/main" id="{95E745F6-D45E-3040-99F7-22664890FB0B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123" name="Rectangle: Rounded Corners 784">
            <a:extLst>
              <a:ext uri="{FF2B5EF4-FFF2-40B4-BE49-F238E27FC236}">
                <a16:creationId xmlns:a16="http://schemas.microsoft.com/office/drawing/2014/main" id="{7181CEA1-B9D2-C64E-89C4-4C140E56B007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124" name="Rectangle: Rounded Corners 785">
            <a:extLst>
              <a:ext uri="{FF2B5EF4-FFF2-40B4-BE49-F238E27FC236}">
                <a16:creationId xmlns:a16="http://schemas.microsoft.com/office/drawing/2014/main" id="{9E83D210-69F1-5F4F-817D-38B268297C2B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125" name="Rectangle: Rounded Corners 786">
            <a:extLst>
              <a:ext uri="{FF2B5EF4-FFF2-40B4-BE49-F238E27FC236}">
                <a16:creationId xmlns:a16="http://schemas.microsoft.com/office/drawing/2014/main" id="{60A69D4E-E246-A247-9738-EF81AB9BF7E1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126" name="Rectangle: Rounded Corners 787">
            <a:extLst>
              <a:ext uri="{FF2B5EF4-FFF2-40B4-BE49-F238E27FC236}">
                <a16:creationId xmlns:a16="http://schemas.microsoft.com/office/drawing/2014/main" id="{1771D0FE-F41A-3C46-A34A-100E2F4F59F8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127" name="Rectangle: Rounded Corners 788">
            <a:extLst>
              <a:ext uri="{FF2B5EF4-FFF2-40B4-BE49-F238E27FC236}">
                <a16:creationId xmlns:a16="http://schemas.microsoft.com/office/drawing/2014/main" id="{B9C4118F-1558-B443-A003-8B50F80138FF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128" name="Rectangle: Rounded Corners 789">
            <a:extLst>
              <a:ext uri="{FF2B5EF4-FFF2-40B4-BE49-F238E27FC236}">
                <a16:creationId xmlns:a16="http://schemas.microsoft.com/office/drawing/2014/main" id="{C169B3E3-1232-E440-AC5C-F51B52C3D325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129" name="Rectangle: Rounded Corners 790">
            <a:extLst>
              <a:ext uri="{FF2B5EF4-FFF2-40B4-BE49-F238E27FC236}">
                <a16:creationId xmlns:a16="http://schemas.microsoft.com/office/drawing/2014/main" id="{829B753F-0E8C-3946-8FA8-EC276FA9A1CC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130" name="Rectangle: Rounded Corners 791">
            <a:extLst>
              <a:ext uri="{FF2B5EF4-FFF2-40B4-BE49-F238E27FC236}">
                <a16:creationId xmlns:a16="http://schemas.microsoft.com/office/drawing/2014/main" id="{68C2F31D-0351-D84A-A24B-8E7A52CB9AB4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131" name="Rectangle: Rounded Corners 792">
            <a:extLst>
              <a:ext uri="{FF2B5EF4-FFF2-40B4-BE49-F238E27FC236}">
                <a16:creationId xmlns:a16="http://schemas.microsoft.com/office/drawing/2014/main" id="{45229147-DAFD-F342-84A7-12F1F79BC657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132" name="Rectangle: Rounded Corners 793">
            <a:extLst>
              <a:ext uri="{FF2B5EF4-FFF2-40B4-BE49-F238E27FC236}">
                <a16:creationId xmlns:a16="http://schemas.microsoft.com/office/drawing/2014/main" id="{0179857C-7732-CA44-803E-C89467E0C29B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133" name="Rectangle: Rounded Corners 794">
            <a:extLst>
              <a:ext uri="{FF2B5EF4-FFF2-40B4-BE49-F238E27FC236}">
                <a16:creationId xmlns:a16="http://schemas.microsoft.com/office/drawing/2014/main" id="{CAA368CD-D62B-B148-8C51-E4E86E17AA71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134" name="Rectangle: Rounded Corners 795">
            <a:extLst>
              <a:ext uri="{FF2B5EF4-FFF2-40B4-BE49-F238E27FC236}">
                <a16:creationId xmlns:a16="http://schemas.microsoft.com/office/drawing/2014/main" id="{BF9DFC3D-25F3-324E-99C2-619FF4E18A94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135" name="Rectangle: Rounded Corners 796">
            <a:extLst>
              <a:ext uri="{FF2B5EF4-FFF2-40B4-BE49-F238E27FC236}">
                <a16:creationId xmlns:a16="http://schemas.microsoft.com/office/drawing/2014/main" id="{094DA9FE-9235-D14F-955A-3BD5EEB5E269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136" name="Rectangle: Rounded Corners 797">
            <a:extLst>
              <a:ext uri="{FF2B5EF4-FFF2-40B4-BE49-F238E27FC236}">
                <a16:creationId xmlns:a16="http://schemas.microsoft.com/office/drawing/2014/main" id="{E44D5175-6D3E-4E46-B2F0-43A6DB186473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137" name="Rectangle: Rounded Corners 798">
            <a:extLst>
              <a:ext uri="{FF2B5EF4-FFF2-40B4-BE49-F238E27FC236}">
                <a16:creationId xmlns:a16="http://schemas.microsoft.com/office/drawing/2014/main" id="{022042A3-297B-134E-914F-0DF4DDE8BCB3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138" name="Rectangle: Rounded Corners 799">
            <a:extLst>
              <a:ext uri="{FF2B5EF4-FFF2-40B4-BE49-F238E27FC236}">
                <a16:creationId xmlns:a16="http://schemas.microsoft.com/office/drawing/2014/main" id="{2EFAA50F-200B-F248-B2D4-33238404E57F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139" name="Rectangle: Rounded Corners 800">
            <a:extLst>
              <a:ext uri="{FF2B5EF4-FFF2-40B4-BE49-F238E27FC236}">
                <a16:creationId xmlns:a16="http://schemas.microsoft.com/office/drawing/2014/main" id="{A74EE8F1-E17C-E148-81B8-CD8BE040AEEB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140" name="Rectangle: Rounded Corners 801">
            <a:extLst>
              <a:ext uri="{FF2B5EF4-FFF2-40B4-BE49-F238E27FC236}">
                <a16:creationId xmlns:a16="http://schemas.microsoft.com/office/drawing/2014/main" id="{792AA273-CBB3-E440-98C1-0D2954349D0A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141" name="Rectangle: Rounded Corners 802">
            <a:extLst>
              <a:ext uri="{FF2B5EF4-FFF2-40B4-BE49-F238E27FC236}">
                <a16:creationId xmlns:a16="http://schemas.microsoft.com/office/drawing/2014/main" id="{B94E7C5A-9E81-C545-B78A-0554032D66B7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142" name="Rectangle: Rounded Corners 803">
            <a:extLst>
              <a:ext uri="{FF2B5EF4-FFF2-40B4-BE49-F238E27FC236}">
                <a16:creationId xmlns:a16="http://schemas.microsoft.com/office/drawing/2014/main" id="{A283768D-58E9-3942-AE02-6DBF18D8E229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143" name="Rectangle: Rounded Corners 804">
            <a:extLst>
              <a:ext uri="{FF2B5EF4-FFF2-40B4-BE49-F238E27FC236}">
                <a16:creationId xmlns:a16="http://schemas.microsoft.com/office/drawing/2014/main" id="{44B2212B-446E-0747-BA0B-35D43E424DEF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144" name="Rectangle: Rounded Corners 805">
            <a:extLst>
              <a:ext uri="{FF2B5EF4-FFF2-40B4-BE49-F238E27FC236}">
                <a16:creationId xmlns:a16="http://schemas.microsoft.com/office/drawing/2014/main" id="{7A8217D0-8664-AC49-AE7A-7ECF9C84DBB8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145" name="Rectangle: Rounded Corners 806">
            <a:extLst>
              <a:ext uri="{FF2B5EF4-FFF2-40B4-BE49-F238E27FC236}">
                <a16:creationId xmlns:a16="http://schemas.microsoft.com/office/drawing/2014/main" id="{3E23AB19-E620-2D46-A953-D0BBED3D1B9A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46" name="Rectangle: Rounded Corners 807">
            <a:extLst>
              <a:ext uri="{FF2B5EF4-FFF2-40B4-BE49-F238E27FC236}">
                <a16:creationId xmlns:a16="http://schemas.microsoft.com/office/drawing/2014/main" id="{EF58DEFA-211B-4546-A3DA-1C243678E295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147" name="Rectangle: Rounded Corners 808">
            <a:extLst>
              <a:ext uri="{FF2B5EF4-FFF2-40B4-BE49-F238E27FC236}">
                <a16:creationId xmlns:a16="http://schemas.microsoft.com/office/drawing/2014/main" id="{0811B22A-FF0B-5E4F-BC4C-9BB0059013DA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148" name="Rectangle: Rounded Corners 809">
            <a:extLst>
              <a:ext uri="{FF2B5EF4-FFF2-40B4-BE49-F238E27FC236}">
                <a16:creationId xmlns:a16="http://schemas.microsoft.com/office/drawing/2014/main" id="{65763048-D2FC-9641-B18E-268AE1A6C46F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149" name="Rectangle: Rounded Corners 810">
            <a:extLst>
              <a:ext uri="{FF2B5EF4-FFF2-40B4-BE49-F238E27FC236}">
                <a16:creationId xmlns:a16="http://schemas.microsoft.com/office/drawing/2014/main" id="{98E927CA-C2B1-DA4F-B781-9CDA7E5256D2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150" name="Rectangle: Rounded Corners 811">
            <a:extLst>
              <a:ext uri="{FF2B5EF4-FFF2-40B4-BE49-F238E27FC236}">
                <a16:creationId xmlns:a16="http://schemas.microsoft.com/office/drawing/2014/main" id="{F0A20440-362C-9C47-8C8A-14668B5AFD20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151" name="Rectangle: Rounded Corners 812">
            <a:extLst>
              <a:ext uri="{FF2B5EF4-FFF2-40B4-BE49-F238E27FC236}">
                <a16:creationId xmlns:a16="http://schemas.microsoft.com/office/drawing/2014/main" id="{23F3C93B-7718-BF46-91B9-47AAA69B5E05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152" name="Rectangle: Rounded Corners 813">
            <a:extLst>
              <a:ext uri="{FF2B5EF4-FFF2-40B4-BE49-F238E27FC236}">
                <a16:creationId xmlns:a16="http://schemas.microsoft.com/office/drawing/2014/main" id="{06522886-F34F-3641-AF5F-1BCDEB06F301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153" name="Rectangle: Rounded Corners 814">
            <a:extLst>
              <a:ext uri="{FF2B5EF4-FFF2-40B4-BE49-F238E27FC236}">
                <a16:creationId xmlns:a16="http://schemas.microsoft.com/office/drawing/2014/main" id="{52A6914D-C4AF-D946-A10D-4FA04EE66C6B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154" name="Rectangle: Rounded Corners 815">
            <a:extLst>
              <a:ext uri="{FF2B5EF4-FFF2-40B4-BE49-F238E27FC236}">
                <a16:creationId xmlns:a16="http://schemas.microsoft.com/office/drawing/2014/main" id="{5FE26D71-23CE-7B4B-8E9B-F7285517F84D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155" name="Rectangle: Rounded Corners 816">
            <a:extLst>
              <a:ext uri="{FF2B5EF4-FFF2-40B4-BE49-F238E27FC236}">
                <a16:creationId xmlns:a16="http://schemas.microsoft.com/office/drawing/2014/main" id="{179C5C43-E0FE-274B-8D71-60458A8D2C8F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156" name="Rectangle: Rounded Corners 817">
            <a:extLst>
              <a:ext uri="{FF2B5EF4-FFF2-40B4-BE49-F238E27FC236}">
                <a16:creationId xmlns:a16="http://schemas.microsoft.com/office/drawing/2014/main" id="{698E5EDD-879A-EA4D-92FA-23DFF515C03F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157" name="Rectangle: Rounded Corners 818">
            <a:extLst>
              <a:ext uri="{FF2B5EF4-FFF2-40B4-BE49-F238E27FC236}">
                <a16:creationId xmlns:a16="http://schemas.microsoft.com/office/drawing/2014/main" id="{FF0AEBC0-084A-6D41-B60A-F350616EFB7E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158" name="Rectangle: Rounded Corners 819">
            <a:extLst>
              <a:ext uri="{FF2B5EF4-FFF2-40B4-BE49-F238E27FC236}">
                <a16:creationId xmlns:a16="http://schemas.microsoft.com/office/drawing/2014/main" id="{1E709052-4FEF-D546-A48B-5BAC39416F14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159" name="Rectangle: Rounded Corners 820">
            <a:extLst>
              <a:ext uri="{FF2B5EF4-FFF2-40B4-BE49-F238E27FC236}">
                <a16:creationId xmlns:a16="http://schemas.microsoft.com/office/drawing/2014/main" id="{ED773E9F-D23F-9340-A006-955A9297E37D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160" name="Rectangle: Rounded Corners 821">
            <a:extLst>
              <a:ext uri="{FF2B5EF4-FFF2-40B4-BE49-F238E27FC236}">
                <a16:creationId xmlns:a16="http://schemas.microsoft.com/office/drawing/2014/main" id="{C16C3499-7FE7-1545-BD0E-67C6CF734F34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161" name="Rectangle: Rounded Corners 822">
            <a:extLst>
              <a:ext uri="{FF2B5EF4-FFF2-40B4-BE49-F238E27FC236}">
                <a16:creationId xmlns:a16="http://schemas.microsoft.com/office/drawing/2014/main" id="{2B930272-9FA8-9045-B6E9-5D26005EA19E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162" name="Rectangle: Rounded Corners 823">
            <a:extLst>
              <a:ext uri="{FF2B5EF4-FFF2-40B4-BE49-F238E27FC236}">
                <a16:creationId xmlns:a16="http://schemas.microsoft.com/office/drawing/2014/main" id="{2ABCD0C4-53D9-DC40-A91F-7563B75287F7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163" name="Rectangle: Rounded Corners 824">
            <a:extLst>
              <a:ext uri="{FF2B5EF4-FFF2-40B4-BE49-F238E27FC236}">
                <a16:creationId xmlns:a16="http://schemas.microsoft.com/office/drawing/2014/main" id="{8D29670D-BFB0-5A4B-B6C0-FA330368354A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164" name="Rectangle: Rounded Corners 825">
            <a:extLst>
              <a:ext uri="{FF2B5EF4-FFF2-40B4-BE49-F238E27FC236}">
                <a16:creationId xmlns:a16="http://schemas.microsoft.com/office/drawing/2014/main" id="{B06A47D4-C289-F142-807D-19257DD4591B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03" panose="00000400000000000000" pitchFamily="2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165" name="Rectangle: Rounded Corners 826">
            <a:extLst>
              <a:ext uri="{FF2B5EF4-FFF2-40B4-BE49-F238E27FC236}">
                <a16:creationId xmlns:a16="http://schemas.microsoft.com/office/drawing/2014/main" id="{A2A63F6A-9B96-E14F-ABD3-43FE677F86FE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#9Slide03 SFU Futura_03" panose="00000400000000000000" pitchFamily="2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166" name="Rectangle: Rounded Corners 827">
            <a:extLst>
              <a:ext uri="{FF2B5EF4-FFF2-40B4-BE49-F238E27FC236}">
                <a16:creationId xmlns:a16="http://schemas.microsoft.com/office/drawing/2014/main" id="{5296F7A7-8A82-6C45-ADF5-4ABB073749D9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#9Slide03 SFU Futura_03" panose="00000400000000000000" pitchFamily="2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167" name="Rectangle: Rounded Corners 828">
            <a:extLst>
              <a:ext uri="{FF2B5EF4-FFF2-40B4-BE49-F238E27FC236}">
                <a16:creationId xmlns:a16="http://schemas.microsoft.com/office/drawing/2014/main" id="{690C7B51-5001-BF4E-B98A-7826189331EA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#9Slide03 SFU Futura_03" panose="00000400000000000000" pitchFamily="2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168" name="Rectangle: Rounded Corners 829">
            <a:extLst>
              <a:ext uri="{FF2B5EF4-FFF2-40B4-BE49-F238E27FC236}">
                <a16:creationId xmlns:a16="http://schemas.microsoft.com/office/drawing/2014/main" id="{9E73D024-219C-B449-A90C-E4DE2A85BFE1}"/>
              </a:ext>
            </a:extLst>
          </p:cNvPr>
          <p:cNvSpPr/>
          <p:nvPr/>
        </p:nvSpPr>
        <p:spPr>
          <a:xfrm>
            <a:off x="7455229" y="480675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#9Slide03 SFU Futura_03" panose="00000400000000000000" pitchFamily="2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169" name="Rectangle: Rounded Corners 830">
            <a:extLst>
              <a:ext uri="{FF2B5EF4-FFF2-40B4-BE49-F238E27FC236}">
                <a16:creationId xmlns:a16="http://schemas.microsoft.com/office/drawing/2014/main" id="{3BDAB2A4-1AEB-3F48-B3D0-A455C566DC94}"/>
              </a:ext>
            </a:extLst>
          </p:cNvPr>
          <p:cNvSpPr/>
          <p:nvPr/>
        </p:nvSpPr>
        <p:spPr>
          <a:xfrm>
            <a:off x="6858000" y="4475018"/>
            <a:ext cx="3200399" cy="143497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latin typeface="#9Slide03 SFU Futura_03" panose="00000400000000000000" pitchFamily="2" charset="0"/>
                <a:cs typeface="Arial" panose="020B0604020202020204" pitchFamily="34" charset="0"/>
              </a:rPr>
              <a:t>TIME’S UP!</a:t>
            </a:r>
            <a:endParaRPr lang="en-GB" sz="3200" dirty="0">
              <a:latin typeface="#9Slide03 SFU Futura_03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330B28F4-AF24-FE4D-9823-F2BB9B8834FF}"/>
              </a:ext>
            </a:extLst>
          </p:cNvPr>
          <p:cNvSpPr txBox="1"/>
          <p:nvPr/>
        </p:nvSpPr>
        <p:spPr>
          <a:xfrm>
            <a:off x="1951896" y="610767"/>
            <a:ext cx="11006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III. </a:t>
            </a:r>
            <a:r>
              <a:rPr lang="x-none" sz="3200" b="1" dirty="0">
                <a:solidFill>
                  <a:srgbClr val="C00000"/>
                </a:solidFill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BẢO QUẢN KÍNH HIỂN VI QUANG HỌC</a:t>
            </a:r>
          </a:p>
        </p:txBody>
      </p:sp>
      <p:pic>
        <p:nvPicPr>
          <p:cNvPr id="193" name="Picture 2" descr="Hướng dẫn bảo quản và vệ sinh kính hiển vi tại nhà">
            <a:extLst>
              <a:ext uri="{FF2B5EF4-FFF2-40B4-BE49-F238E27FC236}">
                <a16:creationId xmlns:a16="http://schemas.microsoft.com/office/drawing/2014/main" id="{C52B29DD-2C65-6B49-8A01-BF84D6E73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6" y="2040392"/>
            <a:ext cx="4656323" cy="451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TextBox 193">
            <a:extLst>
              <a:ext uri="{FF2B5EF4-FFF2-40B4-BE49-F238E27FC236}">
                <a16:creationId xmlns:a16="http://schemas.microsoft.com/office/drawing/2014/main" id="{2A98567D-433D-F249-AC15-EA2EC59AD26A}"/>
              </a:ext>
            </a:extLst>
          </p:cNvPr>
          <p:cNvSpPr txBox="1"/>
          <p:nvPr/>
        </p:nvSpPr>
        <p:spPr>
          <a:xfrm flipH="1">
            <a:off x="5795116" y="1939319"/>
            <a:ext cx="59333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 err="1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Em</a:t>
            </a:r>
            <a:r>
              <a:rPr lang="en-US" sz="33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nêu</a:t>
            </a:r>
            <a:r>
              <a:rPr lang="en-US" sz="33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những</a:t>
            </a:r>
            <a:r>
              <a:rPr lang="en-US" sz="33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điều</a:t>
            </a:r>
            <a:r>
              <a:rPr lang="en-US" sz="33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cần</a:t>
            </a:r>
            <a:r>
              <a:rPr lang="en-US" sz="33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chú</a:t>
            </a:r>
            <a:r>
              <a:rPr lang="en-US" sz="33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ý </a:t>
            </a:r>
            <a:r>
              <a:rPr lang="en-US" sz="3300" dirty="0" err="1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trong</a:t>
            </a:r>
            <a:r>
              <a:rPr lang="en-US" sz="33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cách</a:t>
            </a:r>
            <a:r>
              <a:rPr lang="x-none" sz="33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bảo quản (khi di chuyển, sử dụng, vệ sinh, cất giữ) kính hiển vi quang học.</a:t>
            </a: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595CE381-E981-4EAF-ABBC-2073F9248EE6}"/>
              </a:ext>
            </a:extLst>
          </p:cNvPr>
          <p:cNvGrpSpPr/>
          <p:nvPr/>
        </p:nvGrpSpPr>
        <p:grpSpPr>
          <a:xfrm>
            <a:off x="388406" y="288522"/>
            <a:ext cx="1418357" cy="1229264"/>
            <a:chOff x="10807701" y="4343400"/>
            <a:chExt cx="847725" cy="720725"/>
          </a:xfrm>
          <a:solidFill>
            <a:srgbClr val="C00000"/>
          </a:solidFill>
        </p:grpSpPr>
        <p:sp>
          <p:nvSpPr>
            <p:cNvPr id="196" name="Freeform 467">
              <a:extLst>
                <a:ext uri="{FF2B5EF4-FFF2-40B4-BE49-F238E27FC236}">
                  <a16:creationId xmlns:a16="http://schemas.microsoft.com/office/drawing/2014/main" id="{390A90A8-C27C-4D89-8D91-01AF641E03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97" name="Freeform 468">
              <a:extLst>
                <a:ext uri="{FF2B5EF4-FFF2-40B4-BE49-F238E27FC236}">
                  <a16:creationId xmlns:a16="http://schemas.microsoft.com/office/drawing/2014/main" id="{088FE095-FF25-45FE-B19A-2AE1697CD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98" name="Freeform 469">
              <a:extLst>
                <a:ext uri="{FF2B5EF4-FFF2-40B4-BE49-F238E27FC236}">
                  <a16:creationId xmlns:a16="http://schemas.microsoft.com/office/drawing/2014/main" id="{BCF9E1A2-76EC-4F9B-8249-35BF8DA4D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99" name="Freeform 470">
              <a:extLst>
                <a:ext uri="{FF2B5EF4-FFF2-40B4-BE49-F238E27FC236}">
                  <a16:creationId xmlns:a16="http://schemas.microsoft.com/office/drawing/2014/main" id="{CA4961C3-045B-4A7C-9270-C4D62317A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00" name="Freeform 471">
              <a:extLst>
                <a:ext uri="{FF2B5EF4-FFF2-40B4-BE49-F238E27FC236}">
                  <a16:creationId xmlns:a16="http://schemas.microsoft.com/office/drawing/2014/main" id="{C0A7CC4A-F8CF-4043-94F5-B6DB102AE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01" name="Freeform 472">
              <a:extLst>
                <a:ext uri="{FF2B5EF4-FFF2-40B4-BE49-F238E27FC236}">
                  <a16:creationId xmlns:a16="http://schemas.microsoft.com/office/drawing/2014/main" id="{2DE742FD-5651-4AF9-827A-94143F716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02" name="Freeform 473">
              <a:extLst>
                <a:ext uri="{FF2B5EF4-FFF2-40B4-BE49-F238E27FC236}">
                  <a16:creationId xmlns:a16="http://schemas.microsoft.com/office/drawing/2014/main" id="{E563F75B-95CF-4FA7-9A41-DC531EBEFB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03" name="Freeform 474">
              <a:extLst>
                <a:ext uri="{FF2B5EF4-FFF2-40B4-BE49-F238E27FC236}">
                  <a16:creationId xmlns:a16="http://schemas.microsoft.com/office/drawing/2014/main" id="{EB78E6EF-BAB3-4D80-B84B-F0186F3CA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04" name="Freeform 475">
              <a:extLst>
                <a:ext uri="{FF2B5EF4-FFF2-40B4-BE49-F238E27FC236}">
                  <a16:creationId xmlns:a16="http://schemas.microsoft.com/office/drawing/2014/main" id="{24AEAEC2-2E61-4A1A-863F-856871BAA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05" name="Freeform 476">
              <a:extLst>
                <a:ext uri="{FF2B5EF4-FFF2-40B4-BE49-F238E27FC236}">
                  <a16:creationId xmlns:a16="http://schemas.microsoft.com/office/drawing/2014/main" id="{A715821F-96DD-4608-826D-EB3D3C2ED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2060"/>
                </a:solidFill>
                <a:latin typeface="#9Slide03 SFU Futura_03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692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8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9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2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3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4"/>
                  </p:tgtEl>
                </p:cond>
              </p:nextCondLst>
            </p:seq>
          </p:childTnLst>
        </p:cTn>
      </p:par>
    </p:tnLst>
    <p:bldLst>
      <p:bldP spid="984" grpId="0" animBg="1"/>
      <p:bldP spid="985" grpId="0" animBg="1"/>
      <p:bldP spid="986" grpId="0" animBg="1"/>
      <p:bldP spid="987" grpId="0" animBg="1"/>
      <p:bldP spid="988" grpId="0" animBg="1"/>
      <p:bldP spid="989" grpId="0" animBg="1"/>
      <p:bldP spid="990" grpId="0" animBg="1"/>
      <p:bldP spid="991" grpId="0" animBg="1"/>
      <p:bldP spid="992" grpId="0" animBg="1"/>
      <p:bldP spid="993" grpId="0" animBg="1"/>
      <p:bldP spid="994" grpId="0" animBg="1"/>
      <p:bldP spid="995" grpId="0" animBg="1"/>
      <p:bldP spid="996" grpId="0" animBg="1"/>
      <p:bldP spid="997" grpId="0" animBg="1"/>
      <p:bldP spid="998" grpId="0" animBg="1"/>
      <p:bldP spid="999" grpId="0" animBg="1"/>
      <p:bldP spid="1000" grpId="0" animBg="1"/>
      <p:bldP spid="1001" grpId="0" animBg="1"/>
      <p:bldP spid="1002" grpId="0" animBg="1"/>
      <p:bldP spid="1003" grpId="0" animBg="1"/>
      <p:bldP spid="1004" grpId="0" animBg="1"/>
      <p:bldP spid="1005" grpId="0" animBg="1"/>
      <p:bldP spid="1006" grpId="0" animBg="1"/>
      <p:bldP spid="1007" grpId="0" animBg="1"/>
      <p:bldP spid="1008" grpId="0" animBg="1"/>
      <p:bldP spid="1009" grpId="0" animBg="1"/>
      <p:bldP spid="1010" grpId="0" animBg="1"/>
      <p:bldP spid="1011" grpId="0" animBg="1"/>
      <p:bldP spid="1012" grpId="0" animBg="1"/>
      <p:bldP spid="1013" grpId="0" animBg="1"/>
      <p:bldP spid="1014" grpId="0" animBg="1"/>
      <p:bldP spid="1015" grpId="0" animBg="1"/>
      <p:bldP spid="1016" grpId="0" animBg="1"/>
      <p:bldP spid="1017" grpId="0" animBg="1"/>
      <p:bldP spid="1018" grpId="0" animBg="1"/>
      <p:bldP spid="1019" grpId="0" animBg="1"/>
      <p:bldP spid="1020" grpId="0" animBg="1"/>
      <p:bldP spid="1021" grpId="0" animBg="1"/>
      <p:bldP spid="1022" grpId="0" animBg="1"/>
      <p:bldP spid="1023" grpId="0" animBg="1"/>
      <p:bldP spid="1024" grpId="0" animBg="1"/>
      <p:bldP spid="1025" grpId="0" animBg="1"/>
      <p:bldP spid="1027" grpId="0" animBg="1"/>
      <p:bldP spid="1029" grpId="0" animBg="1"/>
      <p:bldP spid="1031" grpId="0" animBg="1"/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  <p:bldP spid="1039" grpId="0" animBg="1"/>
      <p:bldP spid="1040" grpId="0" animBg="1"/>
      <p:bldP spid="1041" grpId="0" animBg="1"/>
      <p:bldP spid="1042" grpId="0" animBg="1"/>
      <p:bldP spid="1043" grpId="0" animBg="1"/>
      <p:bldP spid="1044" grpId="0" animBg="1"/>
      <p:bldP spid="1045" grpId="0" animBg="1"/>
      <p:bldP spid="1046" grpId="0" animBg="1"/>
      <p:bldP spid="1047" grpId="0" animBg="1"/>
      <p:bldP spid="1048" grpId="0" animBg="1"/>
      <p:bldP spid="1049" grpId="0" animBg="1"/>
      <p:bldP spid="1050" grpId="0" animBg="1"/>
      <p:bldP spid="1051" grpId="0" animBg="1"/>
      <p:bldP spid="1052" grpId="0" animBg="1"/>
      <p:bldP spid="1053" grpId="0" animBg="1"/>
      <p:bldP spid="1054" grpId="0" animBg="1"/>
      <p:bldP spid="1055" grpId="0" animBg="1"/>
      <p:bldP spid="1056" grpId="0" animBg="1"/>
      <p:bldP spid="1057" grpId="0" animBg="1"/>
      <p:bldP spid="1058" grpId="0" animBg="1"/>
      <p:bldP spid="1059" grpId="0" animBg="1"/>
      <p:bldP spid="1060" grpId="0" animBg="1"/>
      <p:bldP spid="1061" grpId="0" animBg="1"/>
      <p:bldP spid="1062" grpId="0" animBg="1"/>
      <p:bldP spid="1063" grpId="0" animBg="1"/>
      <p:bldP spid="1064" grpId="0" animBg="1"/>
      <p:bldP spid="1065" grpId="0" animBg="1"/>
      <p:bldP spid="1066" grpId="0" animBg="1"/>
      <p:bldP spid="1067" grpId="0" animBg="1"/>
      <p:bldP spid="1068" grpId="0" animBg="1"/>
      <p:bldP spid="1069" grpId="0" animBg="1"/>
      <p:bldP spid="1070" grpId="0" animBg="1"/>
      <p:bldP spid="1071" grpId="0" animBg="1"/>
      <p:bldP spid="1072" grpId="0" animBg="1"/>
      <p:bldP spid="1073" grpId="0" animBg="1"/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088" grpId="0" animBg="1"/>
      <p:bldP spid="1089" grpId="0" animBg="1"/>
      <p:bldP spid="1090" grpId="0" animBg="1"/>
      <p:bldP spid="1091" grpId="0" animBg="1"/>
      <p:bldP spid="1092" grpId="0" animBg="1"/>
      <p:bldP spid="1093" grpId="0" animBg="1"/>
      <p:bldP spid="1094" grpId="0" animBg="1"/>
      <p:bldP spid="1095" grpId="0" animBg="1"/>
      <p:bldP spid="1096" grpId="0" animBg="1"/>
      <p:bldP spid="1097" grpId="0" animBg="1"/>
      <p:bldP spid="1098" grpId="0" animBg="1"/>
      <p:bldP spid="1099" grpId="0" animBg="1"/>
      <p:bldP spid="1100" grpId="0" animBg="1"/>
      <p:bldP spid="1101" grpId="0" animBg="1"/>
      <p:bldP spid="1102" grpId="0" animBg="1"/>
      <p:bldP spid="1103" grpId="0" animBg="1"/>
      <p:bldP spid="1104" grpId="0" animBg="1"/>
      <p:bldP spid="1105" grpId="0" animBg="1"/>
      <p:bldP spid="1106" grpId="0" animBg="1"/>
      <p:bldP spid="1107" grpId="0" animBg="1"/>
      <p:bldP spid="1108" grpId="0" animBg="1"/>
      <p:bldP spid="1109" grpId="0" animBg="1"/>
      <p:bldP spid="1110" grpId="0" animBg="1"/>
      <p:bldP spid="1111" grpId="0" animBg="1"/>
      <p:bldP spid="1112" grpId="0" animBg="1"/>
      <p:bldP spid="1113" grpId="0" animBg="1"/>
      <p:bldP spid="1114" grpId="0" animBg="1"/>
      <p:bldP spid="1115" grpId="0" animBg="1"/>
      <p:bldP spid="1116" grpId="0" animBg="1"/>
      <p:bldP spid="1117" grpId="0" animBg="1"/>
      <p:bldP spid="1118" grpId="0" animBg="1"/>
      <p:bldP spid="1119" grpId="0" animBg="1"/>
      <p:bldP spid="1120" grpId="0" animBg="1"/>
      <p:bldP spid="1121" grpId="0" animBg="1"/>
      <p:bldP spid="1122" grpId="0" animBg="1"/>
      <p:bldP spid="1123" grpId="0" animBg="1"/>
      <p:bldP spid="1124" grpId="0" animBg="1"/>
      <p:bldP spid="1125" grpId="0" animBg="1"/>
      <p:bldP spid="1126" grpId="0" animBg="1"/>
      <p:bldP spid="1127" grpId="0" animBg="1"/>
      <p:bldP spid="1128" grpId="0" animBg="1"/>
      <p:bldP spid="1129" grpId="0" animBg="1"/>
      <p:bldP spid="1130" grpId="0" animBg="1"/>
      <p:bldP spid="1131" grpId="0" animBg="1"/>
      <p:bldP spid="1132" grpId="0" animBg="1"/>
      <p:bldP spid="1133" grpId="0" animBg="1"/>
      <p:bldP spid="1134" grpId="0" animBg="1"/>
      <p:bldP spid="1135" grpId="0" animBg="1"/>
      <p:bldP spid="1136" grpId="0" animBg="1"/>
      <p:bldP spid="1137" grpId="0" animBg="1"/>
      <p:bldP spid="1138" grpId="0" animBg="1"/>
      <p:bldP spid="1139" grpId="0" animBg="1"/>
      <p:bldP spid="1140" grpId="0" animBg="1"/>
      <p:bldP spid="1141" grpId="0" animBg="1"/>
      <p:bldP spid="1142" grpId="0" animBg="1"/>
      <p:bldP spid="1143" grpId="0" animBg="1"/>
      <p:bldP spid="1144" grpId="0" animBg="1"/>
      <p:bldP spid="1145" grpId="0" animBg="1"/>
      <p:bldP spid="1146" grpId="0" animBg="1"/>
      <p:bldP spid="1147" grpId="0" animBg="1"/>
      <p:bldP spid="1148" grpId="0" animBg="1"/>
      <p:bldP spid="1149" grpId="0" animBg="1"/>
      <p:bldP spid="1150" grpId="0" animBg="1"/>
      <p:bldP spid="1151" grpId="0" animBg="1"/>
      <p:bldP spid="1152" grpId="0" animBg="1"/>
      <p:bldP spid="1153" grpId="0" animBg="1"/>
      <p:bldP spid="1154" grpId="0" animBg="1"/>
      <p:bldP spid="1155" grpId="0" animBg="1"/>
      <p:bldP spid="1156" grpId="0" animBg="1"/>
      <p:bldP spid="1157" grpId="0" animBg="1"/>
      <p:bldP spid="1158" grpId="0" animBg="1"/>
      <p:bldP spid="1159" grpId="0" animBg="1"/>
      <p:bldP spid="1160" grpId="0" animBg="1"/>
      <p:bldP spid="1161" grpId="0" animBg="1"/>
      <p:bldP spid="1162" grpId="0" animBg="1"/>
      <p:bldP spid="1163" grpId="0" animBg="1"/>
      <p:bldP spid="1164" grpId="0" animBg="1"/>
      <p:bldP spid="1165" grpId="0" animBg="1"/>
      <p:bldP spid="1166" grpId="0" animBg="1"/>
      <p:bldP spid="1167" grpId="0" animBg="1"/>
      <p:bldP spid="1168" grpId="0" animBg="1"/>
      <p:bldP spid="116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48"/>
          <p:cNvSpPr/>
          <p:nvPr/>
        </p:nvSpPr>
        <p:spPr>
          <a:xfrm>
            <a:off x="1895984" y="3588667"/>
            <a:ext cx="4009600" cy="1882000"/>
          </a:xfrm>
          <a:prstGeom prst="rect">
            <a:avLst/>
          </a:pr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61" name="Google Shape;1461;p48"/>
          <p:cNvSpPr/>
          <p:nvPr/>
        </p:nvSpPr>
        <p:spPr>
          <a:xfrm>
            <a:off x="6278584" y="3588667"/>
            <a:ext cx="4009600" cy="1882000"/>
          </a:xfrm>
          <a:prstGeom prst="rect">
            <a:avLst/>
          </a:pr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62" name="Google Shape;1462;p48"/>
          <p:cNvSpPr/>
          <p:nvPr/>
        </p:nvSpPr>
        <p:spPr>
          <a:xfrm>
            <a:off x="3243532" y="1387333"/>
            <a:ext cx="5865963" cy="1882000"/>
          </a:xfrm>
          <a:prstGeom prst="rect">
            <a:avLst/>
          </a:pr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64" name="Google Shape;1464;p48"/>
          <p:cNvSpPr txBox="1">
            <a:spLocks noGrp="1"/>
          </p:cNvSpPr>
          <p:nvPr>
            <p:ph type="subTitle" idx="3"/>
          </p:nvPr>
        </p:nvSpPr>
        <p:spPr>
          <a:xfrm>
            <a:off x="3392604" y="2174701"/>
            <a:ext cx="5635042" cy="92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1 tay cầm thân, tay kia đỡ chân đế của kính.</a:t>
            </a:r>
          </a:p>
          <a:p>
            <a:pPr marL="0" indent="0"/>
            <a:r>
              <a:rPr lang="en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Phải để trên bề mặt phẳng</a:t>
            </a: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grpSp>
        <p:nvGrpSpPr>
          <p:cNvPr id="1469" name="Google Shape;1469;p48"/>
          <p:cNvGrpSpPr/>
          <p:nvPr/>
        </p:nvGrpSpPr>
        <p:grpSpPr>
          <a:xfrm>
            <a:off x="10620891" y="1842301"/>
            <a:ext cx="1791756" cy="5015580"/>
            <a:chOff x="2516975" y="3644450"/>
            <a:chExt cx="260475" cy="729150"/>
          </a:xfrm>
        </p:grpSpPr>
        <p:sp>
          <p:nvSpPr>
            <p:cNvPr id="1470" name="Google Shape;1470;p48"/>
            <p:cNvSpPr/>
            <p:nvPr/>
          </p:nvSpPr>
          <p:spPr>
            <a:xfrm>
              <a:off x="2685150" y="3736650"/>
              <a:ext cx="30675" cy="44500"/>
            </a:xfrm>
            <a:custGeom>
              <a:avLst/>
              <a:gdLst/>
              <a:ahLst/>
              <a:cxnLst/>
              <a:rect l="l" t="t" r="r" b="b"/>
              <a:pathLst>
                <a:path w="1227" h="1780" extrusionOk="0">
                  <a:moveTo>
                    <a:pt x="792" y="1"/>
                  </a:moveTo>
                  <a:cubicBezTo>
                    <a:pt x="539" y="1"/>
                    <a:pt x="273" y="307"/>
                    <a:pt x="143" y="761"/>
                  </a:cubicBezTo>
                  <a:lnTo>
                    <a:pt x="143" y="772"/>
                  </a:lnTo>
                  <a:cubicBezTo>
                    <a:pt x="0" y="1237"/>
                    <a:pt x="96" y="1665"/>
                    <a:pt x="346" y="1749"/>
                  </a:cubicBezTo>
                  <a:cubicBezTo>
                    <a:pt x="357" y="1749"/>
                    <a:pt x="357" y="1749"/>
                    <a:pt x="381" y="1773"/>
                  </a:cubicBezTo>
                  <a:cubicBezTo>
                    <a:pt x="401" y="1777"/>
                    <a:pt x="421" y="1779"/>
                    <a:pt x="441" y="1779"/>
                  </a:cubicBezTo>
                  <a:cubicBezTo>
                    <a:pt x="680" y="1779"/>
                    <a:pt x="964" y="1462"/>
                    <a:pt x="1096" y="1022"/>
                  </a:cubicBezTo>
                  <a:cubicBezTo>
                    <a:pt x="1227" y="546"/>
                    <a:pt x="1131" y="82"/>
                    <a:pt x="869" y="10"/>
                  </a:cubicBezTo>
                  <a:cubicBezTo>
                    <a:pt x="844" y="4"/>
                    <a:pt x="818" y="1"/>
                    <a:pt x="792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1" name="Google Shape;1471;p48"/>
            <p:cNvSpPr/>
            <p:nvPr/>
          </p:nvSpPr>
          <p:spPr>
            <a:xfrm>
              <a:off x="2640200" y="3774925"/>
              <a:ext cx="65500" cy="81050"/>
            </a:xfrm>
            <a:custGeom>
              <a:avLst/>
              <a:gdLst/>
              <a:ahLst/>
              <a:cxnLst/>
              <a:rect l="l" t="t" r="r" b="b"/>
              <a:pathLst>
                <a:path w="2620" h="3242" extrusionOk="0">
                  <a:moveTo>
                    <a:pt x="1130" y="1"/>
                  </a:moveTo>
                  <a:cubicBezTo>
                    <a:pt x="610" y="1"/>
                    <a:pt x="0" y="233"/>
                    <a:pt x="227" y="1075"/>
                  </a:cubicBezTo>
                  <a:cubicBezTo>
                    <a:pt x="227" y="1075"/>
                    <a:pt x="310" y="1170"/>
                    <a:pt x="405" y="1349"/>
                  </a:cubicBezTo>
                  <a:lnTo>
                    <a:pt x="179" y="3242"/>
                  </a:lnTo>
                  <a:lnTo>
                    <a:pt x="2620" y="3242"/>
                  </a:lnTo>
                  <a:lnTo>
                    <a:pt x="1977" y="2028"/>
                  </a:lnTo>
                  <a:cubicBezTo>
                    <a:pt x="2084" y="1885"/>
                    <a:pt x="2132" y="1706"/>
                    <a:pt x="2048" y="1504"/>
                  </a:cubicBezTo>
                  <a:cubicBezTo>
                    <a:pt x="2013" y="1349"/>
                    <a:pt x="1965" y="1218"/>
                    <a:pt x="1917" y="1099"/>
                  </a:cubicBezTo>
                  <a:cubicBezTo>
                    <a:pt x="1834" y="813"/>
                    <a:pt x="1774" y="634"/>
                    <a:pt x="1751" y="504"/>
                  </a:cubicBezTo>
                  <a:cubicBezTo>
                    <a:pt x="1739" y="384"/>
                    <a:pt x="1751" y="301"/>
                    <a:pt x="1774" y="206"/>
                  </a:cubicBezTo>
                  <a:cubicBezTo>
                    <a:pt x="1799" y="109"/>
                    <a:pt x="1486" y="1"/>
                    <a:pt x="1130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2" name="Google Shape;1472;p48"/>
            <p:cNvSpPr/>
            <p:nvPr/>
          </p:nvSpPr>
          <p:spPr>
            <a:xfrm>
              <a:off x="2612825" y="3698850"/>
              <a:ext cx="87825" cy="103350"/>
            </a:xfrm>
            <a:custGeom>
              <a:avLst/>
              <a:gdLst/>
              <a:ahLst/>
              <a:cxnLst/>
              <a:rect l="l" t="t" r="r" b="b"/>
              <a:pathLst>
                <a:path w="3513" h="4134" extrusionOk="0">
                  <a:moveTo>
                    <a:pt x="1945" y="0"/>
                  </a:moveTo>
                  <a:cubicBezTo>
                    <a:pt x="1874" y="0"/>
                    <a:pt x="1802" y="7"/>
                    <a:pt x="1726" y="22"/>
                  </a:cubicBezTo>
                  <a:cubicBezTo>
                    <a:pt x="595" y="225"/>
                    <a:pt x="0" y="618"/>
                    <a:pt x="214" y="1594"/>
                  </a:cubicBezTo>
                  <a:cubicBezTo>
                    <a:pt x="214" y="1594"/>
                    <a:pt x="369" y="2177"/>
                    <a:pt x="322" y="2654"/>
                  </a:cubicBezTo>
                  <a:cubicBezTo>
                    <a:pt x="274" y="3130"/>
                    <a:pt x="810" y="3880"/>
                    <a:pt x="1262" y="4082"/>
                  </a:cubicBezTo>
                  <a:cubicBezTo>
                    <a:pt x="1340" y="4118"/>
                    <a:pt x="1429" y="4134"/>
                    <a:pt x="1526" y="4134"/>
                  </a:cubicBezTo>
                  <a:cubicBezTo>
                    <a:pt x="2012" y="4134"/>
                    <a:pt x="2685" y="3737"/>
                    <a:pt x="2953" y="3439"/>
                  </a:cubicBezTo>
                  <a:cubicBezTo>
                    <a:pt x="3286" y="3082"/>
                    <a:pt x="3512" y="2189"/>
                    <a:pt x="3512" y="1796"/>
                  </a:cubicBezTo>
                  <a:cubicBezTo>
                    <a:pt x="3512" y="1418"/>
                    <a:pt x="2951" y="0"/>
                    <a:pt x="1945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3" name="Google Shape;1473;p48"/>
            <p:cNvSpPr/>
            <p:nvPr/>
          </p:nvSpPr>
          <p:spPr>
            <a:xfrm>
              <a:off x="2601200" y="3644450"/>
              <a:ext cx="113425" cy="132050"/>
            </a:xfrm>
            <a:custGeom>
              <a:avLst/>
              <a:gdLst/>
              <a:ahLst/>
              <a:cxnLst/>
              <a:rect l="l" t="t" r="r" b="b"/>
              <a:pathLst>
                <a:path w="4537" h="5282" extrusionOk="0">
                  <a:moveTo>
                    <a:pt x="4516" y="4008"/>
                  </a:moveTo>
                  <a:cubicBezTo>
                    <a:pt x="4519" y="4022"/>
                    <a:pt x="4522" y="4030"/>
                    <a:pt x="4525" y="4032"/>
                  </a:cubicBezTo>
                  <a:cubicBezTo>
                    <a:pt x="4523" y="4024"/>
                    <a:pt x="4520" y="4016"/>
                    <a:pt x="4516" y="4008"/>
                  </a:cubicBezTo>
                  <a:close/>
                  <a:moveTo>
                    <a:pt x="2759" y="0"/>
                  </a:moveTo>
                  <a:cubicBezTo>
                    <a:pt x="2259" y="0"/>
                    <a:pt x="1856" y="198"/>
                    <a:pt x="1751" y="531"/>
                  </a:cubicBezTo>
                  <a:cubicBezTo>
                    <a:pt x="1680" y="770"/>
                    <a:pt x="1787" y="1031"/>
                    <a:pt x="2013" y="1258"/>
                  </a:cubicBezTo>
                  <a:cubicBezTo>
                    <a:pt x="525" y="1508"/>
                    <a:pt x="1" y="2722"/>
                    <a:pt x="72" y="3687"/>
                  </a:cubicBezTo>
                  <a:cubicBezTo>
                    <a:pt x="130" y="4559"/>
                    <a:pt x="465" y="4644"/>
                    <a:pt x="594" y="4644"/>
                  </a:cubicBezTo>
                  <a:cubicBezTo>
                    <a:pt x="625" y="4644"/>
                    <a:pt x="644" y="4639"/>
                    <a:pt x="644" y="4639"/>
                  </a:cubicBezTo>
                  <a:cubicBezTo>
                    <a:pt x="644" y="4639"/>
                    <a:pt x="322" y="4127"/>
                    <a:pt x="382" y="3687"/>
                  </a:cubicBezTo>
                  <a:lnTo>
                    <a:pt x="382" y="3687"/>
                  </a:lnTo>
                  <a:cubicBezTo>
                    <a:pt x="382" y="3687"/>
                    <a:pt x="441" y="3770"/>
                    <a:pt x="525" y="3806"/>
                  </a:cubicBezTo>
                  <a:lnTo>
                    <a:pt x="798" y="4651"/>
                  </a:lnTo>
                  <a:cubicBezTo>
                    <a:pt x="798" y="4651"/>
                    <a:pt x="798" y="4210"/>
                    <a:pt x="691" y="3770"/>
                  </a:cubicBezTo>
                  <a:cubicBezTo>
                    <a:pt x="739" y="3710"/>
                    <a:pt x="894" y="3401"/>
                    <a:pt x="894" y="3163"/>
                  </a:cubicBezTo>
                  <a:cubicBezTo>
                    <a:pt x="894" y="3163"/>
                    <a:pt x="1310" y="3639"/>
                    <a:pt x="2061" y="3698"/>
                  </a:cubicBezTo>
                  <a:cubicBezTo>
                    <a:pt x="2061" y="3698"/>
                    <a:pt x="1846" y="3460"/>
                    <a:pt x="1846" y="3270"/>
                  </a:cubicBezTo>
                  <a:lnTo>
                    <a:pt x="1846" y="3270"/>
                  </a:lnTo>
                  <a:cubicBezTo>
                    <a:pt x="1846" y="3270"/>
                    <a:pt x="2632" y="3806"/>
                    <a:pt x="3442" y="3865"/>
                  </a:cubicBezTo>
                  <a:cubicBezTo>
                    <a:pt x="3442" y="3865"/>
                    <a:pt x="3168" y="3496"/>
                    <a:pt x="3192" y="3282"/>
                  </a:cubicBezTo>
                  <a:lnTo>
                    <a:pt x="3192" y="3282"/>
                  </a:lnTo>
                  <a:cubicBezTo>
                    <a:pt x="3192" y="3282"/>
                    <a:pt x="3549" y="3746"/>
                    <a:pt x="3870" y="3865"/>
                  </a:cubicBezTo>
                  <a:cubicBezTo>
                    <a:pt x="3870" y="3865"/>
                    <a:pt x="3846" y="5008"/>
                    <a:pt x="3692" y="5282"/>
                  </a:cubicBezTo>
                  <a:cubicBezTo>
                    <a:pt x="3692" y="5282"/>
                    <a:pt x="4311" y="4520"/>
                    <a:pt x="4263" y="3710"/>
                  </a:cubicBezTo>
                  <a:lnTo>
                    <a:pt x="4263" y="3710"/>
                  </a:lnTo>
                  <a:cubicBezTo>
                    <a:pt x="4263" y="3710"/>
                    <a:pt x="4461" y="3887"/>
                    <a:pt x="4516" y="4008"/>
                  </a:cubicBezTo>
                  <a:lnTo>
                    <a:pt x="4516" y="4008"/>
                  </a:lnTo>
                  <a:cubicBezTo>
                    <a:pt x="4476" y="3816"/>
                    <a:pt x="4442" y="2546"/>
                    <a:pt x="3811" y="1782"/>
                  </a:cubicBezTo>
                  <a:cubicBezTo>
                    <a:pt x="4120" y="1710"/>
                    <a:pt x="4347" y="1532"/>
                    <a:pt x="4406" y="1293"/>
                  </a:cubicBezTo>
                  <a:cubicBezTo>
                    <a:pt x="4537" y="829"/>
                    <a:pt x="4049" y="293"/>
                    <a:pt x="3323" y="79"/>
                  </a:cubicBezTo>
                  <a:cubicBezTo>
                    <a:pt x="3128" y="26"/>
                    <a:pt x="2937" y="0"/>
                    <a:pt x="2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4" name="Google Shape;1474;p48"/>
            <p:cNvSpPr/>
            <p:nvPr/>
          </p:nvSpPr>
          <p:spPr>
            <a:xfrm>
              <a:off x="2706575" y="4285475"/>
              <a:ext cx="38725" cy="72950"/>
            </a:xfrm>
            <a:custGeom>
              <a:avLst/>
              <a:gdLst/>
              <a:ahLst/>
              <a:cxnLst/>
              <a:rect l="l" t="t" r="r" b="b"/>
              <a:pathLst>
                <a:path w="1549" h="2918" extrusionOk="0">
                  <a:moveTo>
                    <a:pt x="1405" y="1"/>
                  </a:moveTo>
                  <a:lnTo>
                    <a:pt x="1" y="394"/>
                  </a:lnTo>
                  <a:lnTo>
                    <a:pt x="322" y="2048"/>
                  </a:lnTo>
                  <a:lnTo>
                    <a:pt x="572" y="2918"/>
                  </a:lnTo>
                  <a:lnTo>
                    <a:pt x="1167" y="2918"/>
                  </a:lnTo>
                  <a:lnTo>
                    <a:pt x="1548" y="2048"/>
                  </a:lnTo>
                  <a:lnTo>
                    <a:pt x="1405" y="1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5" name="Google Shape;1475;p48"/>
            <p:cNvSpPr/>
            <p:nvPr/>
          </p:nvSpPr>
          <p:spPr>
            <a:xfrm>
              <a:off x="2656575" y="4336950"/>
              <a:ext cx="102700" cy="36650"/>
            </a:xfrm>
            <a:custGeom>
              <a:avLst/>
              <a:gdLst/>
              <a:ahLst/>
              <a:cxnLst/>
              <a:rect l="l" t="t" r="r" b="b"/>
              <a:pathLst>
                <a:path w="4108" h="1466" extrusionOk="0">
                  <a:moveTo>
                    <a:pt x="3553" y="0"/>
                  </a:moveTo>
                  <a:cubicBezTo>
                    <a:pt x="3550" y="0"/>
                    <a:pt x="3548" y="1"/>
                    <a:pt x="3548" y="1"/>
                  </a:cubicBezTo>
                  <a:cubicBezTo>
                    <a:pt x="3310" y="259"/>
                    <a:pt x="3096" y="345"/>
                    <a:pt x="2916" y="345"/>
                  </a:cubicBezTo>
                  <a:cubicBezTo>
                    <a:pt x="2556" y="345"/>
                    <a:pt x="2334" y="1"/>
                    <a:pt x="2334" y="1"/>
                  </a:cubicBezTo>
                  <a:lnTo>
                    <a:pt x="2001" y="1"/>
                  </a:lnTo>
                  <a:cubicBezTo>
                    <a:pt x="1739" y="287"/>
                    <a:pt x="810" y="478"/>
                    <a:pt x="405" y="621"/>
                  </a:cubicBezTo>
                  <a:cubicBezTo>
                    <a:pt x="0" y="751"/>
                    <a:pt x="155" y="1466"/>
                    <a:pt x="155" y="1466"/>
                  </a:cubicBezTo>
                  <a:lnTo>
                    <a:pt x="4108" y="1466"/>
                  </a:lnTo>
                  <a:cubicBezTo>
                    <a:pt x="4108" y="133"/>
                    <a:pt x="3605" y="0"/>
                    <a:pt x="3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6" name="Google Shape;1476;p48"/>
            <p:cNvSpPr/>
            <p:nvPr/>
          </p:nvSpPr>
          <p:spPr>
            <a:xfrm>
              <a:off x="2605375" y="4285475"/>
              <a:ext cx="38725" cy="72950"/>
            </a:xfrm>
            <a:custGeom>
              <a:avLst/>
              <a:gdLst/>
              <a:ahLst/>
              <a:cxnLst/>
              <a:rect l="l" t="t" r="r" b="b"/>
              <a:pathLst>
                <a:path w="1549" h="2918" extrusionOk="0">
                  <a:moveTo>
                    <a:pt x="131" y="1"/>
                  </a:moveTo>
                  <a:lnTo>
                    <a:pt x="0" y="2048"/>
                  </a:lnTo>
                  <a:lnTo>
                    <a:pt x="370" y="2918"/>
                  </a:lnTo>
                  <a:lnTo>
                    <a:pt x="965" y="2918"/>
                  </a:lnTo>
                  <a:lnTo>
                    <a:pt x="1215" y="2048"/>
                  </a:lnTo>
                  <a:lnTo>
                    <a:pt x="1548" y="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7" name="Google Shape;1477;p48"/>
            <p:cNvSpPr/>
            <p:nvPr/>
          </p:nvSpPr>
          <p:spPr>
            <a:xfrm>
              <a:off x="2547325" y="4336950"/>
              <a:ext cx="102725" cy="36650"/>
            </a:xfrm>
            <a:custGeom>
              <a:avLst/>
              <a:gdLst/>
              <a:ahLst/>
              <a:cxnLst/>
              <a:rect l="l" t="t" r="r" b="b"/>
              <a:pathLst>
                <a:path w="4109" h="1466" extrusionOk="0">
                  <a:moveTo>
                    <a:pt x="3541" y="0"/>
                  </a:moveTo>
                  <a:cubicBezTo>
                    <a:pt x="3538" y="0"/>
                    <a:pt x="3537" y="1"/>
                    <a:pt x="3537" y="1"/>
                  </a:cubicBezTo>
                  <a:cubicBezTo>
                    <a:pt x="3299" y="259"/>
                    <a:pt x="3086" y="345"/>
                    <a:pt x="2908" y="345"/>
                  </a:cubicBezTo>
                  <a:cubicBezTo>
                    <a:pt x="2551" y="345"/>
                    <a:pt x="2334" y="1"/>
                    <a:pt x="2334" y="1"/>
                  </a:cubicBezTo>
                  <a:lnTo>
                    <a:pt x="1989" y="1"/>
                  </a:lnTo>
                  <a:cubicBezTo>
                    <a:pt x="1739" y="287"/>
                    <a:pt x="798" y="478"/>
                    <a:pt x="394" y="621"/>
                  </a:cubicBezTo>
                  <a:cubicBezTo>
                    <a:pt x="1" y="751"/>
                    <a:pt x="144" y="1466"/>
                    <a:pt x="144" y="1466"/>
                  </a:cubicBezTo>
                  <a:lnTo>
                    <a:pt x="4108" y="1466"/>
                  </a:lnTo>
                  <a:cubicBezTo>
                    <a:pt x="4108" y="133"/>
                    <a:pt x="3594" y="0"/>
                    <a:pt x="35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8" name="Google Shape;1478;p48"/>
            <p:cNvSpPr/>
            <p:nvPr/>
          </p:nvSpPr>
          <p:spPr>
            <a:xfrm>
              <a:off x="2589900" y="4031575"/>
              <a:ext cx="166400" cy="293525"/>
            </a:xfrm>
            <a:custGeom>
              <a:avLst/>
              <a:gdLst/>
              <a:ahLst/>
              <a:cxnLst/>
              <a:rect l="l" t="t" r="r" b="b"/>
              <a:pathLst>
                <a:path w="6656" h="11741" extrusionOk="0">
                  <a:moveTo>
                    <a:pt x="1048" y="1"/>
                  </a:moveTo>
                  <a:lnTo>
                    <a:pt x="0" y="11288"/>
                  </a:lnTo>
                  <a:lnTo>
                    <a:pt x="2596" y="11526"/>
                  </a:lnTo>
                  <a:lnTo>
                    <a:pt x="3536" y="3203"/>
                  </a:lnTo>
                  <a:lnTo>
                    <a:pt x="3858" y="11740"/>
                  </a:lnTo>
                  <a:lnTo>
                    <a:pt x="6656" y="11526"/>
                  </a:lnTo>
                  <a:lnTo>
                    <a:pt x="60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9" name="Google Shape;1479;p48"/>
            <p:cNvSpPr/>
            <p:nvPr/>
          </p:nvSpPr>
          <p:spPr>
            <a:xfrm>
              <a:off x="2616100" y="3825000"/>
              <a:ext cx="68475" cy="206600"/>
            </a:xfrm>
            <a:custGeom>
              <a:avLst/>
              <a:gdLst/>
              <a:ahLst/>
              <a:cxnLst/>
              <a:rect l="l" t="t" r="r" b="b"/>
              <a:pathLst>
                <a:path w="2739" h="8264" extrusionOk="0">
                  <a:moveTo>
                    <a:pt x="2738" y="1"/>
                  </a:moveTo>
                  <a:cubicBezTo>
                    <a:pt x="2330" y="222"/>
                    <a:pt x="1982" y="286"/>
                    <a:pt x="1716" y="286"/>
                  </a:cubicBezTo>
                  <a:cubicBezTo>
                    <a:pt x="1353" y="286"/>
                    <a:pt x="1143" y="167"/>
                    <a:pt x="1143" y="167"/>
                  </a:cubicBezTo>
                  <a:lnTo>
                    <a:pt x="0" y="8264"/>
                  </a:lnTo>
                  <a:lnTo>
                    <a:pt x="2738" y="8264"/>
                  </a:lnTo>
                  <a:lnTo>
                    <a:pt x="27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0" name="Google Shape;1480;p48"/>
            <p:cNvSpPr/>
            <p:nvPr/>
          </p:nvSpPr>
          <p:spPr>
            <a:xfrm>
              <a:off x="2659250" y="3798800"/>
              <a:ext cx="118200" cy="340250"/>
            </a:xfrm>
            <a:custGeom>
              <a:avLst/>
              <a:gdLst/>
              <a:ahLst/>
              <a:cxnLst/>
              <a:rect l="l" t="t" r="r" b="b"/>
              <a:pathLst>
                <a:path w="4728" h="13610" extrusionOk="0">
                  <a:moveTo>
                    <a:pt x="1132" y="1"/>
                  </a:moveTo>
                  <a:lnTo>
                    <a:pt x="0" y="1704"/>
                  </a:lnTo>
                  <a:lnTo>
                    <a:pt x="179" y="13491"/>
                  </a:lnTo>
                  <a:lnTo>
                    <a:pt x="3894" y="13610"/>
                  </a:lnTo>
                  <a:lnTo>
                    <a:pt x="3215" y="7049"/>
                  </a:lnTo>
                  <a:lnTo>
                    <a:pt x="3215" y="7049"/>
                  </a:lnTo>
                  <a:cubicBezTo>
                    <a:pt x="3215" y="7049"/>
                    <a:pt x="3245" y="7053"/>
                    <a:pt x="3295" y="7053"/>
                  </a:cubicBezTo>
                  <a:cubicBezTo>
                    <a:pt x="3507" y="7053"/>
                    <a:pt x="4086" y="6991"/>
                    <a:pt x="4394" y="6347"/>
                  </a:cubicBezTo>
                  <a:cubicBezTo>
                    <a:pt x="4727" y="5549"/>
                    <a:pt x="2810" y="1025"/>
                    <a:pt x="2810" y="1025"/>
                  </a:cubicBezTo>
                  <a:lnTo>
                    <a:pt x="11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1" name="Google Shape;1481;p48"/>
            <p:cNvSpPr/>
            <p:nvPr/>
          </p:nvSpPr>
          <p:spPr>
            <a:xfrm>
              <a:off x="2540175" y="3808325"/>
              <a:ext cx="114625" cy="326275"/>
            </a:xfrm>
            <a:custGeom>
              <a:avLst/>
              <a:gdLst/>
              <a:ahLst/>
              <a:cxnLst/>
              <a:rect l="l" t="t" r="r" b="b"/>
              <a:pathLst>
                <a:path w="4585" h="13051" extrusionOk="0">
                  <a:moveTo>
                    <a:pt x="4406" y="1"/>
                  </a:moveTo>
                  <a:lnTo>
                    <a:pt x="3085" y="953"/>
                  </a:lnTo>
                  <a:lnTo>
                    <a:pt x="2406" y="3549"/>
                  </a:lnTo>
                  <a:lnTo>
                    <a:pt x="1037" y="2120"/>
                  </a:lnTo>
                  <a:lnTo>
                    <a:pt x="1" y="2847"/>
                  </a:lnTo>
                  <a:lnTo>
                    <a:pt x="2382" y="6597"/>
                  </a:lnTo>
                  <a:lnTo>
                    <a:pt x="1680" y="12895"/>
                  </a:lnTo>
                  <a:lnTo>
                    <a:pt x="3882" y="13050"/>
                  </a:lnTo>
                  <a:lnTo>
                    <a:pt x="4585" y="1311"/>
                  </a:lnTo>
                  <a:lnTo>
                    <a:pt x="44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2660725" y="3955375"/>
              <a:ext cx="78625" cy="28900"/>
            </a:xfrm>
            <a:custGeom>
              <a:avLst/>
              <a:gdLst/>
              <a:ahLst/>
              <a:cxnLst/>
              <a:rect l="l" t="t" r="r" b="b"/>
              <a:pathLst>
                <a:path w="3145" h="1156" extrusionOk="0">
                  <a:moveTo>
                    <a:pt x="1" y="1"/>
                  </a:moveTo>
                  <a:lnTo>
                    <a:pt x="1" y="608"/>
                  </a:lnTo>
                  <a:lnTo>
                    <a:pt x="1192" y="1156"/>
                  </a:lnTo>
                  <a:lnTo>
                    <a:pt x="1561" y="703"/>
                  </a:lnTo>
                  <a:lnTo>
                    <a:pt x="3144" y="7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2711350" y="3852975"/>
              <a:ext cx="28000" cy="74150"/>
            </a:xfrm>
            <a:custGeom>
              <a:avLst/>
              <a:gdLst/>
              <a:ahLst/>
              <a:cxnLst/>
              <a:rect l="l" t="t" r="r" b="b"/>
              <a:pathLst>
                <a:path w="1120" h="2966" extrusionOk="0">
                  <a:moveTo>
                    <a:pt x="405" y="1"/>
                  </a:moveTo>
                  <a:lnTo>
                    <a:pt x="762" y="2608"/>
                  </a:lnTo>
                  <a:lnTo>
                    <a:pt x="762" y="2608"/>
                  </a:lnTo>
                  <a:lnTo>
                    <a:pt x="262" y="2454"/>
                  </a:lnTo>
                  <a:lnTo>
                    <a:pt x="476" y="1299"/>
                  </a:lnTo>
                  <a:lnTo>
                    <a:pt x="0" y="2632"/>
                  </a:lnTo>
                  <a:lnTo>
                    <a:pt x="1119" y="2966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2623225" y="3953600"/>
              <a:ext cx="24150" cy="12525"/>
            </a:xfrm>
            <a:custGeom>
              <a:avLst/>
              <a:gdLst/>
              <a:ahLst/>
              <a:cxnLst/>
              <a:rect l="l" t="t" r="r" b="b"/>
              <a:pathLst>
                <a:path w="966" h="501" extrusionOk="0">
                  <a:moveTo>
                    <a:pt x="37" y="0"/>
                  </a:moveTo>
                  <a:lnTo>
                    <a:pt x="1" y="119"/>
                  </a:lnTo>
                  <a:lnTo>
                    <a:pt x="965" y="500"/>
                  </a:lnTo>
                  <a:lnTo>
                    <a:pt x="965" y="33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2593475" y="3842875"/>
              <a:ext cx="29775" cy="130375"/>
            </a:xfrm>
            <a:custGeom>
              <a:avLst/>
              <a:gdLst/>
              <a:ahLst/>
              <a:cxnLst/>
              <a:rect l="l" t="t" r="r" b="b"/>
              <a:pathLst>
                <a:path w="1191" h="5215" extrusionOk="0">
                  <a:moveTo>
                    <a:pt x="1191" y="0"/>
                  </a:moveTo>
                  <a:lnTo>
                    <a:pt x="0" y="4822"/>
                  </a:lnTo>
                  <a:lnTo>
                    <a:pt x="250" y="5215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2658950" y="3798800"/>
              <a:ext cx="28300" cy="42300"/>
            </a:xfrm>
            <a:custGeom>
              <a:avLst/>
              <a:gdLst/>
              <a:ahLst/>
              <a:cxnLst/>
              <a:rect l="l" t="t" r="r" b="b"/>
              <a:pathLst>
                <a:path w="1132" h="1692" extrusionOk="0">
                  <a:moveTo>
                    <a:pt x="1132" y="1"/>
                  </a:moveTo>
                  <a:lnTo>
                    <a:pt x="965" y="1263"/>
                  </a:lnTo>
                  <a:lnTo>
                    <a:pt x="465" y="1263"/>
                  </a:lnTo>
                  <a:lnTo>
                    <a:pt x="655" y="1608"/>
                  </a:lnTo>
                  <a:lnTo>
                    <a:pt x="1" y="1692"/>
                  </a:lnTo>
                  <a:lnTo>
                    <a:pt x="1" y="1692"/>
                  </a:lnTo>
                  <a:lnTo>
                    <a:pt x="858" y="1668"/>
                  </a:lnTo>
                  <a:lnTo>
                    <a:pt x="655" y="1382"/>
                  </a:lnTo>
                  <a:lnTo>
                    <a:pt x="1096" y="1370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2638700" y="3808325"/>
              <a:ext cx="16100" cy="32775"/>
            </a:xfrm>
            <a:custGeom>
              <a:avLst/>
              <a:gdLst/>
              <a:ahLst/>
              <a:cxnLst/>
              <a:rect l="l" t="t" r="r" b="b"/>
              <a:pathLst>
                <a:path w="644" h="1311" extrusionOk="0">
                  <a:moveTo>
                    <a:pt x="465" y="1"/>
                  </a:moveTo>
                  <a:lnTo>
                    <a:pt x="1" y="894"/>
                  </a:lnTo>
                  <a:lnTo>
                    <a:pt x="227" y="1001"/>
                  </a:lnTo>
                  <a:cubicBezTo>
                    <a:pt x="227" y="1001"/>
                    <a:pt x="108" y="1180"/>
                    <a:pt x="72" y="1180"/>
                  </a:cubicBezTo>
                  <a:cubicBezTo>
                    <a:pt x="49" y="1180"/>
                    <a:pt x="644" y="1311"/>
                    <a:pt x="644" y="1311"/>
                  </a:cubicBezTo>
                  <a:lnTo>
                    <a:pt x="239" y="1180"/>
                  </a:lnTo>
                  <a:lnTo>
                    <a:pt x="430" y="953"/>
                  </a:lnTo>
                  <a:lnTo>
                    <a:pt x="156" y="894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2620250" y="3860125"/>
              <a:ext cx="103025" cy="117300"/>
            </a:xfrm>
            <a:custGeom>
              <a:avLst/>
              <a:gdLst/>
              <a:ahLst/>
              <a:cxnLst/>
              <a:rect l="l" t="t" r="r" b="b"/>
              <a:pathLst>
                <a:path w="4121" h="4692" extrusionOk="0">
                  <a:moveTo>
                    <a:pt x="1322" y="1"/>
                  </a:moveTo>
                  <a:lnTo>
                    <a:pt x="1" y="3692"/>
                  </a:lnTo>
                  <a:lnTo>
                    <a:pt x="2811" y="4692"/>
                  </a:lnTo>
                  <a:lnTo>
                    <a:pt x="3001" y="4156"/>
                  </a:lnTo>
                  <a:lnTo>
                    <a:pt x="2834" y="4108"/>
                  </a:lnTo>
                  <a:lnTo>
                    <a:pt x="1620" y="3811"/>
                  </a:lnTo>
                  <a:lnTo>
                    <a:pt x="1632" y="1977"/>
                  </a:lnTo>
                  <a:lnTo>
                    <a:pt x="3477" y="2322"/>
                  </a:lnTo>
                  <a:lnTo>
                    <a:pt x="3644" y="2346"/>
                  </a:lnTo>
                  <a:lnTo>
                    <a:pt x="4120" y="1013"/>
                  </a:lnTo>
                  <a:lnTo>
                    <a:pt x="1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2625625" y="3865200"/>
              <a:ext cx="92275" cy="105375"/>
            </a:xfrm>
            <a:custGeom>
              <a:avLst/>
              <a:gdLst/>
              <a:ahLst/>
              <a:cxnLst/>
              <a:rect l="l" t="t" r="r" b="b"/>
              <a:pathLst>
                <a:path w="3691" h="4215" extrusionOk="0">
                  <a:moveTo>
                    <a:pt x="1179" y="0"/>
                  </a:moveTo>
                  <a:lnTo>
                    <a:pt x="0" y="3322"/>
                  </a:lnTo>
                  <a:lnTo>
                    <a:pt x="2524" y="4215"/>
                  </a:lnTo>
                  <a:lnTo>
                    <a:pt x="2619" y="3905"/>
                  </a:lnTo>
                  <a:lnTo>
                    <a:pt x="1405" y="3608"/>
                  </a:lnTo>
                  <a:lnTo>
                    <a:pt x="1417" y="1774"/>
                  </a:lnTo>
                  <a:lnTo>
                    <a:pt x="3262" y="2119"/>
                  </a:lnTo>
                  <a:lnTo>
                    <a:pt x="3691" y="917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2669375" y="3864900"/>
              <a:ext cx="33950" cy="19375"/>
            </a:xfrm>
            <a:custGeom>
              <a:avLst/>
              <a:gdLst/>
              <a:ahLst/>
              <a:cxnLst/>
              <a:rect l="l" t="t" r="r" b="b"/>
              <a:pathLst>
                <a:path w="1358" h="775" extrusionOk="0">
                  <a:moveTo>
                    <a:pt x="119" y="0"/>
                  </a:moveTo>
                  <a:lnTo>
                    <a:pt x="0" y="333"/>
                  </a:lnTo>
                  <a:lnTo>
                    <a:pt x="1239" y="774"/>
                  </a:lnTo>
                  <a:lnTo>
                    <a:pt x="1358" y="441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2516975" y="3830075"/>
              <a:ext cx="46150" cy="45850"/>
            </a:xfrm>
            <a:custGeom>
              <a:avLst/>
              <a:gdLst/>
              <a:ahLst/>
              <a:cxnLst/>
              <a:rect l="l" t="t" r="r" b="b"/>
              <a:pathLst>
                <a:path w="1846" h="1834" extrusionOk="0">
                  <a:moveTo>
                    <a:pt x="929" y="0"/>
                  </a:moveTo>
                  <a:cubicBezTo>
                    <a:pt x="417" y="0"/>
                    <a:pt x="0" y="405"/>
                    <a:pt x="0" y="917"/>
                  </a:cubicBezTo>
                  <a:cubicBezTo>
                    <a:pt x="0" y="1429"/>
                    <a:pt x="417" y="1834"/>
                    <a:pt x="929" y="1834"/>
                  </a:cubicBezTo>
                  <a:cubicBezTo>
                    <a:pt x="1441" y="1834"/>
                    <a:pt x="1846" y="1429"/>
                    <a:pt x="1846" y="917"/>
                  </a:cubicBezTo>
                  <a:cubicBezTo>
                    <a:pt x="1846" y="405"/>
                    <a:pt x="1441" y="0"/>
                    <a:pt x="929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2627100" y="3906550"/>
              <a:ext cx="46175" cy="46175"/>
            </a:xfrm>
            <a:custGeom>
              <a:avLst/>
              <a:gdLst/>
              <a:ahLst/>
              <a:cxnLst/>
              <a:rect l="l" t="t" r="r" b="b"/>
              <a:pathLst>
                <a:path w="1847" h="1847" extrusionOk="0">
                  <a:moveTo>
                    <a:pt x="929" y="1"/>
                  </a:moveTo>
                  <a:cubicBezTo>
                    <a:pt x="417" y="1"/>
                    <a:pt x="1" y="418"/>
                    <a:pt x="1" y="918"/>
                  </a:cubicBezTo>
                  <a:cubicBezTo>
                    <a:pt x="1" y="1430"/>
                    <a:pt x="417" y="1846"/>
                    <a:pt x="929" y="1846"/>
                  </a:cubicBezTo>
                  <a:cubicBezTo>
                    <a:pt x="1441" y="1846"/>
                    <a:pt x="1846" y="1430"/>
                    <a:pt x="1846" y="918"/>
                  </a:cubicBezTo>
                  <a:cubicBezTo>
                    <a:pt x="1846" y="418"/>
                    <a:pt x="1441" y="1"/>
                    <a:pt x="929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93" name="Google Shape;1493;p48"/>
          <p:cNvGrpSpPr/>
          <p:nvPr/>
        </p:nvGrpSpPr>
        <p:grpSpPr>
          <a:xfrm flipH="1">
            <a:off x="-302418" y="1863356"/>
            <a:ext cx="2507233" cy="5015521"/>
            <a:chOff x="5543250" y="3380975"/>
            <a:chExt cx="535200" cy="1070625"/>
          </a:xfrm>
        </p:grpSpPr>
        <p:sp>
          <p:nvSpPr>
            <p:cNvPr id="1494" name="Google Shape;1494;p48"/>
            <p:cNvSpPr/>
            <p:nvPr/>
          </p:nvSpPr>
          <p:spPr>
            <a:xfrm>
              <a:off x="5910850" y="3479150"/>
              <a:ext cx="50925" cy="58825"/>
            </a:xfrm>
            <a:custGeom>
              <a:avLst/>
              <a:gdLst/>
              <a:ahLst/>
              <a:cxnLst/>
              <a:rect l="l" t="t" r="r" b="b"/>
              <a:pathLst>
                <a:path w="2037" h="2353" extrusionOk="0">
                  <a:moveTo>
                    <a:pt x="1481" y="1"/>
                  </a:moveTo>
                  <a:cubicBezTo>
                    <a:pt x="1290" y="1"/>
                    <a:pt x="1062" y="102"/>
                    <a:pt x="846" y="285"/>
                  </a:cubicBezTo>
                  <a:cubicBezTo>
                    <a:pt x="679" y="416"/>
                    <a:pt x="524" y="583"/>
                    <a:pt x="417" y="785"/>
                  </a:cubicBezTo>
                  <a:cubicBezTo>
                    <a:pt x="393" y="785"/>
                    <a:pt x="393" y="797"/>
                    <a:pt x="393" y="797"/>
                  </a:cubicBezTo>
                  <a:cubicBezTo>
                    <a:pt x="36" y="1393"/>
                    <a:pt x="0" y="2036"/>
                    <a:pt x="298" y="2262"/>
                  </a:cubicBezTo>
                  <a:cubicBezTo>
                    <a:pt x="310" y="2274"/>
                    <a:pt x="310" y="2286"/>
                    <a:pt x="322" y="2286"/>
                  </a:cubicBezTo>
                  <a:cubicBezTo>
                    <a:pt x="369" y="2321"/>
                    <a:pt x="417" y="2333"/>
                    <a:pt x="477" y="2345"/>
                  </a:cubicBezTo>
                  <a:cubicBezTo>
                    <a:pt x="502" y="2350"/>
                    <a:pt x="529" y="2352"/>
                    <a:pt x="556" y="2352"/>
                  </a:cubicBezTo>
                  <a:cubicBezTo>
                    <a:pt x="875" y="2352"/>
                    <a:pt x="1313" y="2041"/>
                    <a:pt x="1620" y="1547"/>
                  </a:cubicBezTo>
                  <a:cubicBezTo>
                    <a:pt x="2001" y="940"/>
                    <a:pt x="2036" y="262"/>
                    <a:pt x="1703" y="59"/>
                  </a:cubicBezTo>
                  <a:cubicBezTo>
                    <a:pt x="1638" y="20"/>
                    <a:pt x="1563" y="1"/>
                    <a:pt x="1481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5841800" y="3539825"/>
              <a:ext cx="80975" cy="214075"/>
            </a:xfrm>
            <a:custGeom>
              <a:avLst/>
              <a:gdLst/>
              <a:ahLst/>
              <a:cxnLst/>
              <a:rect l="l" t="t" r="r" b="b"/>
              <a:pathLst>
                <a:path w="3239" h="8563" extrusionOk="0">
                  <a:moveTo>
                    <a:pt x="1771" y="0"/>
                  </a:moveTo>
                  <a:cubicBezTo>
                    <a:pt x="1021" y="0"/>
                    <a:pt x="147" y="336"/>
                    <a:pt x="464" y="1549"/>
                  </a:cubicBezTo>
                  <a:cubicBezTo>
                    <a:pt x="464" y="1549"/>
                    <a:pt x="524" y="1609"/>
                    <a:pt x="595" y="1728"/>
                  </a:cubicBezTo>
                  <a:cubicBezTo>
                    <a:pt x="595" y="1728"/>
                    <a:pt x="393" y="3573"/>
                    <a:pt x="202" y="3847"/>
                  </a:cubicBezTo>
                  <a:cubicBezTo>
                    <a:pt x="0" y="4133"/>
                    <a:pt x="95" y="7919"/>
                    <a:pt x="83" y="7931"/>
                  </a:cubicBezTo>
                  <a:lnTo>
                    <a:pt x="691" y="8562"/>
                  </a:lnTo>
                  <a:lnTo>
                    <a:pt x="2250" y="7395"/>
                  </a:lnTo>
                  <a:lnTo>
                    <a:pt x="3000" y="6312"/>
                  </a:lnTo>
                  <a:lnTo>
                    <a:pt x="3239" y="2895"/>
                  </a:lnTo>
                  <a:lnTo>
                    <a:pt x="3120" y="2764"/>
                  </a:lnTo>
                  <a:cubicBezTo>
                    <a:pt x="3191" y="2597"/>
                    <a:pt x="3203" y="2395"/>
                    <a:pt x="3131" y="2168"/>
                  </a:cubicBezTo>
                  <a:cubicBezTo>
                    <a:pt x="3060" y="1942"/>
                    <a:pt x="3000" y="1752"/>
                    <a:pt x="2941" y="1585"/>
                  </a:cubicBezTo>
                  <a:cubicBezTo>
                    <a:pt x="2798" y="1168"/>
                    <a:pt x="2727" y="918"/>
                    <a:pt x="2703" y="728"/>
                  </a:cubicBezTo>
                  <a:cubicBezTo>
                    <a:pt x="2667" y="549"/>
                    <a:pt x="2679" y="430"/>
                    <a:pt x="2715" y="299"/>
                  </a:cubicBezTo>
                  <a:cubicBezTo>
                    <a:pt x="2744" y="159"/>
                    <a:pt x="2287" y="0"/>
                    <a:pt x="1771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5805475" y="3429050"/>
              <a:ext cx="128300" cy="150175"/>
            </a:xfrm>
            <a:custGeom>
              <a:avLst/>
              <a:gdLst/>
              <a:ahLst/>
              <a:cxnLst/>
              <a:rect l="l" t="t" r="r" b="b"/>
              <a:pathLst>
                <a:path w="5132" h="6007" extrusionOk="0">
                  <a:moveTo>
                    <a:pt x="2840" y="1"/>
                  </a:moveTo>
                  <a:cubicBezTo>
                    <a:pt x="2745" y="1"/>
                    <a:pt x="2648" y="9"/>
                    <a:pt x="2548" y="27"/>
                  </a:cubicBezTo>
                  <a:cubicBezTo>
                    <a:pt x="858" y="349"/>
                    <a:pt x="1" y="920"/>
                    <a:pt x="322" y="2349"/>
                  </a:cubicBezTo>
                  <a:cubicBezTo>
                    <a:pt x="322" y="2349"/>
                    <a:pt x="548" y="3182"/>
                    <a:pt x="477" y="3861"/>
                  </a:cubicBezTo>
                  <a:cubicBezTo>
                    <a:pt x="417" y="4552"/>
                    <a:pt x="1179" y="5623"/>
                    <a:pt x="1846" y="5933"/>
                  </a:cubicBezTo>
                  <a:cubicBezTo>
                    <a:pt x="1955" y="5984"/>
                    <a:pt x="2082" y="6007"/>
                    <a:pt x="2220" y="6007"/>
                  </a:cubicBezTo>
                  <a:cubicBezTo>
                    <a:pt x="2916" y="6007"/>
                    <a:pt x="3903" y="5429"/>
                    <a:pt x="4311" y="4992"/>
                  </a:cubicBezTo>
                  <a:cubicBezTo>
                    <a:pt x="4787" y="4468"/>
                    <a:pt x="5108" y="3182"/>
                    <a:pt x="5120" y="2599"/>
                  </a:cubicBezTo>
                  <a:cubicBezTo>
                    <a:pt x="5131" y="2051"/>
                    <a:pt x="4302" y="1"/>
                    <a:pt x="2840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5783450" y="3380975"/>
              <a:ext cx="214625" cy="253550"/>
            </a:xfrm>
            <a:custGeom>
              <a:avLst/>
              <a:gdLst/>
              <a:ahLst/>
              <a:cxnLst/>
              <a:rect l="l" t="t" r="r" b="b"/>
              <a:pathLst>
                <a:path w="8585" h="10142" extrusionOk="0">
                  <a:moveTo>
                    <a:pt x="3697" y="0"/>
                  </a:moveTo>
                  <a:cubicBezTo>
                    <a:pt x="3548" y="0"/>
                    <a:pt x="3394" y="15"/>
                    <a:pt x="3239" y="45"/>
                  </a:cubicBezTo>
                  <a:cubicBezTo>
                    <a:pt x="1417" y="402"/>
                    <a:pt x="524" y="2093"/>
                    <a:pt x="679" y="3867"/>
                  </a:cubicBezTo>
                  <a:cubicBezTo>
                    <a:pt x="846" y="5653"/>
                    <a:pt x="667" y="7808"/>
                    <a:pt x="191" y="8999"/>
                  </a:cubicBezTo>
                  <a:cubicBezTo>
                    <a:pt x="0" y="9475"/>
                    <a:pt x="60" y="9844"/>
                    <a:pt x="227" y="10142"/>
                  </a:cubicBezTo>
                  <a:lnTo>
                    <a:pt x="905" y="9058"/>
                  </a:lnTo>
                  <a:cubicBezTo>
                    <a:pt x="905" y="9058"/>
                    <a:pt x="1715" y="8320"/>
                    <a:pt x="2941" y="8058"/>
                  </a:cubicBezTo>
                  <a:cubicBezTo>
                    <a:pt x="2870" y="7939"/>
                    <a:pt x="2810" y="7880"/>
                    <a:pt x="2810" y="7880"/>
                  </a:cubicBezTo>
                  <a:cubicBezTo>
                    <a:pt x="2787" y="7868"/>
                    <a:pt x="2751" y="7868"/>
                    <a:pt x="2727" y="7856"/>
                  </a:cubicBezTo>
                  <a:cubicBezTo>
                    <a:pt x="2072" y="7546"/>
                    <a:pt x="1298" y="6475"/>
                    <a:pt x="1358" y="5784"/>
                  </a:cubicBezTo>
                  <a:cubicBezTo>
                    <a:pt x="1417" y="5105"/>
                    <a:pt x="1203" y="4272"/>
                    <a:pt x="1203" y="4272"/>
                  </a:cubicBezTo>
                  <a:cubicBezTo>
                    <a:pt x="1179" y="4129"/>
                    <a:pt x="1155" y="3998"/>
                    <a:pt x="1143" y="3879"/>
                  </a:cubicBezTo>
                  <a:lnTo>
                    <a:pt x="1143" y="3879"/>
                  </a:lnTo>
                  <a:cubicBezTo>
                    <a:pt x="1165" y="3886"/>
                    <a:pt x="1542" y="3980"/>
                    <a:pt x="2160" y="3980"/>
                  </a:cubicBezTo>
                  <a:cubicBezTo>
                    <a:pt x="2566" y="3980"/>
                    <a:pt x="3075" y="3940"/>
                    <a:pt x="3656" y="3808"/>
                  </a:cubicBezTo>
                  <a:cubicBezTo>
                    <a:pt x="3656" y="3808"/>
                    <a:pt x="2798" y="3653"/>
                    <a:pt x="2739" y="3296"/>
                  </a:cubicBezTo>
                  <a:lnTo>
                    <a:pt x="2739" y="3296"/>
                  </a:lnTo>
                  <a:cubicBezTo>
                    <a:pt x="2739" y="3296"/>
                    <a:pt x="4537" y="3998"/>
                    <a:pt x="5274" y="3998"/>
                  </a:cubicBezTo>
                  <a:cubicBezTo>
                    <a:pt x="5328" y="3998"/>
                    <a:pt x="5376" y="3994"/>
                    <a:pt x="5418" y="3986"/>
                  </a:cubicBezTo>
                  <a:cubicBezTo>
                    <a:pt x="5418" y="3986"/>
                    <a:pt x="5049" y="3879"/>
                    <a:pt x="4882" y="3403"/>
                  </a:cubicBezTo>
                  <a:lnTo>
                    <a:pt x="4882" y="3403"/>
                  </a:lnTo>
                  <a:cubicBezTo>
                    <a:pt x="4882" y="3403"/>
                    <a:pt x="5251" y="3748"/>
                    <a:pt x="5584" y="3986"/>
                  </a:cubicBezTo>
                  <a:cubicBezTo>
                    <a:pt x="5584" y="3986"/>
                    <a:pt x="5739" y="5415"/>
                    <a:pt x="5608" y="6189"/>
                  </a:cubicBezTo>
                  <a:cubicBezTo>
                    <a:pt x="5608" y="6189"/>
                    <a:pt x="6346" y="4939"/>
                    <a:pt x="6192" y="4046"/>
                  </a:cubicBezTo>
                  <a:cubicBezTo>
                    <a:pt x="6329" y="3973"/>
                    <a:pt x="6467" y="3932"/>
                    <a:pt x="6589" y="3932"/>
                  </a:cubicBezTo>
                  <a:cubicBezTo>
                    <a:pt x="6667" y="3932"/>
                    <a:pt x="6738" y="3949"/>
                    <a:pt x="6799" y="3986"/>
                  </a:cubicBezTo>
                  <a:cubicBezTo>
                    <a:pt x="7132" y="4189"/>
                    <a:pt x="7097" y="4867"/>
                    <a:pt x="6716" y="5474"/>
                  </a:cubicBezTo>
                  <a:cubicBezTo>
                    <a:pt x="6409" y="5968"/>
                    <a:pt x="5971" y="6279"/>
                    <a:pt x="5652" y="6279"/>
                  </a:cubicBezTo>
                  <a:cubicBezTo>
                    <a:pt x="5625" y="6279"/>
                    <a:pt x="5598" y="6277"/>
                    <a:pt x="5573" y="6272"/>
                  </a:cubicBezTo>
                  <a:cubicBezTo>
                    <a:pt x="5465" y="6546"/>
                    <a:pt x="5334" y="6760"/>
                    <a:pt x="5180" y="6927"/>
                  </a:cubicBezTo>
                  <a:cubicBezTo>
                    <a:pt x="5132" y="6975"/>
                    <a:pt x="5096" y="7022"/>
                    <a:pt x="5037" y="7058"/>
                  </a:cubicBezTo>
                  <a:cubicBezTo>
                    <a:pt x="5049" y="7177"/>
                    <a:pt x="5073" y="7320"/>
                    <a:pt x="5132" y="7510"/>
                  </a:cubicBezTo>
                  <a:cubicBezTo>
                    <a:pt x="5132" y="7510"/>
                    <a:pt x="7013" y="8332"/>
                    <a:pt x="8192" y="9070"/>
                  </a:cubicBezTo>
                  <a:cubicBezTo>
                    <a:pt x="8394" y="8701"/>
                    <a:pt x="8585" y="8082"/>
                    <a:pt x="8347" y="7248"/>
                  </a:cubicBezTo>
                  <a:cubicBezTo>
                    <a:pt x="7954" y="5832"/>
                    <a:pt x="6775" y="3927"/>
                    <a:pt x="6656" y="2736"/>
                  </a:cubicBezTo>
                  <a:cubicBezTo>
                    <a:pt x="6547" y="1647"/>
                    <a:pt x="5303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5786725" y="4333400"/>
              <a:ext cx="47050" cy="86950"/>
            </a:xfrm>
            <a:custGeom>
              <a:avLst/>
              <a:gdLst/>
              <a:ahLst/>
              <a:cxnLst/>
              <a:rect l="l" t="t" r="r" b="b"/>
              <a:pathLst>
                <a:path w="1882" h="3478" extrusionOk="0">
                  <a:moveTo>
                    <a:pt x="0" y="1"/>
                  </a:moveTo>
                  <a:lnTo>
                    <a:pt x="108" y="2227"/>
                  </a:lnTo>
                  <a:lnTo>
                    <a:pt x="441" y="3477"/>
                  </a:lnTo>
                  <a:lnTo>
                    <a:pt x="1334" y="3477"/>
                  </a:lnTo>
                  <a:lnTo>
                    <a:pt x="1691" y="2525"/>
                  </a:lnTo>
                  <a:lnTo>
                    <a:pt x="1882" y="1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5718250" y="4389650"/>
              <a:ext cx="128925" cy="61950"/>
            </a:xfrm>
            <a:custGeom>
              <a:avLst/>
              <a:gdLst/>
              <a:ahLst/>
              <a:cxnLst/>
              <a:rect l="l" t="t" r="r" b="b"/>
              <a:pathLst>
                <a:path w="5157" h="2478" extrusionOk="0">
                  <a:moveTo>
                    <a:pt x="2835" y="1"/>
                  </a:moveTo>
                  <a:cubicBezTo>
                    <a:pt x="2835" y="1"/>
                    <a:pt x="751" y="1084"/>
                    <a:pt x="382" y="1334"/>
                  </a:cubicBezTo>
                  <a:cubicBezTo>
                    <a:pt x="1" y="1584"/>
                    <a:pt x="108" y="2477"/>
                    <a:pt x="108" y="2477"/>
                  </a:cubicBezTo>
                  <a:lnTo>
                    <a:pt x="5156" y="2477"/>
                  </a:lnTo>
                  <a:cubicBezTo>
                    <a:pt x="5156" y="2477"/>
                    <a:pt x="4928" y="281"/>
                    <a:pt x="4472" y="281"/>
                  </a:cubicBezTo>
                  <a:cubicBezTo>
                    <a:pt x="4417" y="281"/>
                    <a:pt x="4360" y="312"/>
                    <a:pt x="4299" y="382"/>
                  </a:cubicBezTo>
                  <a:cubicBezTo>
                    <a:pt x="4087" y="630"/>
                    <a:pt x="3873" y="707"/>
                    <a:pt x="3689" y="707"/>
                  </a:cubicBezTo>
                  <a:cubicBezTo>
                    <a:pt x="3388" y="707"/>
                    <a:pt x="3168" y="501"/>
                    <a:pt x="3168" y="501"/>
                  </a:cubicBezTo>
                  <a:lnTo>
                    <a:pt x="28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5928100" y="4333400"/>
              <a:ext cx="46775" cy="86950"/>
            </a:xfrm>
            <a:custGeom>
              <a:avLst/>
              <a:gdLst/>
              <a:ahLst/>
              <a:cxnLst/>
              <a:rect l="l" t="t" r="r" b="b"/>
              <a:pathLst>
                <a:path w="1871" h="3478" extrusionOk="0">
                  <a:moveTo>
                    <a:pt x="1" y="1"/>
                  </a:moveTo>
                  <a:lnTo>
                    <a:pt x="96" y="2227"/>
                  </a:lnTo>
                  <a:lnTo>
                    <a:pt x="418" y="3477"/>
                  </a:lnTo>
                  <a:lnTo>
                    <a:pt x="1334" y="3477"/>
                  </a:lnTo>
                  <a:lnTo>
                    <a:pt x="1692" y="2525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5859650" y="4389650"/>
              <a:ext cx="128900" cy="61950"/>
            </a:xfrm>
            <a:custGeom>
              <a:avLst/>
              <a:gdLst/>
              <a:ahLst/>
              <a:cxnLst/>
              <a:rect l="l" t="t" r="r" b="b"/>
              <a:pathLst>
                <a:path w="5156" h="2478" extrusionOk="0">
                  <a:moveTo>
                    <a:pt x="2834" y="1"/>
                  </a:moveTo>
                  <a:cubicBezTo>
                    <a:pt x="2834" y="1"/>
                    <a:pt x="751" y="1084"/>
                    <a:pt x="381" y="1334"/>
                  </a:cubicBezTo>
                  <a:cubicBezTo>
                    <a:pt x="0" y="1584"/>
                    <a:pt x="108" y="2477"/>
                    <a:pt x="108" y="2477"/>
                  </a:cubicBezTo>
                  <a:lnTo>
                    <a:pt x="5156" y="2477"/>
                  </a:lnTo>
                  <a:cubicBezTo>
                    <a:pt x="5156" y="2477"/>
                    <a:pt x="4918" y="281"/>
                    <a:pt x="4468" y="281"/>
                  </a:cubicBezTo>
                  <a:cubicBezTo>
                    <a:pt x="4415" y="281"/>
                    <a:pt x="4358" y="312"/>
                    <a:pt x="4299" y="382"/>
                  </a:cubicBezTo>
                  <a:cubicBezTo>
                    <a:pt x="4086" y="630"/>
                    <a:pt x="3872" y="707"/>
                    <a:pt x="3689" y="707"/>
                  </a:cubicBezTo>
                  <a:cubicBezTo>
                    <a:pt x="3388" y="707"/>
                    <a:pt x="3168" y="501"/>
                    <a:pt x="3168" y="501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6004700" y="3971725"/>
              <a:ext cx="63025" cy="71750"/>
            </a:xfrm>
            <a:custGeom>
              <a:avLst/>
              <a:gdLst/>
              <a:ahLst/>
              <a:cxnLst/>
              <a:rect l="l" t="t" r="r" b="b"/>
              <a:pathLst>
                <a:path w="2521" h="2870" extrusionOk="0">
                  <a:moveTo>
                    <a:pt x="1354" y="1"/>
                  </a:moveTo>
                  <a:cubicBezTo>
                    <a:pt x="901" y="1"/>
                    <a:pt x="318" y="32"/>
                    <a:pt x="318" y="192"/>
                  </a:cubicBezTo>
                  <a:cubicBezTo>
                    <a:pt x="318" y="466"/>
                    <a:pt x="294" y="728"/>
                    <a:pt x="128" y="1264"/>
                  </a:cubicBezTo>
                  <a:cubicBezTo>
                    <a:pt x="1" y="1796"/>
                    <a:pt x="222" y="2766"/>
                    <a:pt x="398" y="2766"/>
                  </a:cubicBezTo>
                  <a:cubicBezTo>
                    <a:pt x="403" y="2766"/>
                    <a:pt x="408" y="2765"/>
                    <a:pt x="414" y="2764"/>
                  </a:cubicBezTo>
                  <a:cubicBezTo>
                    <a:pt x="426" y="2761"/>
                    <a:pt x="439" y="2760"/>
                    <a:pt x="453" y="2760"/>
                  </a:cubicBezTo>
                  <a:cubicBezTo>
                    <a:pt x="582" y="2760"/>
                    <a:pt x="736" y="2869"/>
                    <a:pt x="875" y="2869"/>
                  </a:cubicBezTo>
                  <a:cubicBezTo>
                    <a:pt x="922" y="2869"/>
                    <a:pt x="967" y="2857"/>
                    <a:pt x="1009" y="2823"/>
                  </a:cubicBezTo>
                  <a:cubicBezTo>
                    <a:pt x="1199" y="2704"/>
                    <a:pt x="1461" y="2764"/>
                    <a:pt x="1664" y="2645"/>
                  </a:cubicBezTo>
                  <a:cubicBezTo>
                    <a:pt x="1854" y="2526"/>
                    <a:pt x="1961" y="2573"/>
                    <a:pt x="2235" y="2287"/>
                  </a:cubicBezTo>
                  <a:cubicBezTo>
                    <a:pt x="2521" y="2026"/>
                    <a:pt x="2390" y="1335"/>
                    <a:pt x="2235" y="1037"/>
                  </a:cubicBezTo>
                  <a:cubicBezTo>
                    <a:pt x="2092" y="728"/>
                    <a:pt x="1878" y="13"/>
                    <a:pt x="1878" y="13"/>
                  </a:cubicBezTo>
                  <a:cubicBezTo>
                    <a:pt x="1878" y="13"/>
                    <a:pt x="1642" y="1"/>
                    <a:pt x="135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3" name="Google Shape;1503;p48"/>
            <p:cNvSpPr/>
            <p:nvPr/>
          </p:nvSpPr>
          <p:spPr>
            <a:xfrm>
              <a:off x="5543250" y="3709800"/>
              <a:ext cx="95700" cy="63325"/>
            </a:xfrm>
            <a:custGeom>
              <a:avLst/>
              <a:gdLst/>
              <a:ahLst/>
              <a:cxnLst/>
              <a:rect l="l" t="t" r="r" b="b"/>
              <a:pathLst>
                <a:path w="3828" h="2533" extrusionOk="0">
                  <a:moveTo>
                    <a:pt x="1334" y="1"/>
                  </a:moveTo>
                  <a:cubicBezTo>
                    <a:pt x="1107" y="1"/>
                    <a:pt x="0" y="84"/>
                    <a:pt x="36" y="168"/>
                  </a:cubicBezTo>
                  <a:cubicBezTo>
                    <a:pt x="72" y="239"/>
                    <a:pt x="83" y="346"/>
                    <a:pt x="1048" y="370"/>
                  </a:cubicBezTo>
                  <a:lnTo>
                    <a:pt x="1881" y="977"/>
                  </a:lnTo>
                  <a:cubicBezTo>
                    <a:pt x="1881" y="977"/>
                    <a:pt x="1857" y="1144"/>
                    <a:pt x="1750" y="1144"/>
                  </a:cubicBezTo>
                  <a:cubicBezTo>
                    <a:pt x="1643" y="1144"/>
                    <a:pt x="1262" y="965"/>
                    <a:pt x="1107" y="799"/>
                  </a:cubicBezTo>
                  <a:cubicBezTo>
                    <a:pt x="1057" y="744"/>
                    <a:pt x="987" y="716"/>
                    <a:pt x="925" y="716"/>
                  </a:cubicBezTo>
                  <a:cubicBezTo>
                    <a:pt x="812" y="716"/>
                    <a:pt x="726" y="809"/>
                    <a:pt x="834" y="1001"/>
                  </a:cubicBezTo>
                  <a:cubicBezTo>
                    <a:pt x="988" y="1299"/>
                    <a:pt x="1167" y="1311"/>
                    <a:pt x="1357" y="1537"/>
                  </a:cubicBezTo>
                  <a:cubicBezTo>
                    <a:pt x="1560" y="1751"/>
                    <a:pt x="2227" y="1918"/>
                    <a:pt x="2584" y="2037"/>
                  </a:cubicBezTo>
                  <a:cubicBezTo>
                    <a:pt x="2941" y="2156"/>
                    <a:pt x="3691" y="2406"/>
                    <a:pt x="3762" y="2525"/>
                  </a:cubicBezTo>
                  <a:cubicBezTo>
                    <a:pt x="3766" y="2530"/>
                    <a:pt x="3769" y="2533"/>
                    <a:pt x="3771" y="2533"/>
                  </a:cubicBezTo>
                  <a:cubicBezTo>
                    <a:pt x="3828" y="2533"/>
                    <a:pt x="3762" y="1358"/>
                    <a:pt x="3762" y="1358"/>
                  </a:cubicBezTo>
                  <a:cubicBezTo>
                    <a:pt x="3762" y="1358"/>
                    <a:pt x="3048" y="834"/>
                    <a:pt x="2691" y="620"/>
                  </a:cubicBezTo>
                  <a:cubicBezTo>
                    <a:pt x="2334" y="418"/>
                    <a:pt x="1560" y="13"/>
                    <a:pt x="133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4" name="Google Shape;1504;p48"/>
            <p:cNvSpPr/>
            <p:nvPr/>
          </p:nvSpPr>
          <p:spPr>
            <a:xfrm>
              <a:off x="5778675" y="4031875"/>
              <a:ext cx="209875" cy="341725"/>
            </a:xfrm>
            <a:custGeom>
              <a:avLst/>
              <a:gdLst/>
              <a:ahLst/>
              <a:cxnLst/>
              <a:rect l="l" t="t" r="r" b="b"/>
              <a:pathLst>
                <a:path w="8395" h="13669" extrusionOk="0">
                  <a:moveTo>
                    <a:pt x="680" y="1"/>
                  </a:moveTo>
                  <a:lnTo>
                    <a:pt x="358" y="3834"/>
                  </a:lnTo>
                  <a:lnTo>
                    <a:pt x="1" y="13312"/>
                  </a:lnTo>
                  <a:lnTo>
                    <a:pt x="2870" y="13669"/>
                  </a:lnTo>
                  <a:lnTo>
                    <a:pt x="3763" y="1882"/>
                  </a:lnTo>
                  <a:lnTo>
                    <a:pt x="5609" y="13550"/>
                  </a:lnTo>
                  <a:lnTo>
                    <a:pt x="8395" y="13538"/>
                  </a:lnTo>
                  <a:lnTo>
                    <a:pt x="7978" y="620"/>
                  </a:lnTo>
                  <a:lnTo>
                    <a:pt x="6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5" name="Google Shape;1505;p48"/>
            <p:cNvSpPr/>
            <p:nvPr/>
          </p:nvSpPr>
          <p:spPr>
            <a:xfrm>
              <a:off x="5846850" y="3580625"/>
              <a:ext cx="66400" cy="179825"/>
            </a:xfrm>
            <a:custGeom>
              <a:avLst/>
              <a:gdLst/>
              <a:ahLst/>
              <a:cxnLst/>
              <a:rect l="l" t="t" r="r" b="b"/>
              <a:pathLst>
                <a:path w="2656" h="7193" extrusionOk="0">
                  <a:moveTo>
                    <a:pt x="2656" y="1"/>
                  </a:moveTo>
                  <a:cubicBezTo>
                    <a:pt x="2011" y="325"/>
                    <a:pt x="1538" y="429"/>
                    <a:pt x="1196" y="429"/>
                  </a:cubicBezTo>
                  <a:cubicBezTo>
                    <a:pt x="584" y="429"/>
                    <a:pt x="393" y="96"/>
                    <a:pt x="393" y="96"/>
                  </a:cubicBezTo>
                  <a:lnTo>
                    <a:pt x="108" y="417"/>
                  </a:lnTo>
                  <a:lnTo>
                    <a:pt x="0" y="7192"/>
                  </a:lnTo>
                  <a:lnTo>
                    <a:pt x="143" y="7192"/>
                  </a:lnTo>
                  <a:lnTo>
                    <a:pt x="26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6" name="Google Shape;1506;p48"/>
            <p:cNvSpPr/>
            <p:nvPr/>
          </p:nvSpPr>
          <p:spPr>
            <a:xfrm>
              <a:off x="5613475" y="3568725"/>
              <a:ext cx="464975" cy="577500"/>
            </a:xfrm>
            <a:custGeom>
              <a:avLst/>
              <a:gdLst/>
              <a:ahLst/>
              <a:cxnLst/>
              <a:rect l="l" t="t" r="r" b="b"/>
              <a:pathLst>
                <a:path w="18599" h="23100" extrusionOk="0">
                  <a:moveTo>
                    <a:pt x="11931" y="0"/>
                  </a:moveTo>
                  <a:lnTo>
                    <a:pt x="9514" y="6787"/>
                  </a:lnTo>
                  <a:lnTo>
                    <a:pt x="9716" y="536"/>
                  </a:lnTo>
                  <a:lnTo>
                    <a:pt x="9716" y="536"/>
                  </a:lnTo>
                  <a:cubicBezTo>
                    <a:pt x="8478" y="786"/>
                    <a:pt x="7681" y="1536"/>
                    <a:pt x="7681" y="1536"/>
                  </a:cubicBezTo>
                  <a:lnTo>
                    <a:pt x="3763" y="7728"/>
                  </a:lnTo>
                  <a:lnTo>
                    <a:pt x="977" y="6525"/>
                  </a:lnTo>
                  <a:lnTo>
                    <a:pt x="1" y="8609"/>
                  </a:lnTo>
                  <a:cubicBezTo>
                    <a:pt x="1" y="8609"/>
                    <a:pt x="2311" y="10359"/>
                    <a:pt x="4097" y="11026"/>
                  </a:cubicBezTo>
                  <a:cubicBezTo>
                    <a:pt x="4324" y="11113"/>
                    <a:pt x="4535" y="11152"/>
                    <a:pt x="4731" y="11152"/>
                  </a:cubicBezTo>
                  <a:cubicBezTo>
                    <a:pt x="6075" y="11152"/>
                    <a:pt x="6692" y="9347"/>
                    <a:pt x="6692" y="9347"/>
                  </a:cubicBezTo>
                  <a:lnTo>
                    <a:pt x="6692" y="9347"/>
                  </a:lnTo>
                  <a:lnTo>
                    <a:pt x="5144" y="22515"/>
                  </a:lnTo>
                  <a:cubicBezTo>
                    <a:pt x="7105" y="22965"/>
                    <a:pt x="9176" y="23099"/>
                    <a:pt x="10952" y="23099"/>
                  </a:cubicBezTo>
                  <a:cubicBezTo>
                    <a:pt x="13596" y="23099"/>
                    <a:pt x="15586" y="22801"/>
                    <a:pt x="15586" y="22801"/>
                  </a:cubicBezTo>
                  <a:lnTo>
                    <a:pt x="15586" y="16562"/>
                  </a:lnTo>
                  <a:lnTo>
                    <a:pt x="18039" y="16014"/>
                  </a:lnTo>
                  <a:cubicBezTo>
                    <a:pt x="18599" y="10573"/>
                    <a:pt x="16491" y="2953"/>
                    <a:pt x="15717" y="2132"/>
                  </a:cubicBezTo>
                  <a:cubicBezTo>
                    <a:pt x="14955" y="1310"/>
                    <a:pt x="11931" y="0"/>
                    <a:pt x="11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7" name="Google Shape;1507;p48"/>
            <p:cNvSpPr/>
            <p:nvPr/>
          </p:nvSpPr>
          <p:spPr>
            <a:xfrm>
              <a:off x="5981100" y="3698200"/>
              <a:ext cx="22350" cy="440850"/>
            </a:xfrm>
            <a:custGeom>
              <a:avLst/>
              <a:gdLst/>
              <a:ahLst/>
              <a:cxnLst/>
              <a:rect l="l" t="t" r="r" b="b"/>
              <a:pathLst>
                <a:path w="894" h="17634" extrusionOk="0">
                  <a:moveTo>
                    <a:pt x="0" y="1"/>
                  </a:moveTo>
                  <a:lnTo>
                    <a:pt x="893" y="17634"/>
                  </a:lnTo>
                  <a:lnTo>
                    <a:pt x="893" y="114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8" name="Google Shape;1508;p48"/>
            <p:cNvSpPr/>
            <p:nvPr/>
          </p:nvSpPr>
          <p:spPr>
            <a:xfrm>
              <a:off x="5767075" y="3691650"/>
              <a:ext cx="32775" cy="136050"/>
            </a:xfrm>
            <a:custGeom>
              <a:avLst/>
              <a:gdLst/>
              <a:ahLst/>
              <a:cxnLst/>
              <a:rect l="l" t="t" r="r" b="b"/>
              <a:pathLst>
                <a:path w="1311" h="5442" extrusionOk="0">
                  <a:moveTo>
                    <a:pt x="1310" y="1"/>
                  </a:moveTo>
                  <a:lnTo>
                    <a:pt x="1" y="5442"/>
                  </a:lnTo>
                  <a:cubicBezTo>
                    <a:pt x="1" y="5442"/>
                    <a:pt x="155" y="5359"/>
                    <a:pt x="548" y="4442"/>
                  </a:cubicBezTo>
                  <a:lnTo>
                    <a:pt x="13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9" name="Google Shape;1509;p48"/>
            <p:cNvSpPr/>
            <p:nvPr/>
          </p:nvSpPr>
          <p:spPr>
            <a:xfrm>
              <a:off x="5851900" y="3568725"/>
              <a:ext cx="71175" cy="170575"/>
            </a:xfrm>
            <a:custGeom>
              <a:avLst/>
              <a:gdLst/>
              <a:ahLst/>
              <a:cxnLst/>
              <a:rect l="l" t="t" r="r" b="b"/>
              <a:pathLst>
                <a:path w="2847" h="6823" extrusionOk="0">
                  <a:moveTo>
                    <a:pt x="2394" y="0"/>
                  </a:moveTo>
                  <a:lnTo>
                    <a:pt x="2394" y="4620"/>
                  </a:lnTo>
                  <a:lnTo>
                    <a:pt x="1120" y="4620"/>
                  </a:lnTo>
                  <a:lnTo>
                    <a:pt x="1549" y="5394"/>
                  </a:lnTo>
                  <a:lnTo>
                    <a:pt x="1" y="6823"/>
                  </a:lnTo>
                  <a:lnTo>
                    <a:pt x="2013" y="5644"/>
                  </a:lnTo>
                  <a:lnTo>
                    <a:pt x="1680" y="4918"/>
                  </a:lnTo>
                  <a:lnTo>
                    <a:pt x="2846" y="4918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0" name="Google Shape;1510;p48"/>
            <p:cNvSpPr/>
            <p:nvPr/>
          </p:nvSpPr>
          <p:spPr>
            <a:xfrm>
              <a:off x="5811725" y="3583000"/>
              <a:ext cx="44975" cy="156300"/>
            </a:xfrm>
            <a:custGeom>
              <a:avLst/>
              <a:gdLst/>
              <a:ahLst/>
              <a:cxnLst/>
              <a:rect l="l" t="t" r="r" b="b"/>
              <a:pathLst>
                <a:path w="1799" h="6252" extrusionOk="0">
                  <a:moveTo>
                    <a:pt x="1798" y="1"/>
                  </a:moveTo>
                  <a:lnTo>
                    <a:pt x="1" y="3966"/>
                  </a:lnTo>
                  <a:lnTo>
                    <a:pt x="810" y="4347"/>
                  </a:lnTo>
                  <a:lnTo>
                    <a:pt x="251" y="4609"/>
                  </a:lnTo>
                  <a:lnTo>
                    <a:pt x="1608" y="6252"/>
                  </a:lnTo>
                  <a:lnTo>
                    <a:pt x="1608" y="6252"/>
                  </a:lnTo>
                  <a:lnTo>
                    <a:pt x="667" y="4763"/>
                  </a:lnTo>
                  <a:lnTo>
                    <a:pt x="1346" y="4109"/>
                  </a:lnTo>
                  <a:lnTo>
                    <a:pt x="465" y="3906"/>
                  </a:lnTo>
                  <a:lnTo>
                    <a:pt x="17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11" name="Google Shape;1511;p48"/>
          <p:cNvGrpSpPr/>
          <p:nvPr/>
        </p:nvGrpSpPr>
        <p:grpSpPr>
          <a:xfrm rot="928156">
            <a:off x="2305383" y="258080"/>
            <a:ext cx="1261341" cy="2181961"/>
            <a:chOff x="-1203150" y="452325"/>
            <a:chExt cx="668575" cy="1156550"/>
          </a:xfrm>
        </p:grpSpPr>
        <p:sp>
          <p:nvSpPr>
            <p:cNvPr id="1512" name="Google Shape;1512;p48"/>
            <p:cNvSpPr/>
            <p:nvPr/>
          </p:nvSpPr>
          <p:spPr>
            <a:xfrm>
              <a:off x="-1048650" y="848925"/>
              <a:ext cx="399775" cy="759950"/>
            </a:xfrm>
            <a:custGeom>
              <a:avLst/>
              <a:gdLst/>
              <a:ahLst/>
              <a:cxnLst/>
              <a:rect l="l" t="t" r="r" b="b"/>
              <a:pathLst>
                <a:path w="15991" h="30398" extrusionOk="0">
                  <a:moveTo>
                    <a:pt x="655" y="1"/>
                  </a:moveTo>
                  <a:cubicBezTo>
                    <a:pt x="655" y="1"/>
                    <a:pt x="0" y="930"/>
                    <a:pt x="1167" y="1608"/>
                  </a:cubicBezTo>
                  <a:cubicBezTo>
                    <a:pt x="2346" y="2299"/>
                    <a:pt x="2143" y="10288"/>
                    <a:pt x="2143" y="10288"/>
                  </a:cubicBezTo>
                  <a:lnTo>
                    <a:pt x="2143" y="25730"/>
                  </a:lnTo>
                  <a:cubicBezTo>
                    <a:pt x="2143" y="25730"/>
                    <a:pt x="1929" y="30374"/>
                    <a:pt x="7989" y="30397"/>
                  </a:cubicBezTo>
                  <a:lnTo>
                    <a:pt x="8013" y="30397"/>
                  </a:lnTo>
                  <a:cubicBezTo>
                    <a:pt x="14085" y="30374"/>
                    <a:pt x="13859" y="25730"/>
                    <a:pt x="13859" y="25730"/>
                  </a:cubicBezTo>
                  <a:lnTo>
                    <a:pt x="13859" y="10288"/>
                  </a:lnTo>
                  <a:cubicBezTo>
                    <a:pt x="13859" y="10288"/>
                    <a:pt x="13657" y="2299"/>
                    <a:pt x="14835" y="1608"/>
                  </a:cubicBezTo>
                  <a:cubicBezTo>
                    <a:pt x="15990" y="930"/>
                    <a:pt x="15336" y="1"/>
                    <a:pt x="15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3" name="Google Shape;1513;p48"/>
            <p:cNvSpPr/>
            <p:nvPr/>
          </p:nvSpPr>
          <p:spPr>
            <a:xfrm>
              <a:off x="-995675" y="595825"/>
              <a:ext cx="220000" cy="713600"/>
            </a:xfrm>
            <a:custGeom>
              <a:avLst/>
              <a:gdLst/>
              <a:ahLst/>
              <a:cxnLst/>
              <a:rect l="l" t="t" r="r" b="b"/>
              <a:pathLst>
                <a:path w="8800" h="28544" extrusionOk="0">
                  <a:moveTo>
                    <a:pt x="8707" y="0"/>
                  </a:moveTo>
                  <a:cubicBezTo>
                    <a:pt x="8672" y="0"/>
                    <a:pt x="8642" y="16"/>
                    <a:pt x="8633" y="52"/>
                  </a:cubicBezTo>
                  <a:cubicBezTo>
                    <a:pt x="8609" y="124"/>
                    <a:pt x="6942" y="4827"/>
                    <a:pt x="6109" y="9613"/>
                  </a:cubicBezTo>
                  <a:cubicBezTo>
                    <a:pt x="6085" y="5160"/>
                    <a:pt x="4918" y="2612"/>
                    <a:pt x="4894" y="2576"/>
                  </a:cubicBezTo>
                  <a:cubicBezTo>
                    <a:pt x="4885" y="2551"/>
                    <a:pt x="4858" y="2531"/>
                    <a:pt x="4830" y="2531"/>
                  </a:cubicBezTo>
                  <a:cubicBezTo>
                    <a:pt x="4820" y="2531"/>
                    <a:pt x="4809" y="2534"/>
                    <a:pt x="4799" y="2541"/>
                  </a:cubicBezTo>
                  <a:cubicBezTo>
                    <a:pt x="4751" y="2552"/>
                    <a:pt x="4739" y="2600"/>
                    <a:pt x="4751" y="2648"/>
                  </a:cubicBezTo>
                  <a:cubicBezTo>
                    <a:pt x="4763" y="2672"/>
                    <a:pt x="6120" y="5589"/>
                    <a:pt x="5930" y="10684"/>
                  </a:cubicBezTo>
                  <a:lnTo>
                    <a:pt x="5930" y="10696"/>
                  </a:lnTo>
                  <a:cubicBezTo>
                    <a:pt x="5704" y="12197"/>
                    <a:pt x="5585" y="13673"/>
                    <a:pt x="5644" y="14983"/>
                  </a:cubicBezTo>
                  <a:cubicBezTo>
                    <a:pt x="3882" y="8815"/>
                    <a:pt x="203" y="4993"/>
                    <a:pt x="155" y="4946"/>
                  </a:cubicBezTo>
                  <a:cubicBezTo>
                    <a:pt x="138" y="4934"/>
                    <a:pt x="117" y="4928"/>
                    <a:pt x="96" y="4928"/>
                  </a:cubicBezTo>
                  <a:cubicBezTo>
                    <a:pt x="75" y="4928"/>
                    <a:pt x="54" y="4934"/>
                    <a:pt x="36" y="4946"/>
                  </a:cubicBezTo>
                  <a:cubicBezTo>
                    <a:pt x="1" y="4981"/>
                    <a:pt x="1" y="5029"/>
                    <a:pt x="36" y="5065"/>
                  </a:cubicBezTo>
                  <a:cubicBezTo>
                    <a:pt x="72" y="5124"/>
                    <a:pt x="5239" y="10458"/>
                    <a:pt x="6228" y="18721"/>
                  </a:cubicBezTo>
                  <a:cubicBezTo>
                    <a:pt x="6228" y="18733"/>
                    <a:pt x="6228" y="18733"/>
                    <a:pt x="6239" y="18745"/>
                  </a:cubicBezTo>
                  <a:cubicBezTo>
                    <a:pt x="6109" y="20924"/>
                    <a:pt x="6192" y="23019"/>
                    <a:pt x="6347" y="24710"/>
                  </a:cubicBezTo>
                  <a:cubicBezTo>
                    <a:pt x="5549" y="21829"/>
                    <a:pt x="3989" y="19912"/>
                    <a:pt x="3965" y="19888"/>
                  </a:cubicBezTo>
                  <a:cubicBezTo>
                    <a:pt x="3943" y="19873"/>
                    <a:pt x="3917" y="19863"/>
                    <a:pt x="3891" y="19863"/>
                  </a:cubicBezTo>
                  <a:cubicBezTo>
                    <a:pt x="3875" y="19863"/>
                    <a:pt x="3860" y="19867"/>
                    <a:pt x="3846" y="19876"/>
                  </a:cubicBezTo>
                  <a:cubicBezTo>
                    <a:pt x="3811" y="19912"/>
                    <a:pt x="3799" y="19947"/>
                    <a:pt x="3823" y="19995"/>
                  </a:cubicBezTo>
                  <a:cubicBezTo>
                    <a:pt x="3846" y="20031"/>
                    <a:pt x="5823" y="22436"/>
                    <a:pt x="6442" y="25948"/>
                  </a:cubicBezTo>
                  <a:cubicBezTo>
                    <a:pt x="6442" y="25960"/>
                    <a:pt x="6442" y="25960"/>
                    <a:pt x="6466" y="25960"/>
                  </a:cubicBezTo>
                  <a:cubicBezTo>
                    <a:pt x="6620" y="27472"/>
                    <a:pt x="6823" y="28437"/>
                    <a:pt x="6823" y="28484"/>
                  </a:cubicBezTo>
                  <a:cubicBezTo>
                    <a:pt x="6823" y="28520"/>
                    <a:pt x="6859" y="28544"/>
                    <a:pt x="6894" y="28544"/>
                  </a:cubicBezTo>
                  <a:lnTo>
                    <a:pt x="6906" y="28544"/>
                  </a:lnTo>
                  <a:cubicBezTo>
                    <a:pt x="6954" y="28520"/>
                    <a:pt x="6978" y="28496"/>
                    <a:pt x="6966" y="28448"/>
                  </a:cubicBezTo>
                  <a:cubicBezTo>
                    <a:pt x="6942" y="28329"/>
                    <a:pt x="4692" y="16352"/>
                    <a:pt x="8752" y="10149"/>
                  </a:cubicBezTo>
                  <a:cubicBezTo>
                    <a:pt x="8799" y="10101"/>
                    <a:pt x="8799" y="10053"/>
                    <a:pt x="8752" y="10030"/>
                  </a:cubicBezTo>
                  <a:cubicBezTo>
                    <a:pt x="8742" y="10015"/>
                    <a:pt x="8727" y="10009"/>
                    <a:pt x="8711" y="10009"/>
                  </a:cubicBezTo>
                  <a:cubicBezTo>
                    <a:pt x="8686" y="10009"/>
                    <a:pt x="8659" y="10025"/>
                    <a:pt x="8645" y="10053"/>
                  </a:cubicBezTo>
                  <a:cubicBezTo>
                    <a:pt x="7204" y="12244"/>
                    <a:pt x="6549" y="15161"/>
                    <a:pt x="6311" y="18007"/>
                  </a:cubicBezTo>
                  <a:cubicBezTo>
                    <a:pt x="6204" y="17257"/>
                    <a:pt x="6061" y="16542"/>
                    <a:pt x="5882" y="15864"/>
                  </a:cubicBezTo>
                  <a:lnTo>
                    <a:pt x="5882" y="15840"/>
                  </a:lnTo>
                  <a:cubicBezTo>
                    <a:pt x="5192" y="10232"/>
                    <a:pt x="8740" y="219"/>
                    <a:pt x="8787" y="112"/>
                  </a:cubicBezTo>
                  <a:cubicBezTo>
                    <a:pt x="8799" y="64"/>
                    <a:pt x="8787" y="28"/>
                    <a:pt x="8740" y="5"/>
                  </a:cubicBezTo>
                  <a:cubicBezTo>
                    <a:pt x="8729" y="2"/>
                    <a:pt x="8717" y="0"/>
                    <a:pt x="8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4" name="Google Shape;1514;p48"/>
            <p:cNvSpPr/>
            <p:nvPr/>
          </p:nvSpPr>
          <p:spPr>
            <a:xfrm>
              <a:off x="-993000" y="955500"/>
              <a:ext cx="124150" cy="184575"/>
            </a:xfrm>
            <a:custGeom>
              <a:avLst/>
              <a:gdLst/>
              <a:ahLst/>
              <a:cxnLst/>
              <a:rect l="l" t="t" r="r" b="b"/>
              <a:pathLst>
                <a:path w="4966" h="7383" extrusionOk="0">
                  <a:moveTo>
                    <a:pt x="1" y="0"/>
                  </a:moveTo>
                  <a:lnTo>
                    <a:pt x="1" y="0"/>
                  </a:lnTo>
                  <a:cubicBezTo>
                    <a:pt x="620" y="774"/>
                    <a:pt x="298" y="1298"/>
                    <a:pt x="1322" y="3739"/>
                  </a:cubicBezTo>
                  <a:cubicBezTo>
                    <a:pt x="2358" y="6156"/>
                    <a:pt x="4966" y="7382"/>
                    <a:pt x="4966" y="7382"/>
                  </a:cubicBezTo>
                  <a:cubicBezTo>
                    <a:pt x="4954" y="6692"/>
                    <a:pt x="4942" y="5084"/>
                    <a:pt x="3287" y="2691"/>
                  </a:cubicBezTo>
                  <a:cubicBezTo>
                    <a:pt x="1632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5" name="Google Shape;1515;p48"/>
            <p:cNvSpPr/>
            <p:nvPr/>
          </p:nvSpPr>
          <p:spPr>
            <a:xfrm>
              <a:off x="-838200" y="1021925"/>
              <a:ext cx="124125" cy="139575"/>
            </a:xfrm>
            <a:custGeom>
              <a:avLst/>
              <a:gdLst/>
              <a:ahLst/>
              <a:cxnLst/>
              <a:rect l="l" t="t" r="r" b="b"/>
              <a:pathLst>
                <a:path w="4965" h="5583" extrusionOk="0">
                  <a:moveTo>
                    <a:pt x="3997" y="0"/>
                  </a:moveTo>
                  <a:cubicBezTo>
                    <a:pt x="3443" y="0"/>
                    <a:pt x="2695" y="194"/>
                    <a:pt x="1869" y="939"/>
                  </a:cubicBezTo>
                  <a:cubicBezTo>
                    <a:pt x="167" y="2487"/>
                    <a:pt x="0" y="5582"/>
                    <a:pt x="0" y="5582"/>
                  </a:cubicBezTo>
                  <a:cubicBezTo>
                    <a:pt x="1453" y="4558"/>
                    <a:pt x="3060" y="3427"/>
                    <a:pt x="3298" y="2130"/>
                  </a:cubicBezTo>
                  <a:cubicBezTo>
                    <a:pt x="3536" y="844"/>
                    <a:pt x="4965" y="225"/>
                    <a:pt x="4965" y="225"/>
                  </a:cubicBezTo>
                  <a:cubicBezTo>
                    <a:pt x="4965" y="225"/>
                    <a:pt x="4594" y="0"/>
                    <a:pt x="3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6" name="Google Shape;1516;p48"/>
            <p:cNvSpPr/>
            <p:nvPr/>
          </p:nvSpPr>
          <p:spPr>
            <a:xfrm>
              <a:off x="-808450" y="667950"/>
              <a:ext cx="246175" cy="222075"/>
            </a:xfrm>
            <a:custGeom>
              <a:avLst/>
              <a:gdLst/>
              <a:ahLst/>
              <a:cxnLst/>
              <a:rect l="l" t="t" r="r" b="b"/>
              <a:pathLst>
                <a:path w="9847" h="8883" extrusionOk="0">
                  <a:moveTo>
                    <a:pt x="9061" y="1"/>
                  </a:moveTo>
                  <a:lnTo>
                    <a:pt x="9061" y="1"/>
                  </a:lnTo>
                  <a:cubicBezTo>
                    <a:pt x="9061" y="1"/>
                    <a:pt x="8347" y="1727"/>
                    <a:pt x="7502" y="2120"/>
                  </a:cubicBezTo>
                  <a:cubicBezTo>
                    <a:pt x="6656" y="2513"/>
                    <a:pt x="3811" y="2680"/>
                    <a:pt x="1906" y="4644"/>
                  </a:cubicBezTo>
                  <a:cubicBezTo>
                    <a:pt x="1" y="6609"/>
                    <a:pt x="334" y="8883"/>
                    <a:pt x="334" y="8883"/>
                  </a:cubicBezTo>
                  <a:cubicBezTo>
                    <a:pt x="1382" y="6906"/>
                    <a:pt x="3370" y="7061"/>
                    <a:pt x="6609" y="5513"/>
                  </a:cubicBezTo>
                  <a:cubicBezTo>
                    <a:pt x="9847" y="3966"/>
                    <a:pt x="9061" y="1"/>
                    <a:pt x="9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7" name="Google Shape;1517;p48"/>
            <p:cNvSpPr/>
            <p:nvPr/>
          </p:nvSpPr>
          <p:spPr>
            <a:xfrm>
              <a:off x="-801000" y="840600"/>
              <a:ext cx="112825" cy="65475"/>
            </a:xfrm>
            <a:custGeom>
              <a:avLst/>
              <a:gdLst/>
              <a:ahLst/>
              <a:cxnLst/>
              <a:rect l="l" t="t" r="r" b="b"/>
              <a:pathLst>
                <a:path w="4513" h="2619" extrusionOk="0">
                  <a:moveTo>
                    <a:pt x="4513" y="0"/>
                  </a:moveTo>
                  <a:cubicBezTo>
                    <a:pt x="4513" y="1"/>
                    <a:pt x="4082" y="907"/>
                    <a:pt x="2646" y="907"/>
                  </a:cubicBezTo>
                  <a:cubicBezTo>
                    <a:pt x="2610" y="907"/>
                    <a:pt x="2573" y="906"/>
                    <a:pt x="2536" y="905"/>
                  </a:cubicBezTo>
                  <a:cubicBezTo>
                    <a:pt x="2507" y="904"/>
                    <a:pt x="2477" y="904"/>
                    <a:pt x="2448" y="904"/>
                  </a:cubicBezTo>
                  <a:cubicBezTo>
                    <a:pt x="973" y="904"/>
                    <a:pt x="0" y="2060"/>
                    <a:pt x="0" y="2060"/>
                  </a:cubicBezTo>
                  <a:cubicBezTo>
                    <a:pt x="734" y="2459"/>
                    <a:pt x="1354" y="2619"/>
                    <a:pt x="1877" y="2619"/>
                  </a:cubicBezTo>
                  <a:cubicBezTo>
                    <a:pt x="3992" y="2619"/>
                    <a:pt x="4513" y="1"/>
                    <a:pt x="4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8" name="Google Shape;1518;p48"/>
            <p:cNvSpPr/>
            <p:nvPr/>
          </p:nvSpPr>
          <p:spPr>
            <a:xfrm>
              <a:off x="-1161475" y="664325"/>
              <a:ext cx="175175" cy="70275"/>
            </a:xfrm>
            <a:custGeom>
              <a:avLst/>
              <a:gdLst/>
              <a:ahLst/>
              <a:cxnLst/>
              <a:rect l="l" t="t" r="r" b="b"/>
              <a:pathLst>
                <a:path w="7007" h="2811" extrusionOk="0">
                  <a:moveTo>
                    <a:pt x="2031" y="1"/>
                  </a:moveTo>
                  <a:cubicBezTo>
                    <a:pt x="1859" y="1"/>
                    <a:pt x="1697" y="24"/>
                    <a:pt x="1549" y="74"/>
                  </a:cubicBezTo>
                  <a:cubicBezTo>
                    <a:pt x="1549" y="74"/>
                    <a:pt x="1" y="789"/>
                    <a:pt x="120" y="2706"/>
                  </a:cubicBezTo>
                  <a:cubicBezTo>
                    <a:pt x="120" y="2706"/>
                    <a:pt x="1388" y="1584"/>
                    <a:pt x="3170" y="1584"/>
                  </a:cubicBezTo>
                  <a:cubicBezTo>
                    <a:pt x="3925" y="1584"/>
                    <a:pt x="4773" y="1786"/>
                    <a:pt x="5656" y="2360"/>
                  </a:cubicBezTo>
                  <a:cubicBezTo>
                    <a:pt x="6142" y="2679"/>
                    <a:pt x="6414" y="2810"/>
                    <a:pt x="6519" y="2810"/>
                  </a:cubicBezTo>
                  <a:cubicBezTo>
                    <a:pt x="7007" y="2810"/>
                    <a:pt x="3926" y="1"/>
                    <a:pt x="2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9" name="Google Shape;1519;p48"/>
            <p:cNvSpPr/>
            <p:nvPr/>
          </p:nvSpPr>
          <p:spPr>
            <a:xfrm>
              <a:off x="-1123075" y="654500"/>
              <a:ext cx="230125" cy="218875"/>
            </a:xfrm>
            <a:custGeom>
              <a:avLst/>
              <a:gdLst/>
              <a:ahLst/>
              <a:cxnLst/>
              <a:rect l="l" t="t" r="r" b="b"/>
              <a:pathLst>
                <a:path w="9205" h="8755" extrusionOk="0">
                  <a:moveTo>
                    <a:pt x="1989" y="1"/>
                  </a:moveTo>
                  <a:cubicBezTo>
                    <a:pt x="1348" y="1"/>
                    <a:pt x="681" y="144"/>
                    <a:pt x="1" y="479"/>
                  </a:cubicBezTo>
                  <a:cubicBezTo>
                    <a:pt x="1" y="479"/>
                    <a:pt x="3001" y="1694"/>
                    <a:pt x="3906" y="3051"/>
                  </a:cubicBezTo>
                  <a:cubicBezTo>
                    <a:pt x="5561" y="5551"/>
                    <a:pt x="6883" y="8135"/>
                    <a:pt x="9204" y="8754"/>
                  </a:cubicBezTo>
                  <a:cubicBezTo>
                    <a:pt x="9204" y="8754"/>
                    <a:pt x="9085" y="6230"/>
                    <a:pt x="8192" y="4539"/>
                  </a:cubicBezTo>
                  <a:cubicBezTo>
                    <a:pt x="7456" y="3156"/>
                    <a:pt x="4998" y="1"/>
                    <a:pt x="1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0" name="Google Shape;1520;p48"/>
            <p:cNvSpPr/>
            <p:nvPr/>
          </p:nvSpPr>
          <p:spPr>
            <a:xfrm>
              <a:off x="-828100" y="454600"/>
              <a:ext cx="293525" cy="298225"/>
            </a:xfrm>
            <a:custGeom>
              <a:avLst/>
              <a:gdLst/>
              <a:ahLst/>
              <a:cxnLst/>
              <a:rect l="l" t="t" r="r" b="b"/>
              <a:pathLst>
                <a:path w="11741" h="11929" extrusionOk="0">
                  <a:moveTo>
                    <a:pt x="10765" y="1"/>
                  </a:moveTo>
                  <a:cubicBezTo>
                    <a:pt x="6695" y="1"/>
                    <a:pt x="2983" y="2923"/>
                    <a:pt x="1549" y="5415"/>
                  </a:cubicBezTo>
                  <a:cubicBezTo>
                    <a:pt x="1" y="8118"/>
                    <a:pt x="156" y="11928"/>
                    <a:pt x="156" y="11928"/>
                  </a:cubicBezTo>
                  <a:cubicBezTo>
                    <a:pt x="4049" y="9547"/>
                    <a:pt x="7216" y="5939"/>
                    <a:pt x="7454" y="3510"/>
                  </a:cubicBezTo>
                  <a:cubicBezTo>
                    <a:pt x="7692" y="1082"/>
                    <a:pt x="11740" y="58"/>
                    <a:pt x="11740" y="58"/>
                  </a:cubicBezTo>
                  <a:cubicBezTo>
                    <a:pt x="11414" y="19"/>
                    <a:pt x="11088" y="1"/>
                    <a:pt x="10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1" name="Google Shape;1521;p48"/>
            <p:cNvSpPr/>
            <p:nvPr/>
          </p:nvSpPr>
          <p:spPr>
            <a:xfrm>
              <a:off x="-1177250" y="452325"/>
              <a:ext cx="362275" cy="259425"/>
            </a:xfrm>
            <a:custGeom>
              <a:avLst/>
              <a:gdLst/>
              <a:ahLst/>
              <a:cxnLst/>
              <a:rect l="l" t="t" r="r" b="b"/>
              <a:pathLst>
                <a:path w="14491" h="10377" extrusionOk="0">
                  <a:moveTo>
                    <a:pt x="3908" y="1"/>
                  </a:moveTo>
                  <a:cubicBezTo>
                    <a:pt x="2484" y="1"/>
                    <a:pt x="1109" y="491"/>
                    <a:pt x="1" y="1780"/>
                  </a:cubicBezTo>
                  <a:cubicBezTo>
                    <a:pt x="1" y="1780"/>
                    <a:pt x="758" y="1623"/>
                    <a:pt x="1804" y="1623"/>
                  </a:cubicBezTo>
                  <a:cubicBezTo>
                    <a:pt x="3404" y="1623"/>
                    <a:pt x="5680" y="1989"/>
                    <a:pt x="6954" y="3840"/>
                  </a:cubicBezTo>
                  <a:cubicBezTo>
                    <a:pt x="9073" y="6911"/>
                    <a:pt x="9978" y="10293"/>
                    <a:pt x="12740" y="10376"/>
                  </a:cubicBezTo>
                  <a:cubicBezTo>
                    <a:pt x="12740" y="10376"/>
                    <a:pt x="14491" y="8804"/>
                    <a:pt x="12109" y="4435"/>
                  </a:cubicBezTo>
                  <a:cubicBezTo>
                    <a:pt x="11369" y="3098"/>
                    <a:pt x="7485" y="1"/>
                    <a:pt x="39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2" name="Google Shape;1522;p48"/>
            <p:cNvSpPr/>
            <p:nvPr/>
          </p:nvSpPr>
          <p:spPr>
            <a:xfrm>
              <a:off x="-1203150" y="473225"/>
              <a:ext cx="172675" cy="93850"/>
            </a:xfrm>
            <a:custGeom>
              <a:avLst/>
              <a:gdLst/>
              <a:ahLst/>
              <a:cxnLst/>
              <a:rect l="l" t="t" r="r" b="b"/>
              <a:pathLst>
                <a:path w="6907" h="3754" extrusionOk="0">
                  <a:moveTo>
                    <a:pt x="6906" y="1610"/>
                  </a:moveTo>
                  <a:cubicBezTo>
                    <a:pt x="6906" y="1610"/>
                    <a:pt x="6906" y="1611"/>
                    <a:pt x="6907" y="1611"/>
                  </a:cubicBezTo>
                  <a:cubicBezTo>
                    <a:pt x="6907" y="1611"/>
                    <a:pt x="6907" y="1611"/>
                    <a:pt x="6907" y="1610"/>
                  </a:cubicBezTo>
                  <a:cubicBezTo>
                    <a:pt x="6906" y="1610"/>
                    <a:pt x="6906" y="1610"/>
                    <a:pt x="6906" y="1610"/>
                  </a:cubicBezTo>
                  <a:close/>
                  <a:moveTo>
                    <a:pt x="3149" y="0"/>
                  </a:moveTo>
                  <a:cubicBezTo>
                    <a:pt x="2408" y="0"/>
                    <a:pt x="1662" y="249"/>
                    <a:pt x="1025" y="944"/>
                  </a:cubicBezTo>
                  <a:cubicBezTo>
                    <a:pt x="1025" y="944"/>
                    <a:pt x="1" y="2527"/>
                    <a:pt x="715" y="3754"/>
                  </a:cubicBezTo>
                  <a:cubicBezTo>
                    <a:pt x="715" y="3754"/>
                    <a:pt x="1794" y="1056"/>
                    <a:pt x="4573" y="1056"/>
                  </a:cubicBezTo>
                  <a:cubicBezTo>
                    <a:pt x="5247" y="1056"/>
                    <a:pt x="6022" y="1215"/>
                    <a:pt x="6906" y="1610"/>
                  </a:cubicBezTo>
                  <a:lnTo>
                    <a:pt x="6906" y="1610"/>
                  </a:lnTo>
                  <a:cubicBezTo>
                    <a:pt x="6866" y="1584"/>
                    <a:pt x="5019" y="0"/>
                    <a:pt x="3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3" name="Google Shape;1523;p48"/>
            <p:cNvSpPr/>
            <p:nvPr/>
          </p:nvSpPr>
          <p:spPr>
            <a:xfrm>
              <a:off x="-980500" y="1285000"/>
              <a:ext cx="263450" cy="300050"/>
            </a:xfrm>
            <a:custGeom>
              <a:avLst/>
              <a:gdLst/>
              <a:ahLst/>
              <a:cxnLst/>
              <a:rect l="l" t="t" r="r" b="b"/>
              <a:pathLst>
                <a:path w="10538" h="12002" extrusionOk="0">
                  <a:moveTo>
                    <a:pt x="191" y="0"/>
                  </a:moveTo>
                  <a:lnTo>
                    <a:pt x="191" y="7966"/>
                  </a:lnTo>
                  <a:cubicBezTo>
                    <a:pt x="191" y="7966"/>
                    <a:pt x="1" y="12002"/>
                    <a:pt x="5263" y="12002"/>
                  </a:cubicBezTo>
                  <a:lnTo>
                    <a:pt x="5287" y="12002"/>
                  </a:lnTo>
                  <a:cubicBezTo>
                    <a:pt x="10538" y="11990"/>
                    <a:pt x="10359" y="7966"/>
                    <a:pt x="10359" y="7966"/>
                  </a:cubicBezTo>
                  <a:lnTo>
                    <a:pt x="10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24" name="Google Shape;1524;p48"/>
          <p:cNvGrpSpPr/>
          <p:nvPr/>
        </p:nvGrpSpPr>
        <p:grpSpPr>
          <a:xfrm rot="-2035420">
            <a:off x="7828630" y="372591"/>
            <a:ext cx="966849" cy="1540245"/>
            <a:chOff x="8268309" y="1814374"/>
            <a:chExt cx="725121" cy="1155159"/>
          </a:xfrm>
        </p:grpSpPr>
        <p:sp>
          <p:nvSpPr>
            <p:cNvPr id="1525" name="Google Shape;1525;p48"/>
            <p:cNvSpPr/>
            <p:nvPr/>
          </p:nvSpPr>
          <p:spPr>
            <a:xfrm rot="1125519">
              <a:off x="8420511" y="2201319"/>
              <a:ext cx="382356" cy="726017"/>
            </a:xfrm>
            <a:custGeom>
              <a:avLst/>
              <a:gdLst/>
              <a:ahLst/>
              <a:cxnLst/>
              <a:rect l="l" t="t" r="r" b="b"/>
              <a:pathLst>
                <a:path w="12253" h="23266" extrusionOk="0">
                  <a:moveTo>
                    <a:pt x="513" y="1"/>
                  </a:moveTo>
                  <a:cubicBezTo>
                    <a:pt x="513" y="1"/>
                    <a:pt x="1" y="703"/>
                    <a:pt x="917" y="1239"/>
                  </a:cubicBezTo>
                  <a:cubicBezTo>
                    <a:pt x="1822" y="1751"/>
                    <a:pt x="1656" y="7871"/>
                    <a:pt x="1656" y="7871"/>
                  </a:cubicBezTo>
                  <a:lnTo>
                    <a:pt x="1656" y="19705"/>
                  </a:lnTo>
                  <a:cubicBezTo>
                    <a:pt x="1656" y="19705"/>
                    <a:pt x="1489" y="23265"/>
                    <a:pt x="6132" y="23265"/>
                  </a:cubicBezTo>
                  <a:cubicBezTo>
                    <a:pt x="10776" y="23265"/>
                    <a:pt x="10609" y="19705"/>
                    <a:pt x="10609" y="19705"/>
                  </a:cubicBezTo>
                  <a:lnTo>
                    <a:pt x="10609" y="7871"/>
                  </a:lnTo>
                  <a:cubicBezTo>
                    <a:pt x="10609" y="7871"/>
                    <a:pt x="10454" y="1751"/>
                    <a:pt x="11359" y="1239"/>
                  </a:cubicBezTo>
                  <a:cubicBezTo>
                    <a:pt x="12252" y="703"/>
                    <a:pt x="11740" y="1"/>
                    <a:pt x="11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6" name="Google Shape;1526;p48"/>
            <p:cNvSpPr/>
            <p:nvPr/>
          </p:nvSpPr>
          <p:spPr>
            <a:xfrm rot="1125519">
              <a:off x="8381541" y="1873662"/>
              <a:ext cx="498657" cy="786586"/>
            </a:xfrm>
            <a:custGeom>
              <a:avLst/>
              <a:gdLst/>
              <a:ahLst/>
              <a:cxnLst/>
              <a:rect l="l" t="t" r="r" b="b"/>
              <a:pathLst>
                <a:path w="15980" h="25207" extrusionOk="0">
                  <a:moveTo>
                    <a:pt x="10466" y="1"/>
                  </a:moveTo>
                  <a:cubicBezTo>
                    <a:pt x="10466" y="1"/>
                    <a:pt x="7252" y="2811"/>
                    <a:pt x="9490" y="6323"/>
                  </a:cubicBezTo>
                  <a:cubicBezTo>
                    <a:pt x="9800" y="7383"/>
                    <a:pt x="10050" y="9062"/>
                    <a:pt x="9681" y="11324"/>
                  </a:cubicBezTo>
                  <a:cubicBezTo>
                    <a:pt x="8919" y="9133"/>
                    <a:pt x="7966" y="7454"/>
                    <a:pt x="7383" y="6561"/>
                  </a:cubicBezTo>
                  <a:cubicBezTo>
                    <a:pt x="7371" y="5918"/>
                    <a:pt x="7061" y="1799"/>
                    <a:pt x="1965" y="549"/>
                  </a:cubicBezTo>
                  <a:lnTo>
                    <a:pt x="1965" y="549"/>
                  </a:lnTo>
                  <a:cubicBezTo>
                    <a:pt x="1965" y="549"/>
                    <a:pt x="2013" y="5918"/>
                    <a:pt x="7240" y="6621"/>
                  </a:cubicBezTo>
                  <a:cubicBezTo>
                    <a:pt x="7430" y="6930"/>
                    <a:pt x="7680" y="7347"/>
                    <a:pt x="7966" y="7859"/>
                  </a:cubicBezTo>
                  <a:cubicBezTo>
                    <a:pt x="7556" y="7594"/>
                    <a:pt x="6324" y="6906"/>
                    <a:pt x="4653" y="6906"/>
                  </a:cubicBezTo>
                  <a:cubicBezTo>
                    <a:pt x="3318" y="6906"/>
                    <a:pt x="1703" y="7345"/>
                    <a:pt x="1" y="8788"/>
                  </a:cubicBezTo>
                  <a:cubicBezTo>
                    <a:pt x="1" y="8788"/>
                    <a:pt x="1681" y="9976"/>
                    <a:pt x="3818" y="9976"/>
                  </a:cubicBezTo>
                  <a:cubicBezTo>
                    <a:pt x="5150" y="9976"/>
                    <a:pt x="6659" y="9514"/>
                    <a:pt x="8049" y="8014"/>
                  </a:cubicBezTo>
                  <a:cubicBezTo>
                    <a:pt x="8883" y="9585"/>
                    <a:pt x="9907" y="11907"/>
                    <a:pt x="10395" y="14646"/>
                  </a:cubicBezTo>
                  <a:cubicBezTo>
                    <a:pt x="9954" y="19265"/>
                    <a:pt x="9978" y="24409"/>
                    <a:pt x="9978" y="24730"/>
                  </a:cubicBezTo>
                  <a:cubicBezTo>
                    <a:pt x="9978" y="25004"/>
                    <a:pt x="10181" y="25206"/>
                    <a:pt x="10455" y="25206"/>
                  </a:cubicBezTo>
                  <a:cubicBezTo>
                    <a:pt x="10716" y="25206"/>
                    <a:pt x="10931" y="25004"/>
                    <a:pt x="10931" y="24730"/>
                  </a:cubicBezTo>
                  <a:cubicBezTo>
                    <a:pt x="10931" y="24647"/>
                    <a:pt x="10919" y="17146"/>
                    <a:pt x="11657" y="12110"/>
                  </a:cubicBezTo>
                  <a:cubicBezTo>
                    <a:pt x="12431" y="12014"/>
                    <a:pt x="15396" y="11312"/>
                    <a:pt x="15979" y="7371"/>
                  </a:cubicBezTo>
                  <a:lnTo>
                    <a:pt x="15979" y="7371"/>
                  </a:lnTo>
                  <a:cubicBezTo>
                    <a:pt x="15979" y="7371"/>
                    <a:pt x="13395" y="7633"/>
                    <a:pt x="12169" y="9704"/>
                  </a:cubicBezTo>
                  <a:cubicBezTo>
                    <a:pt x="12240" y="9431"/>
                    <a:pt x="12312" y="9193"/>
                    <a:pt x="12383" y="8978"/>
                  </a:cubicBezTo>
                  <a:cubicBezTo>
                    <a:pt x="12479" y="8716"/>
                    <a:pt x="12360" y="8454"/>
                    <a:pt x="12110" y="8359"/>
                  </a:cubicBezTo>
                  <a:cubicBezTo>
                    <a:pt x="12053" y="8341"/>
                    <a:pt x="11997" y="8333"/>
                    <a:pt x="11943" y="8333"/>
                  </a:cubicBezTo>
                  <a:cubicBezTo>
                    <a:pt x="11743" y="8333"/>
                    <a:pt x="11565" y="8448"/>
                    <a:pt x="11490" y="8645"/>
                  </a:cubicBezTo>
                  <a:cubicBezTo>
                    <a:pt x="11014" y="9931"/>
                    <a:pt x="10693" y="11931"/>
                    <a:pt x="10466" y="14110"/>
                  </a:cubicBezTo>
                  <a:cubicBezTo>
                    <a:pt x="10288" y="13241"/>
                    <a:pt x="10062" y="12407"/>
                    <a:pt x="9800" y="11657"/>
                  </a:cubicBezTo>
                  <a:cubicBezTo>
                    <a:pt x="10216" y="9300"/>
                    <a:pt x="9990" y="7549"/>
                    <a:pt x="9681" y="6418"/>
                  </a:cubicBezTo>
                  <a:cubicBezTo>
                    <a:pt x="10133" y="5978"/>
                    <a:pt x="12324" y="3656"/>
                    <a:pt x="10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7" name="Google Shape;1527;p48"/>
            <p:cNvSpPr/>
            <p:nvPr/>
          </p:nvSpPr>
          <p:spPr>
            <a:xfrm rot="1125519">
              <a:off x="8423577" y="2605567"/>
              <a:ext cx="250795" cy="286868"/>
            </a:xfrm>
            <a:custGeom>
              <a:avLst/>
              <a:gdLst/>
              <a:ahLst/>
              <a:cxnLst/>
              <a:rect l="l" t="t" r="r" b="b"/>
              <a:pathLst>
                <a:path w="8037" h="9193" extrusionOk="0">
                  <a:moveTo>
                    <a:pt x="131" y="1"/>
                  </a:moveTo>
                  <a:lnTo>
                    <a:pt x="131" y="6097"/>
                  </a:lnTo>
                  <a:cubicBezTo>
                    <a:pt x="131" y="6097"/>
                    <a:pt x="0" y="9169"/>
                    <a:pt x="4012" y="9193"/>
                  </a:cubicBezTo>
                  <a:cubicBezTo>
                    <a:pt x="8037" y="9193"/>
                    <a:pt x="7894" y="6097"/>
                    <a:pt x="7894" y="6097"/>
                  </a:cubicBezTo>
                  <a:lnTo>
                    <a:pt x="78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528" name="Google Shape;1528;p48"/>
          <p:cNvSpPr/>
          <p:nvPr/>
        </p:nvSpPr>
        <p:spPr>
          <a:xfrm>
            <a:off x="2726794" y="2751622"/>
            <a:ext cx="838493" cy="168972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29" name="Google Shape;1529;p48"/>
          <p:cNvSpPr/>
          <p:nvPr/>
        </p:nvSpPr>
        <p:spPr>
          <a:xfrm>
            <a:off x="9013969" y="2113577"/>
            <a:ext cx="1162288" cy="269339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30" name="Google Shape;1530;p48"/>
          <p:cNvSpPr/>
          <p:nvPr/>
        </p:nvSpPr>
        <p:spPr>
          <a:xfrm>
            <a:off x="10055160" y="1171189"/>
            <a:ext cx="838493" cy="168972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1" name="Google Shape;1463;p48">
            <a:extLst>
              <a:ext uri="{FF2B5EF4-FFF2-40B4-BE49-F238E27FC236}">
                <a16:creationId xmlns:a16="http://schemas.microsoft.com/office/drawing/2014/main" id="{17BC3B42-53C9-4B2A-8E0C-99B7562BA70E}"/>
              </a:ext>
            </a:extLst>
          </p:cNvPr>
          <p:cNvSpPr txBox="1">
            <a:spLocks/>
          </p:cNvSpPr>
          <p:nvPr/>
        </p:nvSpPr>
        <p:spPr>
          <a:xfrm>
            <a:off x="2673534" y="3860435"/>
            <a:ext cx="2651841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2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sz="3200" dirty="0"/>
              <a:t>02. KHÔNG</a:t>
            </a:r>
          </a:p>
        </p:txBody>
      </p:sp>
      <p:sp>
        <p:nvSpPr>
          <p:cNvPr id="82" name="Google Shape;1464;p48">
            <a:extLst>
              <a:ext uri="{FF2B5EF4-FFF2-40B4-BE49-F238E27FC236}">
                <a16:creationId xmlns:a16="http://schemas.microsoft.com/office/drawing/2014/main" id="{B9BDF413-BFFA-47DE-9DFD-400675D37A77}"/>
              </a:ext>
            </a:extLst>
          </p:cNvPr>
          <p:cNvSpPr txBox="1">
            <a:spLocks/>
          </p:cNvSpPr>
          <p:nvPr/>
        </p:nvSpPr>
        <p:spPr>
          <a:xfrm>
            <a:off x="2249228" y="4413947"/>
            <a:ext cx="3513219" cy="9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Không</a:t>
            </a:r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tay</a:t>
            </a:r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ướt</a:t>
            </a:r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hay </a:t>
            </a:r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tay</a:t>
            </a:r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bẩn</a:t>
            </a:r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lên</a:t>
            </a:r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hiển</a:t>
            </a:r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vi</a:t>
            </a:r>
          </a:p>
        </p:txBody>
      </p:sp>
      <p:sp>
        <p:nvSpPr>
          <p:cNvPr id="83" name="Google Shape;1463;p48">
            <a:extLst>
              <a:ext uri="{FF2B5EF4-FFF2-40B4-BE49-F238E27FC236}">
                <a16:creationId xmlns:a16="http://schemas.microsoft.com/office/drawing/2014/main" id="{EED15C94-1C5B-4CC3-99BB-24BFDDE98A8D}"/>
              </a:ext>
            </a:extLst>
          </p:cNvPr>
          <p:cNvSpPr txBox="1">
            <a:spLocks/>
          </p:cNvSpPr>
          <p:nvPr/>
        </p:nvSpPr>
        <p:spPr>
          <a:xfrm>
            <a:off x="6970144" y="3791423"/>
            <a:ext cx="2691441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2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sz="3200" dirty="0"/>
              <a:t>03. VỆ SINH</a:t>
            </a:r>
          </a:p>
        </p:txBody>
      </p:sp>
      <p:sp>
        <p:nvSpPr>
          <p:cNvPr id="84" name="Google Shape;1464;p48">
            <a:extLst>
              <a:ext uri="{FF2B5EF4-FFF2-40B4-BE49-F238E27FC236}">
                <a16:creationId xmlns:a16="http://schemas.microsoft.com/office/drawing/2014/main" id="{943EF0C0-F3FB-4290-83B6-9D5DFD5AA617}"/>
              </a:ext>
            </a:extLst>
          </p:cNvPr>
          <p:cNvSpPr txBox="1">
            <a:spLocks/>
          </p:cNvSpPr>
          <p:nvPr/>
        </p:nvSpPr>
        <p:spPr>
          <a:xfrm>
            <a:off x="6603348" y="4275923"/>
            <a:ext cx="3518313" cy="9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Lau </a:t>
            </a:r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thị</a:t>
            </a:r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bằng</a:t>
            </a:r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giấy</a:t>
            </a:r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chuyên</a:t>
            </a:r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dụng</a:t>
            </a:r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trước</a:t>
            </a:r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sau</a:t>
            </a:r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khi</a:t>
            </a:r>
            <a:r>
              <a:rPr lang="en-US" sz="2133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133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dùng</a:t>
            </a:r>
            <a:endParaRPr lang="en-US" sz="2133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5" name="Google Shape;1463;p48">
            <a:extLst>
              <a:ext uri="{FF2B5EF4-FFF2-40B4-BE49-F238E27FC236}">
                <a16:creationId xmlns:a16="http://schemas.microsoft.com/office/drawing/2014/main" id="{B1BBE091-D7B6-26F3-1E46-C51530738C6D}"/>
              </a:ext>
            </a:extLst>
          </p:cNvPr>
          <p:cNvSpPr txBox="1">
            <a:spLocks/>
          </p:cNvSpPr>
          <p:nvPr/>
        </p:nvSpPr>
        <p:spPr>
          <a:xfrm>
            <a:off x="3987900" y="1642934"/>
            <a:ext cx="4291228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2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sz="3200" dirty="0"/>
              <a:t>01. KHI DI CHUYỂN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6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9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8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0" grpId="0" animBg="1"/>
      <p:bldP spid="1461" grpId="0" animBg="1"/>
      <p:bldP spid="1462" grpId="0" animBg="1"/>
      <p:bldP spid="1464" grpId="0"/>
      <p:bldP spid="1528" grpId="0" animBg="1"/>
      <p:bldP spid="1529" grpId="0" animBg="1"/>
      <p:bldP spid="1530" grpId="0" animBg="1"/>
      <p:bldP spid="81" grpId="0"/>
      <p:bldP spid="82" grpId="0"/>
      <p:bldP spid="83" grpId="0"/>
      <p:bldP spid="84" grpId="0"/>
      <p:bldP spid="7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8EB2A6-01AD-4F1F-A549-8983EFA67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171" y="558539"/>
            <a:ext cx="3958259" cy="25300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CDEE8F-7163-4DE6-9ACA-0A3ED6676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510" y="3532736"/>
            <a:ext cx="3597839" cy="2530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5287B8-6A1B-4FD2-8B52-3661CDEAE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2188" y="3643362"/>
            <a:ext cx="3597839" cy="2419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Google Shape;2354;p58">
            <a:extLst>
              <a:ext uri="{FF2B5EF4-FFF2-40B4-BE49-F238E27FC236}">
                <a16:creationId xmlns:a16="http://schemas.microsoft.com/office/drawing/2014/main" id="{27852E73-F5A3-1025-4407-5FD6B75A17D8}"/>
              </a:ext>
            </a:extLst>
          </p:cNvPr>
          <p:cNvSpPr txBox="1">
            <a:spLocks/>
          </p:cNvSpPr>
          <p:nvPr/>
        </p:nvSpPr>
        <p:spPr>
          <a:xfrm>
            <a:off x="117997" y="864763"/>
            <a:ext cx="5124447" cy="14034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dirty="0">
                <a:latin typeface="Nunito Black" pitchFamily="2" charset="0"/>
              </a:rPr>
              <a:t>KÍNH HIỂN VI QUANG HỌC</a:t>
            </a:r>
          </a:p>
        </p:txBody>
      </p:sp>
      <p:grpSp>
        <p:nvGrpSpPr>
          <p:cNvPr id="9" name="Google Shape;2369;p58">
            <a:extLst>
              <a:ext uri="{FF2B5EF4-FFF2-40B4-BE49-F238E27FC236}">
                <a16:creationId xmlns:a16="http://schemas.microsoft.com/office/drawing/2014/main" id="{F8771EA6-4F5F-B3FF-C686-D96D8058A220}"/>
              </a:ext>
            </a:extLst>
          </p:cNvPr>
          <p:cNvGrpSpPr/>
          <p:nvPr/>
        </p:nvGrpSpPr>
        <p:grpSpPr>
          <a:xfrm>
            <a:off x="450733" y="2475638"/>
            <a:ext cx="4496911" cy="2014424"/>
            <a:chOff x="2463827" y="1534545"/>
            <a:chExt cx="4496911" cy="2014424"/>
          </a:xfrm>
        </p:grpSpPr>
        <p:grpSp>
          <p:nvGrpSpPr>
            <p:cNvPr id="12" name="Google Shape;2370;p58">
              <a:extLst>
                <a:ext uri="{FF2B5EF4-FFF2-40B4-BE49-F238E27FC236}">
                  <a16:creationId xmlns:a16="http://schemas.microsoft.com/office/drawing/2014/main" id="{441635FD-9F2A-956D-2239-20A7C4B8AA8E}"/>
                </a:ext>
              </a:extLst>
            </p:cNvPr>
            <p:cNvGrpSpPr/>
            <p:nvPr/>
          </p:nvGrpSpPr>
          <p:grpSpPr>
            <a:xfrm>
              <a:off x="4519560" y="1635999"/>
              <a:ext cx="898699" cy="1554635"/>
              <a:chOff x="4207050" y="3028050"/>
              <a:chExt cx="668575" cy="1156550"/>
            </a:xfrm>
          </p:grpSpPr>
          <p:sp>
            <p:nvSpPr>
              <p:cNvPr id="72" name="Google Shape;2371;p58">
                <a:extLst>
                  <a:ext uri="{FF2B5EF4-FFF2-40B4-BE49-F238E27FC236}">
                    <a16:creationId xmlns:a16="http://schemas.microsoft.com/office/drawing/2014/main" id="{AE96A232-818C-1D7B-17BB-D027F6F72A66}"/>
                  </a:ext>
                </a:extLst>
              </p:cNvPr>
              <p:cNvSpPr/>
              <p:nvPr/>
            </p:nvSpPr>
            <p:spPr>
              <a:xfrm>
                <a:off x="4361550" y="3424650"/>
                <a:ext cx="399775" cy="759950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30398" extrusionOk="0">
                    <a:moveTo>
                      <a:pt x="655" y="1"/>
                    </a:moveTo>
                    <a:cubicBezTo>
                      <a:pt x="655" y="1"/>
                      <a:pt x="0" y="930"/>
                      <a:pt x="1167" y="1608"/>
                    </a:cubicBezTo>
                    <a:cubicBezTo>
                      <a:pt x="2346" y="2299"/>
                      <a:pt x="2143" y="10288"/>
                      <a:pt x="2143" y="10288"/>
                    </a:cubicBezTo>
                    <a:lnTo>
                      <a:pt x="2143" y="25730"/>
                    </a:lnTo>
                    <a:cubicBezTo>
                      <a:pt x="2143" y="25730"/>
                      <a:pt x="1929" y="30374"/>
                      <a:pt x="7989" y="30397"/>
                    </a:cubicBezTo>
                    <a:lnTo>
                      <a:pt x="8013" y="30397"/>
                    </a:lnTo>
                    <a:cubicBezTo>
                      <a:pt x="14085" y="30374"/>
                      <a:pt x="13859" y="25730"/>
                      <a:pt x="13859" y="25730"/>
                    </a:cubicBezTo>
                    <a:lnTo>
                      <a:pt x="13859" y="10288"/>
                    </a:lnTo>
                    <a:cubicBezTo>
                      <a:pt x="13859" y="10288"/>
                      <a:pt x="13657" y="2299"/>
                      <a:pt x="14835" y="1608"/>
                    </a:cubicBezTo>
                    <a:cubicBezTo>
                      <a:pt x="15990" y="930"/>
                      <a:pt x="15336" y="1"/>
                      <a:pt x="153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372;p58">
                <a:extLst>
                  <a:ext uri="{FF2B5EF4-FFF2-40B4-BE49-F238E27FC236}">
                    <a16:creationId xmlns:a16="http://schemas.microsoft.com/office/drawing/2014/main" id="{B2967BB1-811D-5FC8-A5CF-F72EF3FBA7E1}"/>
                  </a:ext>
                </a:extLst>
              </p:cNvPr>
              <p:cNvSpPr/>
              <p:nvPr/>
            </p:nvSpPr>
            <p:spPr>
              <a:xfrm>
                <a:off x="4414525" y="3171550"/>
                <a:ext cx="220000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8800" h="28544" extrusionOk="0">
                    <a:moveTo>
                      <a:pt x="8707" y="0"/>
                    </a:moveTo>
                    <a:cubicBezTo>
                      <a:pt x="8672" y="0"/>
                      <a:pt x="8642" y="16"/>
                      <a:pt x="8633" y="52"/>
                    </a:cubicBezTo>
                    <a:cubicBezTo>
                      <a:pt x="8609" y="124"/>
                      <a:pt x="6942" y="4827"/>
                      <a:pt x="6109" y="9613"/>
                    </a:cubicBezTo>
                    <a:cubicBezTo>
                      <a:pt x="6085" y="5160"/>
                      <a:pt x="4918" y="2612"/>
                      <a:pt x="4894" y="2576"/>
                    </a:cubicBezTo>
                    <a:cubicBezTo>
                      <a:pt x="4885" y="2551"/>
                      <a:pt x="4858" y="2531"/>
                      <a:pt x="4830" y="2531"/>
                    </a:cubicBezTo>
                    <a:cubicBezTo>
                      <a:pt x="4820" y="2531"/>
                      <a:pt x="4809" y="2534"/>
                      <a:pt x="4799" y="2541"/>
                    </a:cubicBezTo>
                    <a:cubicBezTo>
                      <a:pt x="4751" y="2552"/>
                      <a:pt x="4739" y="2600"/>
                      <a:pt x="4751" y="2648"/>
                    </a:cubicBezTo>
                    <a:cubicBezTo>
                      <a:pt x="4763" y="2672"/>
                      <a:pt x="6120" y="5589"/>
                      <a:pt x="5930" y="10684"/>
                    </a:cubicBezTo>
                    <a:lnTo>
                      <a:pt x="5930" y="10696"/>
                    </a:lnTo>
                    <a:cubicBezTo>
                      <a:pt x="5704" y="12197"/>
                      <a:pt x="5585" y="13673"/>
                      <a:pt x="5644" y="14983"/>
                    </a:cubicBezTo>
                    <a:cubicBezTo>
                      <a:pt x="3882" y="8815"/>
                      <a:pt x="203" y="4993"/>
                      <a:pt x="155" y="4946"/>
                    </a:cubicBezTo>
                    <a:cubicBezTo>
                      <a:pt x="138" y="4934"/>
                      <a:pt x="117" y="4928"/>
                      <a:pt x="96" y="4928"/>
                    </a:cubicBezTo>
                    <a:cubicBezTo>
                      <a:pt x="75" y="4928"/>
                      <a:pt x="54" y="4934"/>
                      <a:pt x="36" y="4946"/>
                    </a:cubicBezTo>
                    <a:cubicBezTo>
                      <a:pt x="1" y="4981"/>
                      <a:pt x="1" y="5029"/>
                      <a:pt x="36" y="5065"/>
                    </a:cubicBezTo>
                    <a:cubicBezTo>
                      <a:pt x="72" y="5124"/>
                      <a:pt x="5239" y="10458"/>
                      <a:pt x="6228" y="18721"/>
                    </a:cubicBezTo>
                    <a:cubicBezTo>
                      <a:pt x="6228" y="18733"/>
                      <a:pt x="6228" y="18733"/>
                      <a:pt x="6239" y="18745"/>
                    </a:cubicBezTo>
                    <a:cubicBezTo>
                      <a:pt x="6109" y="20924"/>
                      <a:pt x="6192" y="23019"/>
                      <a:pt x="6347" y="24710"/>
                    </a:cubicBezTo>
                    <a:cubicBezTo>
                      <a:pt x="5549" y="21829"/>
                      <a:pt x="3989" y="19912"/>
                      <a:pt x="3965" y="19888"/>
                    </a:cubicBezTo>
                    <a:cubicBezTo>
                      <a:pt x="3943" y="19873"/>
                      <a:pt x="3917" y="19863"/>
                      <a:pt x="3891" y="19863"/>
                    </a:cubicBezTo>
                    <a:cubicBezTo>
                      <a:pt x="3875" y="19863"/>
                      <a:pt x="3860" y="19867"/>
                      <a:pt x="3846" y="19876"/>
                    </a:cubicBezTo>
                    <a:cubicBezTo>
                      <a:pt x="3811" y="19912"/>
                      <a:pt x="3799" y="19947"/>
                      <a:pt x="3823" y="19995"/>
                    </a:cubicBezTo>
                    <a:cubicBezTo>
                      <a:pt x="3846" y="20031"/>
                      <a:pt x="5823" y="22436"/>
                      <a:pt x="6442" y="25948"/>
                    </a:cubicBezTo>
                    <a:cubicBezTo>
                      <a:pt x="6442" y="25960"/>
                      <a:pt x="6442" y="25960"/>
                      <a:pt x="6466" y="25960"/>
                    </a:cubicBezTo>
                    <a:cubicBezTo>
                      <a:pt x="6620" y="27472"/>
                      <a:pt x="6823" y="28437"/>
                      <a:pt x="6823" y="28484"/>
                    </a:cubicBezTo>
                    <a:cubicBezTo>
                      <a:pt x="6823" y="28520"/>
                      <a:pt x="6859" y="28544"/>
                      <a:pt x="6894" y="28544"/>
                    </a:cubicBezTo>
                    <a:lnTo>
                      <a:pt x="6906" y="28544"/>
                    </a:lnTo>
                    <a:cubicBezTo>
                      <a:pt x="6954" y="28520"/>
                      <a:pt x="6978" y="28496"/>
                      <a:pt x="6966" y="28448"/>
                    </a:cubicBezTo>
                    <a:cubicBezTo>
                      <a:pt x="6942" y="28329"/>
                      <a:pt x="4692" y="16352"/>
                      <a:pt x="8752" y="10149"/>
                    </a:cubicBezTo>
                    <a:cubicBezTo>
                      <a:pt x="8799" y="10101"/>
                      <a:pt x="8799" y="10053"/>
                      <a:pt x="8752" y="10030"/>
                    </a:cubicBezTo>
                    <a:cubicBezTo>
                      <a:pt x="8742" y="10015"/>
                      <a:pt x="8727" y="10009"/>
                      <a:pt x="8711" y="10009"/>
                    </a:cubicBezTo>
                    <a:cubicBezTo>
                      <a:pt x="8686" y="10009"/>
                      <a:pt x="8659" y="10025"/>
                      <a:pt x="8645" y="10053"/>
                    </a:cubicBezTo>
                    <a:cubicBezTo>
                      <a:pt x="7204" y="12244"/>
                      <a:pt x="6549" y="15161"/>
                      <a:pt x="6311" y="18007"/>
                    </a:cubicBezTo>
                    <a:cubicBezTo>
                      <a:pt x="6204" y="17257"/>
                      <a:pt x="6061" y="16542"/>
                      <a:pt x="5882" y="15864"/>
                    </a:cubicBezTo>
                    <a:lnTo>
                      <a:pt x="5882" y="15840"/>
                    </a:lnTo>
                    <a:cubicBezTo>
                      <a:pt x="5192" y="10232"/>
                      <a:pt x="8740" y="219"/>
                      <a:pt x="8787" y="112"/>
                    </a:cubicBezTo>
                    <a:cubicBezTo>
                      <a:pt x="8799" y="64"/>
                      <a:pt x="8787" y="28"/>
                      <a:pt x="8740" y="5"/>
                    </a:cubicBezTo>
                    <a:cubicBezTo>
                      <a:pt x="8729" y="2"/>
                      <a:pt x="8717" y="0"/>
                      <a:pt x="87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373;p58">
                <a:extLst>
                  <a:ext uri="{FF2B5EF4-FFF2-40B4-BE49-F238E27FC236}">
                    <a16:creationId xmlns:a16="http://schemas.microsoft.com/office/drawing/2014/main" id="{3E895D55-A9F0-F744-58C5-1271810BE4A2}"/>
                  </a:ext>
                </a:extLst>
              </p:cNvPr>
              <p:cNvSpPr/>
              <p:nvPr/>
            </p:nvSpPr>
            <p:spPr>
              <a:xfrm>
                <a:off x="4417200" y="3531225"/>
                <a:ext cx="124150" cy="18457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738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20" y="774"/>
                      <a:pt x="298" y="1298"/>
                      <a:pt x="1322" y="3739"/>
                    </a:cubicBezTo>
                    <a:cubicBezTo>
                      <a:pt x="2358" y="6156"/>
                      <a:pt x="4966" y="7382"/>
                      <a:pt x="4966" y="7382"/>
                    </a:cubicBezTo>
                    <a:cubicBezTo>
                      <a:pt x="4954" y="6692"/>
                      <a:pt x="4942" y="5084"/>
                      <a:pt x="3287" y="2691"/>
                    </a:cubicBezTo>
                    <a:cubicBezTo>
                      <a:pt x="1632" y="29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374;p58">
                <a:extLst>
                  <a:ext uri="{FF2B5EF4-FFF2-40B4-BE49-F238E27FC236}">
                    <a16:creationId xmlns:a16="http://schemas.microsoft.com/office/drawing/2014/main" id="{2B736422-AE33-A48A-9477-05BB62F02D49}"/>
                  </a:ext>
                </a:extLst>
              </p:cNvPr>
              <p:cNvSpPr/>
              <p:nvPr/>
            </p:nvSpPr>
            <p:spPr>
              <a:xfrm>
                <a:off x="4572000" y="3597650"/>
                <a:ext cx="124125" cy="139575"/>
              </a:xfrm>
              <a:custGeom>
                <a:avLst/>
                <a:gdLst/>
                <a:ahLst/>
                <a:cxnLst/>
                <a:rect l="l" t="t" r="r" b="b"/>
                <a:pathLst>
                  <a:path w="4965" h="5583" extrusionOk="0">
                    <a:moveTo>
                      <a:pt x="3997" y="0"/>
                    </a:moveTo>
                    <a:cubicBezTo>
                      <a:pt x="3443" y="0"/>
                      <a:pt x="2695" y="194"/>
                      <a:pt x="1869" y="939"/>
                    </a:cubicBezTo>
                    <a:cubicBezTo>
                      <a:pt x="167" y="2487"/>
                      <a:pt x="0" y="5582"/>
                      <a:pt x="0" y="5582"/>
                    </a:cubicBezTo>
                    <a:cubicBezTo>
                      <a:pt x="1453" y="4558"/>
                      <a:pt x="3060" y="3427"/>
                      <a:pt x="3298" y="2130"/>
                    </a:cubicBezTo>
                    <a:cubicBezTo>
                      <a:pt x="3536" y="844"/>
                      <a:pt x="4965" y="225"/>
                      <a:pt x="4965" y="225"/>
                    </a:cubicBezTo>
                    <a:cubicBezTo>
                      <a:pt x="4965" y="225"/>
                      <a:pt x="4594" y="0"/>
                      <a:pt x="39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375;p58">
                <a:extLst>
                  <a:ext uri="{FF2B5EF4-FFF2-40B4-BE49-F238E27FC236}">
                    <a16:creationId xmlns:a16="http://schemas.microsoft.com/office/drawing/2014/main" id="{276164E6-8A1E-567F-B4B9-B852D39EE355}"/>
                  </a:ext>
                </a:extLst>
              </p:cNvPr>
              <p:cNvSpPr/>
              <p:nvPr/>
            </p:nvSpPr>
            <p:spPr>
              <a:xfrm>
                <a:off x="4601750" y="3243675"/>
                <a:ext cx="246175" cy="222075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8883" extrusionOk="0">
                    <a:moveTo>
                      <a:pt x="9061" y="1"/>
                    </a:moveTo>
                    <a:lnTo>
                      <a:pt x="9061" y="1"/>
                    </a:lnTo>
                    <a:cubicBezTo>
                      <a:pt x="9061" y="1"/>
                      <a:pt x="8347" y="1727"/>
                      <a:pt x="7502" y="2120"/>
                    </a:cubicBezTo>
                    <a:cubicBezTo>
                      <a:pt x="6656" y="2513"/>
                      <a:pt x="3811" y="2680"/>
                      <a:pt x="1906" y="4644"/>
                    </a:cubicBezTo>
                    <a:cubicBezTo>
                      <a:pt x="1" y="6609"/>
                      <a:pt x="334" y="8883"/>
                      <a:pt x="334" y="8883"/>
                    </a:cubicBezTo>
                    <a:cubicBezTo>
                      <a:pt x="1382" y="6906"/>
                      <a:pt x="3370" y="7061"/>
                      <a:pt x="6609" y="5513"/>
                    </a:cubicBezTo>
                    <a:cubicBezTo>
                      <a:pt x="9847" y="3966"/>
                      <a:pt x="9061" y="1"/>
                      <a:pt x="90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376;p58">
                <a:extLst>
                  <a:ext uri="{FF2B5EF4-FFF2-40B4-BE49-F238E27FC236}">
                    <a16:creationId xmlns:a16="http://schemas.microsoft.com/office/drawing/2014/main" id="{C760F158-20AD-9781-EE32-0CA488248D0A}"/>
                  </a:ext>
                </a:extLst>
              </p:cNvPr>
              <p:cNvSpPr/>
              <p:nvPr/>
            </p:nvSpPr>
            <p:spPr>
              <a:xfrm>
                <a:off x="4609200" y="3416325"/>
                <a:ext cx="112825" cy="65475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2619" extrusionOk="0">
                    <a:moveTo>
                      <a:pt x="4513" y="0"/>
                    </a:moveTo>
                    <a:cubicBezTo>
                      <a:pt x="4513" y="1"/>
                      <a:pt x="4082" y="907"/>
                      <a:pt x="2646" y="907"/>
                    </a:cubicBezTo>
                    <a:cubicBezTo>
                      <a:pt x="2610" y="907"/>
                      <a:pt x="2573" y="906"/>
                      <a:pt x="2536" y="905"/>
                    </a:cubicBezTo>
                    <a:cubicBezTo>
                      <a:pt x="2507" y="904"/>
                      <a:pt x="2477" y="904"/>
                      <a:pt x="2448" y="904"/>
                    </a:cubicBezTo>
                    <a:cubicBezTo>
                      <a:pt x="973" y="904"/>
                      <a:pt x="0" y="2060"/>
                      <a:pt x="0" y="2060"/>
                    </a:cubicBezTo>
                    <a:cubicBezTo>
                      <a:pt x="734" y="2459"/>
                      <a:pt x="1354" y="2619"/>
                      <a:pt x="1877" y="2619"/>
                    </a:cubicBezTo>
                    <a:cubicBezTo>
                      <a:pt x="3992" y="2619"/>
                      <a:pt x="4513" y="1"/>
                      <a:pt x="45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377;p58">
                <a:extLst>
                  <a:ext uri="{FF2B5EF4-FFF2-40B4-BE49-F238E27FC236}">
                    <a16:creationId xmlns:a16="http://schemas.microsoft.com/office/drawing/2014/main" id="{900794EC-8D5D-1B27-7973-FE8D4588FFAA}"/>
                  </a:ext>
                </a:extLst>
              </p:cNvPr>
              <p:cNvSpPr/>
              <p:nvPr/>
            </p:nvSpPr>
            <p:spPr>
              <a:xfrm>
                <a:off x="4248725" y="3240050"/>
                <a:ext cx="1751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7007" h="2811" extrusionOk="0">
                    <a:moveTo>
                      <a:pt x="2031" y="1"/>
                    </a:moveTo>
                    <a:cubicBezTo>
                      <a:pt x="1859" y="1"/>
                      <a:pt x="1697" y="24"/>
                      <a:pt x="1549" y="74"/>
                    </a:cubicBezTo>
                    <a:cubicBezTo>
                      <a:pt x="1549" y="74"/>
                      <a:pt x="1" y="789"/>
                      <a:pt x="120" y="2706"/>
                    </a:cubicBezTo>
                    <a:cubicBezTo>
                      <a:pt x="120" y="2706"/>
                      <a:pt x="1388" y="1584"/>
                      <a:pt x="3170" y="1584"/>
                    </a:cubicBezTo>
                    <a:cubicBezTo>
                      <a:pt x="3925" y="1584"/>
                      <a:pt x="4773" y="1786"/>
                      <a:pt x="5656" y="2360"/>
                    </a:cubicBezTo>
                    <a:cubicBezTo>
                      <a:pt x="6142" y="2679"/>
                      <a:pt x="6414" y="2810"/>
                      <a:pt x="6519" y="2810"/>
                    </a:cubicBezTo>
                    <a:cubicBezTo>
                      <a:pt x="7007" y="2810"/>
                      <a:pt x="3926" y="1"/>
                      <a:pt x="2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378;p58">
                <a:extLst>
                  <a:ext uri="{FF2B5EF4-FFF2-40B4-BE49-F238E27FC236}">
                    <a16:creationId xmlns:a16="http://schemas.microsoft.com/office/drawing/2014/main" id="{DB19541B-9501-6165-6193-FF7C0A4B47F6}"/>
                  </a:ext>
                </a:extLst>
              </p:cNvPr>
              <p:cNvSpPr/>
              <p:nvPr/>
            </p:nvSpPr>
            <p:spPr>
              <a:xfrm>
                <a:off x="4287125" y="3230225"/>
                <a:ext cx="230125" cy="218875"/>
              </a:xfrm>
              <a:custGeom>
                <a:avLst/>
                <a:gdLst/>
                <a:ahLst/>
                <a:cxnLst/>
                <a:rect l="l" t="t" r="r" b="b"/>
                <a:pathLst>
                  <a:path w="9205" h="8755" extrusionOk="0">
                    <a:moveTo>
                      <a:pt x="1989" y="1"/>
                    </a:moveTo>
                    <a:cubicBezTo>
                      <a:pt x="1348" y="1"/>
                      <a:pt x="681" y="144"/>
                      <a:pt x="1" y="479"/>
                    </a:cubicBezTo>
                    <a:cubicBezTo>
                      <a:pt x="1" y="479"/>
                      <a:pt x="3001" y="1694"/>
                      <a:pt x="3906" y="3051"/>
                    </a:cubicBezTo>
                    <a:cubicBezTo>
                      <a:pt x="5561" y="5551"/>
                      <a:pt x="6883" y="8135"/>
                      <a:pt x="9204" y="8754"/>
                    </a:cubicBezTo>
                    <a:cubicBezTo>
                      <a:pt x="9204" y="8754"/>
                      <a:pt x="9085" y="6230"/>
                      <a:pt x="8192" y="4539"/>
                    </a:cubicBezTo>
                    <a:cubicBezTo>
                      <a:pt x="7456" y="3156"/>
                      <a:pt x="4998" y="1"/>
                      <a:pt x="19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379;p58">
                <a:extLst>
                  <a:ext uri="{FF2B5EF4-FFF2-40B4-BE49-F238E27FC236}">
                    <a16:creationId xmlns:a16="http://schemas.microsoft.com/office/drawing/2014/main" id="{2BCB22FE-F290-805A-EE46-F4B605E0B6CC}"/>
                  </a:ext>
                </a:extLst>
              </p:cNvPr>
              <p:cNvSpPr/>
              <p:nvPr/>
            </p:nvSpPr>
            <p:spPr>
              <a:xfrm>
                <a:off x="4582100" y="3030325"/>
                <a:ext cx="2935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11741" h="11929" extrusionOk="0">
                    <a:moveTo>
                      <a:pt x="10765" y="1"/>
                    </a:moveTo>
                    <a:cubicBezTo>
                      <a:pt x="6695" y="1"/>
                      <a:pt x="2983" y="2923"/>
                      <a:pt x="1549" y="5415"/>
                    </a:cubicBezTo>
                    <a:cubicBezTo>
                      <a:pt x="1" y="8118"/>
                      <a:pt x="156" y="11928"/>
                      <a:pt x="156" y="11928"/>
                    </a:cubicBezTo>
                    <a:cubicBezTo>
                      <a:pt x="4049" y="9547"/>
                      <a:pt x="7216" y="5939"/>
                      <a:pt x="7454" y="3510"/>
                    </a:cubicBezTo>
                    <a:cubicBezTo>
                      <a:pt x="7692" y="1082"/>
                      <a:pt x="11740" y="58"/>
                      <a:pt x="11740" y="58"/>
                    </a:cubicBezTo>
                    <a:cubicBezTo>
                      <a:pt x="11414" y="19"/>
                      <a:pt x="11088" y="1"/>
                      <a:pt x="10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380;p58">
                <a:extLst>
                  <a:ext uri="{FF2B5EF4-FFF2-40B4-BE49-F238E27FC236}">
                    <a16:creationId xmlns:a16="http://schemas.microsoft.com/office/drawing/2014/main" id="{26AF892C-A352-B12B-F4CA-3329F392F2EB}"/>
                  </a:ext>
                </a:extLst>
              </p:cNvPr>
              <p:cNvSpPr/>
              <p:nvPr/>
            </p:nvSpPr>
            <p:spPr>
              <a:xfrm>
                <a:off x="4232950" y="3028050"/>
                <a:ext cx="362275" cy="259425"/>
              </a:xfrm>
              <a:custGeom>
                <a:avLst/>
                <a:gdLst/>
                <a:ahLst/>
                <a:cxnLst/>
                <a:rect l="l" t="t" r="r" b="b"/>
                <a:pathLst>
                  <a:path w="14491" h="10377" extrusionOk="0">
                    <a:moveTo>
                      <a:pt x="3908" y="1"/>
                    </a:moveTo>
                    <a:cubicBezTo>
                      <a:pt x="2484" y="1"/>
                      <a:pt x="1109" y="491"/>
                      <a:pt x="1" y="1780"/>
                    </a:cubicBezTo>
                    <a:cubicBezTo>
                      <a:pt x="1" y="1780"/>
                      <a:pt x="758" y="1623"/>
                      <a:pt x="1804" y="1623"/>
                    </a:cubicBezTo>
                    <a:cubicBezTo>
                      <a:pt x="3404" y="1623"/>
                      <a:pt x="5680" y="1989"/>
                      <a:pt x="6954" y="3840"/>
                    </a:cubicBezTo>
                    <a:cubicBezTo>
                      <a:pt x="9073" y="6911"/>
                      <a:pt x="9978" y="10293"/>
                      <a:pt x="12740" y="10376"/>
                    </a:cubicBezTo>
                    <a:cubicBezTo>
                      <a:pt x="12740" y="10376"/>
                      <a:pt x="14491" y="8804"/>
                      <a:pt x="12109" y="4435"/>
                    </a:cubicBezTo>
                    <a:cubicBezTo>
                      <a:pt x="11369" y="3098"/>
                      <a:pt x="7485" y="1"/>
                      <a:pt x="39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381;p58">
                <a:extLst>
                  <a:ext uri="{FF2B5EF4-FFF2-40B4-BE49-F238E27FC236}">
                    <a16:creationId xmlns:a16="http://schemas.microsoft.com/office/drawing/2014/main" id="{C3D2EC7B-B25C-70F2-586A-575A50AF8FB0}"/>
                  </a:ext>
                </a:extLst>
              </p:cNvPr>
              <p:cNvSpPr/>
              <p:nvPr/>
            </p:nvSpPr>
            <p:spPr>
              <a:xfrm>
                <a:off x="4207050" y="3048950"/>
                <a:ext cx="172675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3754" extrusionOk="0">
                    <a:moveTo>
                      <a:pt x="6906" y="1610"/>
                    </a:moveTo>
                    <a:cubicBezTo>
                      <a:pt x="6906" y="1610"/>
                      <a:pt x="6906" y="1611"/>
                      <a:pt x="6907" y="1611"/>
                    </a:cubicBezTo>
                    <a:cubicBezTo>
                      <a:pt x="6907" y="1611"/>
                      <a:pt x="6907" y="1611"/>
                      <a:pt x="6907" y="1610"/>
                    </a:cubicBezTo>
                    <a:cubicBezTo>
                      <a:pt x="6906" y="1610"/>
                      <a:pt x="6906" y="1610"/>
                      <a:pt x="6906" y="1610"/>
                    </a:cubicBezTo>
                    <a:close/>
                    <a:moveTo>
                      <a:pt x="3149" y="0"/>
                    </a:moveTo>
                    <a:cubicBezTo>
                      <a:pt x="2408" y="0"/>
                      <a:pt x="1662" y="249"/>
                      <a:pt x="1025" y="944"/>
                    </a:cubicBezTo>
                    <a:cubicBezTo>
                      <a:pt x="1025" y="944"/>
                      <a:pt x="1" y="2527"/>
                      <a:pt x="715" y="3754"/>
                    </a:cubicBezTo>
                    <a:cubicBezTo>
                      <a:pt x="715" y="3754"/>
                      <a:pt x="1794" y="1056"/>
                      <a:pt x="4573" y="1056"/>
                    </a:cubicBezTo>
                    <a:cubicBezTo>
                      <a:pt x="5247" y="1056"/>
                      <a:pt x="6022" y="1215"/>
                      <a:pt x="6906" y="1610"/>
                    </a:cubicBezTo>
                    <a:lnTo>
                      <a:pt x="6906" y="1610"/>
                    </a:lnTo>
                    <a:cubicBezTo>
                      <a:pt x="6866" y="1584"/>
                      <a:pt x="5019" y="0"/>
                      <a:pt x="31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382;p58">
                <a:extLst>
                  <a:ext uri="{FF2B5EF4-FFF2-40B4-BE49-F238E27FC236}">
                    <a16:creationId xmlns:a16="http://schemas.microsoft.com/office/drawing/2014/main" id="{F52CEBE7-932F-6258-8605-DA0FA421B545}"/>
                  </a:ext>
                </a:extLst>
              </p:cNvPr>
              <p:cNvSpPr/>
              <p:nvPr/>
            </p:nvSpPr>
            <p:spPr>
              <a:xfrm>
                <a:off x="4429700" y="3860725"/>
                <a:ext cx="263450" cy="300050"/>
              </a:xfrm>
              <a:custGeom>
                <a:avLst/>
                <a:gdLst/>
                <a:ahLst/>
                <a:cxnLst/>
                <a:rect l="l" t="t" r="r" b="b"/>
                <a:pathLst>
                  <a:path w="10538" h="12002" extrusionOk="0">
                    <a:moveTo>
                      <a:pt x="191" y="0"/>
                    </a:moveTo>
                    <a:lnTo>
                      <a:pt x="191" y="7966"/>
                    </a:lnTo>
                    <a:cubicBezTo>
                      <a:pt x="191" y="7966"/>
                      <a:pt x="1" y="12002"/>
                      <a:pt x="5263" y="12002"/>
                    </a:cubicBezTo>
                    <a:lnTo>
                      <a:pt x="5287" y="12002"/>
                    </a:lnTo>
                    <a:cubicBezTo>
                      <a:pt x="10538" y="11990"/>
                      <a:pt x="10359" y="7966"/>
                      <a:pt x="10359" y="7966"/>
                    </a:cubicBezTo>
                    <a:lnTo>
                      <a:pt x="10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2383;p58">
              <a:extLst>
                <a:ext uri="{FF2B5EF4-FFF2-40B4-BE49-F238E27FC236}">
                  <a16:creationId xmlns:a16="http://schemas.microsoft.com/office/drawing/2014/main" id="{78A3860E-7BDA-4555-F4A5-AFB4141A6D4D}"/>
                </a:ext>
              </a:extLst>
            </p:cNvPr>
            <p:cNvGrpSpPr/>
            <p:nvPr/>
          </p:nvGrpSpPr>
          <p:grpSpPr>
            <a:xfrm>
              <a:off x="4238286" y="2066277"/>
              <a:ext cx="557809" cy="1124356"/>
              <a:chOff x="3997800" y="3348150"/>
              <a:chExt cx="414975" cy="836450"/>
            </a:xfrm>
          </p:grpSpPr>
          <p:sp>
            <p:nvSpPr>
              <p:cNvPr id="69" name="Google Shape;2384;p58">
                <a:extLst>
                  <a:ext uri="{FF2B5EF4-FFF2-40B4-BE49-F238E27FC236}">
                    <a16:creationId xmlns:a16="http://schemas.microsoft.com/office/drawing/2014/main" id="{1AAE8072-1D63-6DAA-D8A9-F175AC1F8819}"/>
                  </a:ext>
                </a:extLst>
              </p:cNvPr>
              <p:cNvSpPr/>
              <p:nvPr/>
            </p:nvSpPr>
            <p:spPr>
              <a:xfrm>
                <a:off x="4106450" y="3602950"/>
                <a:ext cx="306325" cy="581650"/>
              </a:xfrm>
              <a:custGeom>
                <a:avLst/>
                <a:gdLst/>
                <a:ahLst/>
                <a:cxnLst/>
                <a:rect l="l" t="t" r="r" b="b"/>
                <a:pathLst>
                  <a:path w="12253" h="23266" extrusionOk="0">
                    <a:moveTo>
                      <a:pt x="513" y="1"/>
                    </a:moveTo>
                    <a:cubicBezTo>
                      <a:pt x="513" y="1"/>
                      <a:pt x="1" y="703"/>
                      <a:pt x="917" y="1239"/>
                    </a:cubicBezTo>
                    <a:cubicBezTo>
                      <a:pt x="1822" y="1751"/>
                      <a:pt x="1656" y="7871"/>
                      <a:pt x="1656" y="7871"/>
                    </a:cubicBezTo>
                    <a:lnTo>
                      <a:pt x="1656" y="19705"/>
                    </a:lnTo>
                    <a:cubicBezTo>
                      <a:pt x="1656" y="19705"/>
                      <a:pt x="1489" y="23265"/>
                      <a:pt x="6132" y="23265"/>
                    </a:cubicBezTo>
                    <a:cubicBezTo>
                      <a:pt x="10776" y="23265"/>
                      <a:pt x="10609" y="19705"/>
                      <a:pt x="10609" y="19705"/>
                    </a:cubicBezTo>
                    <a:lnTo>
                      <a:pt x="10609" y="7871"/>
                    </a:lnTo>
                    <a:cubicBezTo>
                      <a:pt x="10609" y="7871"/>
                      <a:pt x="10454" y="1751"/>
                      <a:pt x="11359" y="1239"/>
                    </a:cubicBezTo>
                    <a:cubicBezTo>
                      <a:pt x="12252" y="703"/>
                      <a:pt x="11740" y="1"/>
                      <a:pt x="117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385;p58">
                <a:extLst>
                  <a:ext uri="{FF2B5EF4-FFF2-40B4-BE49-F238E27FC236}">
                    <a16:creationId xmlns:a16="http://schemas.microsoft.com/office/drawing/2014/main" id="{A426B214-6D86-5B4B-E869-7C037516B9F4}"/>
                  </a:ext>
                </a:extLst>
              </p:cNvPr>
              <p:cNvSpPr/>
              <p:nvPr/>
            </p:nvSpPr>
            <p:spPr>
              <a:xfrm>
                <a:off x="3997800" y="3348150"/>
                <a:ext cx="399500" cy="630175"/>
              </a:xfrm>
              <a:custGeom>
                <a:avLst/>
                <a:gdLst/>
                <a:ahLst/>
                <a:cxnLst/>
                <a:rect l="l" t="t" r="r" b="b"/>
                <a:pathLst>
                  <a:path w="15980" h="25207" extrusionOk="0">
                    <a:moveTo>
                      <a:pt x="10466" y="1"/>
                    </a:moveTo>
                    <a:cubicBezTo>
                      <a:pt x="10466" y="1"/>
                      <a:pt x="7252" y="2811"/>
                      <a:pt x="9490" y="6323"/>
                    </a:cubicBezTo>
                    <a:cubicBezTo>
                      <a:pt x="9800" y="7383"/>
                      <a:pt x="10050" y="9062"/>
                      <a:pt x="9681" y="11324"/>
                    </a:cubicBezTo>
                    <a:cubicBezTo>
                      <a:pt x="8919" y="9133"/>
                      <a:pt x="7966" y="7454"/>
                      <a:pt x="7383" y="6561"/>
                    </a:cubicBezTo>
                    <a:cubicBezTo>
                      <a:pt x="7371" y="5918"/>
                      <a:pt x="7061" y="1799"/>
                      <a:pt x="1965" y="549"/>
                    </a:cubicBezTo>
                    <a:lnTo>
                      <a:pt x="1965" y="549"/>
                    </a:lnTo>
                    <a:cubicBezTo>
                      <a:pt x="1965" y="549"/>
                      <a:pt x="2013" y="5918"/>
                      <a:pt x="7240" y="6621"/>
                    </a:cubicBezTo>
                    <a:cubicBezTo>
                      <a:pt x="7430" y="6930"/>
                      <a:pt x="7680" y="7347"/>
                      <a:pt x="7966" y="7859"/>
                    </a:cubicBezTo>
                    <a:cubicBezTo>
                      <a:pt x="7556" y="7594"/>
                      <a:pt x="6324" y="6906"/>
                      <a:pt x="4653" y="6906"/>
                    </a:cubicBezTo>
                    <a:cubicBezTo>
                      <a:pt x="3318" y="6906"/>
                      <a:pt x="1703" y="7345"/>
                      <a:pt x="1" y="8788"/>
                    </a:cubicBezTo>
                    <a:cubicBezTo>
                      <a:pt x="1" y="8788"/>
                      <a:pt x="1681" y="9976"/>
                      <a:pt x="3818" y="9976"/>
                    </a:cubicBezTo>
                    <a:cubicBezTo>
                      <a:pt x="5150" y="9976"/>
                      <a:pt x="6659" y="9514"/>
                      <a:pt x="8049" y="8014"/>
                    </a:cubicBezTo>
                    <a:cubicBezTo>
                      <a:pt x="8883" y="9585"/>
                      <a:pt x="9907" y="11907"/>
                      <a:pt x="10395" y="14646"/>
                    </a:cubicBezTo>
                    <a:cubicBezTo>
                      <a:pt x="9954" y="19265"/>
                      <a:pt x="9978" y="24409"/>
                      <a:pt x="9978" y="24730"/>
                    </a:cubicBezTo>
                    <a:cubicBezTo>
                      <a:pt x="9978" y="25004"/>
                      <a:pt x="10181" y="25206"/>
                      <a:pt x="10455" y="25206"/>
                    </a:cubicBezTo>
                    <a:cubicBezTo>
                      <a:pt x="10716" y="25206"/>
                      <a:pt x="10931" y="25004"/>
                      <a:pt x="10931" y="24730"/>
                    </a:cubicBezTo>
                    <a:cubicBezTo>
                      <a:pt x="10931" y="24647"/>
                      <a:pt x="10919" y="17146"/>
                      <a:pt x="11657" y="12110"/>
                    </a:cubicBezTo>
                    <a:cubicBezTo>
                      <a:pt x="12431" y="12014"/>
                      <a:pt x="15396" y="11312"/>
                      <a:pt x="15979" y="7371"/>
                    </a:cubicBezTo>
                    <a:lnTo>
                      <a:pt x="15979" y="7371"/>
                    </a:lnTo>
                    <a:cubicBezTo>
                      <a:pt x="15979" y="7371"/>
                      <a:pt x="13395" y="7633"/>
                      <a:pt x="12169" y="9704"/>
                    </a:cubicBezTo>
                    <a:cubicBezTo>
                      <a:pt x="12240" y="9431"/>
                      <a:pt x="12312" y="9193"/>
                      <a:pt x="12383" y="8978"/>
                    </a:cubicBezTo>
                    <a:cubicBezTo>
                      <a:pt x="12479" y="8716"/>
                      <a:pt x="12360" y="8454"/>
                      <a:pt x="12110" y="8359"/>
                    </a:cubicBezTo>
                    <a:cubicBezTo>
                      <a:pt x="12053" y="8341"/>
                      <a:pt x="11997" y="8333"/>
                      <a:pt x="11943" y="8333"/>
                    </a:cubicBezTo>
                    <a:cubicBezTo>
                      <a:pt x="11743" y="8333"/>
                      <a:pt x="11565" y="8448"/>
                      <a:pt x="11490" y="8645"/>
                    </a:cubicBezTo>
                    <a:cubicBezTo>
                      <a:pt x="11014" y="9931"/>
                      <a:pt x="10693" y="11931"/>
                      <a:pt x="10466" y="14110"/>
                    </a:cubicBezTo>
                    <a:cubicBezTo>
                      <a:pt x="10288" y="13241"/>
                      <a:pt x="10062" y="12407"/>
                      <a:pt x="9800" y="11657"/>
                    </a:cubicBezTo>
                    <a:cubicBezTo>
                      <a:pt x="10216" y="9300"/>
                      <a:pt x="9990" y="7549"/>
                      <a:pt x="9681" y="6418"/>
                    </a:cubicBezTo>
                    <a:cubicBezTo>
                      <a:pt x="10133" y="5978"/>
                      <a:pt x="12324" y="3656"/>
                      <a:pt x="104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386;p58">
                <a:extLst>
                  <a:ext uri="{FF2B5EF4-FFF2-40B4-BE49-F238E27FC236}">
                    <a16:creationId xmlns:a16="http://schemas.microsoft.com/office/drawing/2014/main" id="{F1A043B2-47F9-CE7E-FC02-6591488352DE}"/>
                  </a:ext>
                </a:extLst>
              </p:cNvPr>
              <p:cNvSpPr/>
              <p:nvPr/>
            </p:nvSpPr>
            <p:spPr>
              <a:xfrm>
                <a:off x="4159150" y="3935125"/>
                <a:ext cx="20092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8037" h="9193" extrusionOk="0">
                    <a:moveTo>
                      <a:pt x="131" y="1"/>
                    </a:moveTo>
                    <a:lnTo>
                      <a:pt x="131" y="6097"/>
                    </a:lnTo>
                    <a:cubicBezTo>
                      <a:pt x="131" y="6097"/>
                      <a:pt x="0" y="9169"/>
                      <a:pt x="4012" y="9193"/>
                    </a:cubicBezTo>
                    <a:cubicBezTo>
                      <a:pt x="8037" y="9193"/>
                      <a:pt x="7894" y="6097"/>
                      <a:pt x="7894" y="6097"/>
                    </a:cubicBezTo>
                    <a:lnTo>
                      <a:pt x="78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2387;p58">
              <a:extLst>
                <a:ext uri="{FF2B5EF4-FFF2-40B4-BE49-F238E27FC236}">
                  <a16:creationId xmlns:a16="http://schemas.microsoft.com/office/drawing/2014/main" id="{A756DDD4-412C-B240-5000-C75AC4E419F8}"/>
                </a:ext>
              </a:extLst>
            </p:cNvPr>
            <p:cNvGrpSpPr/>
            <p:nvPr/>
          </p:nvGrpSpPr>
          <p:grpSpPr>
            <a:xfrm>
              <a:off x="3745771" y="1534545"/>
              <a:ext cx="462539" cy="1029926"/>
              <a:chOff x="3631400" y="2952575"/>
              <a:chExt cx="344100" cy="766200"/>
            </a:xfrm>
          </p:grpSpPr>
          <p:sp>
            <p:nvSpPr>
              <p:cNvPr id="55" name="Google Shape;2388;p58">
                <a:extLst>
                  <a:ext uri="{FF2B5EF4-FFF2-40B4-BE49-F238E27FC236}">
                    <a16:creationId xmlns:a16="http://schemas.microsoft.com/office/drawing/2014/main" id="{055CFB77-3B18-B3BC-6BFF-8E55A74F4E3A}"/>
                  </a:ext>
                </a:extLst>
              </p:cNvPr>
              <p:cNvSpPr/>
              <p:nvPr/>
            </p:nvSpPr>
            <p:spPr>
              <a:xfrm>
                <a:off x="3708775" y="2991575"/>
                <a:ext cx="266725" cy="685825"/>
              </a:xfrm>
              <a:custGeom>
                <a:avLst/>
                <a:gdLst/>
                <a:ahLst/>
                <a:cxnLst/>
                <a:rect l="l" t="t" r="r" b="b"/>
                <a:pathLst>
                  <a:path w="10669" h="27433" extrusionOk="0">
                    <a:moveTo>
                      <a:pt x="1013" y="0"/>
                    </a:moveTo>
                    <a:cubicBezTo>
                      <a:pt x="489" y="0"/>
                      <a:pt x="60" y="441"/>
                      <a:pt x="60" y="953"/>
                    </a:cubicBezTo>
                    <a:cubicBezTo>
                      <a:pt x="60" y="1429"/>
                      <a:pt x="406" y="1822"/>
                      <a:pt x="870" y="1893"/>
                    </a:cubicBezTo>
                    <a:cubicBezTo>
                      <a:pt x="894" y="2310"/>
                      <a:pt x="965" y="2822"/>
                      <a:pt x="1168" y="3382"/>
                    </a:cubicBezTo>
                    <a:cubicBezTo>
                      <a:pt x="882" y="3548"/>
                      <a:pt x="691" y="3858"/>
                      <a:pt x="691" y="4203"/>
                    </a:cubicBezTo>
                    <a:cubicBezTo>
                      <a:pt x="691" y="4727"/>
                      <a:pt x="1120" y="5156"/>
                      <a:pt x="1644" y="5156"/>
                    </a:cubicBezTo>
                    <a:cubicBezTo>
                      <a:pt x="1775" y="5156"/>
                      <a:pt x="1906" y="5120"/>
                      <a:pt x="2025" y="5060"/>
                    </a:cubicBezTo>
                    <a:cubicBezTo>
                      <a:pt x="2275" y="5418"/>
                      <a:pt x="2596" y="5763"/>
                      <a:pt x="2966" y="6108"/>
                    </a:cubicBezTo>
                    <a:cubicBezTo>
                      <a:pt x="2894" y="6239"/>
                      <a:pt x="2846" y="6394"/>
                      <a:pt x="2846" y="6549"/>
                    </a:cubicBezTo>
                    <a:cubicBezTo>
                      <a:pt x="2846" y="7073"/>
                      <a:pt x="3275" y="7501"/>
                      <a:pt x="3799" y="7501"/>
                    </a:cubicBezTo>
                    <a:cubicBezTo>
                      <a:pt x="4085" y="7501"/>
                      <a:pt x="4323" y="7382"/>
                      <a:pt x="4501" y="7192"/>
                    </a:cubicBezTo>
                    <a:cubicBezTo>
                      <a:pt x="4621" y="7251"/>
                      <a:pt x="4740" y="7323"/>
                      <a:pt x="4859" y="7382"/>
                    </a:cubicBezTo>
                    <a:cubicBezTo>
                      <a:pt x="5156" y="7537"/>
                      <a:pt x="5430" y="7692"/>
                      <a:pt x="5704" y="7846"/>
                    </a:cubicBezTo>
                    <a:cubicBezTo>
                      <a:pt x="5644" y="7966"/>
                      <a:pt x="5609" y="8096"/>
                      <a:pt x="5609" y="8251"/>
                    </a:cubicBezTo>
                    <a:cubicBezTo>
                      <a:pt x="5609" y="8775"/>
                      <a:pt x="6049" y="9204"/>
                      <a:pt x="6561" y="9204"/>
                    </a:cubicBezTo>
                    <a:cubicBezTo>
                      <a:pt x="6835" y="9204"/>
                      <a:pt x="7073" y="9097"/>
                      <a:pt x="7252" y="8918"/>
                    </a:cubicBezTo>
                    <a:cubicBezTo>
                      <a:pt x="7657" y="9251"/>
                      <a:pt x="7978" y="9573"/>
                      <a:pt x="8264" y="9906"/>
                    </a:cubicBezTo>
                    <a:cubicBezTo>
                      <a:pt x="8097" y="10061"/>
                      <a:pt x="8014" y="10299"/>
                      <a:pt x="8014" y="10561"/>
                    </a:cubicBezTo>
                    <a:cubicBezTo>
                      <a:pt x="8014" y="11073"/>
                      <a:pt x="8442" y="11502"/>
                      <a:pt x="8966" y="11502"/>
                    </a:cubicBezTo>
                    <a:cubicBezTo>
                      <a:pt x="9050" y="11502"/>
                      <a:pt x="9145" y="11490"/>
                      <a:pt x="9216" y="11478"/>
                    </a:cubicBezTo>
                    <a:cubicBezTo>
                      <a:pt x="9395" y="11942"/>
                      <a:pt x="9502" y="12383"/>
                      <a:pt x="9538" y="12788"/>
                    </a:cubicBezTo>
                    <a:cubicBezTo>
                      <a:pt x="9109" y="12871"/>
                      <a:pt x="8764" y="13264"/>
                      <a:pt x="8764" y="13728"/>
                    </a:cubicBezTo>
                    <a:cubicBezTo>
                      <a:pt x="8764" y="14181"/>
                      <a:pt x="9097" y="14573"/>
                      <a:pt x="9538" y="14657"/>
                    </a:cubicBezTo>
                    <a:cubicBezTo>
                      <a:pt x="9502" y="15050"/>
                      <a:pt x="9407" y="15478"/>
                      <a:pt x="9228" y="15943"/>
                    </a:cubicBezTo>
                    <a:cubicBezTo>
                      <a:pt x="9145" y="15907"/>
                      <a:pt x="9050" y="15895"/>
                      <a:pt x="8966" y="15895"/>
                    </a:cubicBezTo>
                    <a:cubicBezTo>
                      <a:pt x="8442" y="15895"/>
                      <a:pt x="8014" y="16324"/>
                      <a:pt x="8014" y="16848"/>
                    </a:cubicBezTo>
                    <a:cubicBezTo>
                      <a:pt x="8014" y="17098"/>
                      <a:pt x="8109" y="17336"/>
                      <a:pt x="8276" y="17502"/>
                    </a:cubicBezTo>
                    <a:cubicBezTo>
                      <a:pt x="8038" y="17788"/>
                      <a:pt x="7752" y="18086"/>
                      <a:pt x="7418" y="18372"/>
                    </a:cubicBezTo>
                    <a:cubicBezTo>
                      <a:pt x="7240" y="18193"/>
                      <a:pt x="7002" y="18086"/>
                      <a:pt x="6740" y="18086"/>
                    </a:cubicBezTo>
                    <a:cubicBezTo>
                      <a:pt x="6228" y="18086"/>
                      <a:pt x="5787" y="18514"/>
                      <a:pt x="5787" y="19038"/>
                    </a:cubicBezTo>
                    <a:cubicBezTo>
                      <a:pt x="5787" y="19181"/>
                      <a:pt x="5823" y="19336"/>
                      <a:pt x="5894" y="19455"/>
                    </a:cubicBezTo>
                    <a:cubicBezTo>
                      <a:pt x="5585" y="19646"/>
                      <a:pt x="5240" y="19824"/>
                      <a:pt x="4871" y="20015"/>
                    </a:cubicBezTo>
                    <a:cubicBezTo>
                      <a:pt x="4775" y="20062"/>
                      <a:pt x="4680" y="20122"/>
                      <a:pt x="4585" y="20169"/>
                    </a:cubicBezTo>
                    <a:cubicBezTo>
                      <a:pt x="4406" y="19955"/>
                      <a:pt x="4156" y="19824"/>
                      <a:pt x="3859" y="19824"/>
                    </a:cubicBezTo>
                    <a:cubicBezTo>
                      <a:pt x="3335" y="19824"/>
                      <a:pt x="2906" y="20253"/>
                      <a:pt x="2906" y="20777"/>
                    </a:cubicBezTo>
                    <a:cubicBezTo>
                      <a:pt x="2906" y="20943"/>
                      <a:pt x="2954" y="21110"/>
                      <a:pt x="3025" y="21241"/>
                    </a:cubicBezTo>
                    <a:cubicBezTo>
                      <a:pt x="2632" y="21586"/>
                      <a:pt x="2311" y="21943"/>
                      <a:pt x="2037" y="22301"/>
                    </a:cubicBezTo>
                    <a:cubicBezTo>
                      <a:pt x="1918" y="22241"/>
                      <a:pt x="1775" y="22193"/>
                      <a:pt x="1620" y="22193"/>
                    </a:cubicBezTo>
                    <a:cubicBezTo>
                      <a:pt x="1108" y="22193"/>
                      <a:pt x="668" y="22622"/>
                      <a:pt x="668" y="23146"/>
                    </a:cubicBezTo>
                    <a:cubicBezTo>
                      <a:pt x="668" y="23503"/>
                      <a:pt x="870" y="23813"/>
                      <a:pt x="1144" y="23979"/>
                    </a:cubicBezTo>
                    <a:cubicBezTo>
                      <a:pt x="941" y="24575"/>
                      <a:pt x="870" y="25110"/>
                      <a:pt x="834" y="25539"/>
                    </a:cubicBezTo>
                    <a:cubicBezTo>
                      <a:pt x="370" y="25599"/>
                      <a:pt x="1" y="26003"/>
                      <a:pt x="1" y="26480"/>
                    </a:cubicBezTo>
                    <a:cubicBezTo>
                      <a:pt x="1" y="27004"/>
                      <a:pt x="430" y="27432"/>
                      <a:pt x="953" y="27432"/>
                    </a:cubicBezTo>
                    <a:cubicBezTo>
                      <a:pt x="1477" y="27432"/>
                      <a:pt x="1906" y="27004"/>
                      <a:pt x="1906" y="26480"/>
                    </a:cubicBezTo>
                    <a:cubicBezTo>
                      <a:pt x="1906" y="26015"/>
                      <a:pt x="1584" y="25634"/>
                      <a:pt x="1132" y="25539"/>
                    </a:cubicBezTo>
                    <a:cubicBezTo>
                      <a:pt x="1168" y="25134"/>
                      <a:pt x="1239" y="24634"/>
                      <a:pt x="1430" y="24063"/>
                    </a:cubicBezTo>
                    <a:cubicBezTo>
                      <a:pt x="1489" y="24087"/>
                      <a:pt x="1561" y="24087"/>
                      <a:pt x="1620" y="24087"/>
                    </a:cubicBezTo>
                    <a:cubicBezTo>
                      <a:pt x="2144" y="24087"/>
                      <a:pt x="2573" y="23646"/>
                      <a:pt x="2573" y="23134"/>
                    </a:cubicBezTo>
                    <a:cubicBezTo>
                      <a:pt x="2573" y="22860"/>
                      <a:pt x="2477" y="22622"/>
                      <a:pt x="2299" y="22443"/>
                    </a:cubicBezTo>
                    <a:cubicBezTo>
                      <a:pt x="2549" y="22122"/>
                      <a:pt x="2846" y="21777"/>
                      <a:pt x="3216" y="21467"/>
                    </a:cubicBezTo>
                    <a:cubicBezTo>
                      <a:pt x="3382" y="21610"/>
                      <a:pt x="3608" y="21705"/>
                      <a:pt x="3859" y="21705"/>
                    </a:cubicBezTo>
                    <a:cubicBezTo>
                      <a:pt x="4382" y="21705"/>
                      <a:pt x="4811" y="21265"/>
                      <a:pt x="4811" y="20753"/>
                    </a:cubicBezTo>
                    <a:cubicBezTo>
                      <a:pt x="4811" y="20634"/>
                      <a:pt x="4775" y="20515"/>
                      <a:pt x="4751" y="20408"/>
                    </a:cubicBezTo>
                    <a:lnTo>
                      <a:pt x="5013" y="20277"/>
                    </a:lnTo>
                    <a:cubicBezTo>
                      <a:pt x="5406" y="20074"/>
                      <a:pt x="5764" y="19884"/>
                      <a:pt x="6085" y="19681"/>
                    </a:cubicBezTo>
                    <a:cubicBezTo>
                      <a:pt x="6264" y="19836"/>
                      <a:pt x="6490" y="19943"/>
                      <a:pt x="6764" y="19943"/>
                    </a:cubicBezTo>
                    <a:cubicBezTo>
                      <a:pt x="7276" y="19943"/>
                      <a:pt x="7716" y="19515"/>
                      <a:pt x="7716" y="18991"/>
                    </a:cubicBezTo>
                    <a:cubicBezTo>
                      <a:pt x="7716" y="18848"/>
                      <a:pt x="7680" y="18705"/>
                      <a:pt x="7621" y="18586"/>
                    </a:cubicBezTo>
                    <a:cubicBezTo>
                      <a:pt x="7990" y="18276"/>
                      <a:pt x="8288" y="17967"/>
                      <a:pt x="8561" y="17657"/>
                    </a:cubicBezTo>
                    <a:cubicBezTo>
                      <a:pt x="8692" y="17717"/>
                      <a:pt x="8823" y="17752"/>
                      <a:pt x="8978" y="17752"/>
                    </a:cubicBezTo>
                    <a:cubicBezTo>
                      <a:pt x="9502" y="17752"/>
                      <a:pt x="9931" y="17324"/>
                      <a:pt x="9931" y="16800"/>
                    </a:cubicBezTo>
                    <a:cubicBezTo>
                      <a:pt x="9931" y="16490"/>
                      <a:pt x="9776" y="16205"/>
                      <a:pt x="9538" y="16026"/>
                    </a:cubicBezTo>
                    <a:cubicBezTo>
                      <a:pt x="9740" y="15526"/>
                      <a:pt x="9835" y="15050"/>
                      <a:pt x="9883" y="14621"/>
                    </a:cubicBezTo>
                    <a:cubicBezTo>
                      <a:pt x="10312" y="14573"/>
                      <a:pt x="10669" y="14169"/>
                      <a:pt x="10669" y="13692"/>
                    </a:cubicBezTo>
                    <a:cubicBezTo>
                      <a:pt x="10669" y="13216"/>
                      <a:pt x="10312" y="12823"/>
                      <a:pt x="9859" y="12764"/>
                    </a:cubicBezTo>
                    <a:cubicBezTo>
                      <a:pt x="9812" y="12323"/>
                      <a:pt x="9704" y="11835"/>
                      <a:pt x="9502" y="11311"/>
                    </a:cubicBezTo>
                    <a:cubicBezTo>
                      <a:pt x="9740" y="11133"/>
                      <a:pt x="9895" y="10859"/>
                      <a:pt x="9895" y="10537"/>
                    </a:cubicBezTo>
                    <a:cubicBezTo>
                      <a:pt x="9895" y="10013"/>
                      <a:pt x="9466" y="9585"/>
                      <a:pt x="8942" y="9585"/>
                    </a:cubicBezTo>
                    <a:cubicBezTo>
                      <a:pt x="8788" y="9585"/>
                      <a:pt x="8633" y="9632"/>
                      <a:pt x="8514" y="9692"/>
                    </a:cubicBezTo>
                    <a:cubicBezTo>
                      <a:pt x="8216" y="9347"/>
                      <a:pt x="7859" y="8989"/>
                      <a:pt x="7430" y="8632"/>
                    </a:cubicBezTo>
                    <a:cubicBezTo>
                      <a:pt x="7490" y="8513"/>
                      <a:pt x="7514" y="8382"/>
                      <a:pt x="7514" y="8227"/>
                    </a:cubicBezTo>
                    <a:cubicBezTo>
                      <a:pt x="7514" y="7715"/>
                      <a:pt x="7085" y="7287"/>
                      <a:pt x="6561" y="7287"/>
                    </a:cubicBezTo>
                    <a:cubicBezTo>
                      <a:pt x="6299" y="7287"/>
                      <a:pt x="6061" y="7394"/>
                      <a:pt x="5883" y="7585"/>
                    </a:cubicBezTo>
                    <a:cubicBezTo>
                      <a:pt x="5597" y="7418"/>
                      <a:pt x="5311" y="7251"/>
                      <a:pt x="5002" y="7096"/>
                    </a:cubicBezTo>
                    <a:cubicBezTo>
                      <a:pt x="4882" y="7037"/>
                      <a:pt x="4775" y="6989"/>
                      <a:pt x="4680" y="6918"/>
                    </a:cubicBezTo>
                    <a:cubicBezTo>
                      <a:pt x="4716" y="6799"/>
                      <a:pt x="4751" y="6680"/>
                      <a:pt x="4751" y="6549"/>
                    </a:cubicBezTo>
                    <a:cubicBezTo>
                      <a:pt x="4751" y="6025"/>
                      <a:pt x="4323" y="5596"/>
                      <a:pt x="3799" y="5596"/>
                    </a:cubicBezTo>
                    <a:cubicBezTo>
                      <a:pt x="3549" y="5596"/>
                      <a:pt x="3323" y="5703"/>
                      <a:pt x="3156" y="5846"/>
                    </a:cubicBezTo>
                    <a:cubicBezTo>
                      <a:pt x="2811" y="5537"/>
                      <a:pt x="2513" y="5215"/>
                      <a:pt x="2275" y="4906"/>
                    </a:cubicBezTo>
                    <a:cubicBezTo>
                      <a:pt x="2477" y="4715"/>
                      <a:pt x="2596" y="4489"/>
                      <a:pt x="2596" y="4203"/>
                    </a:cubicBezTo>
                    <a:cubicBezTo>
                      <a:pt x="2596" y="3679"/>
                      <a:pt x="2156" y="3251"/>
                      <a:pt x="1644" y="3251"/>
                    </a:cubicBezTo>
                    <a:cubicBezTo>
                      <a:pt x="1561" y="3251"/>
                      <a:pt x="1501" y="3263"/>
                      <a:pt x="1430" y="3274"/>
                    </a:cubicBezTo>
                    <a:cubicBezTo>
                      <a:pt x="1251" y="2763"/>
                      <a:pt x="1180" y="2274"/>
                      <a:pt x="1168" y="1893"/>
                    </a:cubicBezTo>
                    <a:cubicBezTo>
                      <a:pt x="1608" y="1822"/>
                      <a:pt x="1965" y="1429"/>
                      <a:pt x="1965" y="953"/>
                    </a:cubicBezTo>
                    <a:cubicBezTo>
                      <a:pt x="1965" y="441"/>
                      <a:pt x="1537" y="0"/>
                      <a:pt x="10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389;p58">
                <a:extLst>
                  <a:ext uri="{FF2B5EF4-FFF2-40B4-BE49-F238E27FC236}">
                    <a16:creationId xmlns:a16="http://schemas.microsoft.com/office/drawing/2014/main" id="{7A123B66-1EBD-3F68-0A2C-6015D5B66AAF}"/>
                  </a:ext>
                </a:extLst>
              </p:cNvPr>
              <p:cNvSpPr/>
              <p:nvPr/>
            </p:nvSpPr>
            <p:spPr>
              <a:xfrm>
                <a:off x="3631400" y="2991575"/>
                <a:ext cx="266725" cy="685825"/>
              </a:xfrm>
              <a:custGeom>
                <a:avLst/>
                <a:gdLst/>
                <a:ahLst/>
                <a:cxnLst/>
                <a:rect l="l" t="t" r="r" b="b"/>
                <a:pathLst>
                  <a:path w="10669" h="27433" extrusionOk="0">
                    <a:moveTo>
                      <a:pt x="9656" y="0"/>
                    </a:moveTo>
                    <a:cubicBezTo>
                      <a:pt x="9132" y="0"/>
                      <a:pt x="8704" y="441"/>
                      <a:pt x="8704" y="953"/>
                    </a:cubicBezTo>
                    <a:cubicBezTo>
                      <a:pt x="8704" y="1429"/>
                      <a:pt x="9061" y="1822"/>
                      <a:pt x="9513" y="1893"/>
                    </a:cubicBezTo>
                    <a:cubicBezTo>
                      <a:pt x="9490" y="2274"/>
                      <a:pt x="9418" y="2763"/>
                      <a:pt x="9240" y="3274"/>
                    </a:cubicBezTo>
                    <a:cubicBezTo>
                      <a:pt x="9168" y="3263"/>
                      <a:pt x="9109" y="3251"/>
                      <a:pt x="9037" y="3251"/>
                    </a:cubicBezTo>
                    <a:cubicBezTo>
                      <a:pt x="8513" y="3251"/>
                      <a:pt x="8085" y="3679"/>
                      <a:pt x="8085" y="4203"/>
                    </a:cubicBezTo>
                    <a:cubicBezTo>
                      <a:pt x="8085" y="4489"/>
                      <a:pt x="8204" y="4715"/>
                      <a:pt x="8394" y="4906"/>
                    </a:cubicBezTo>
                    <a:cubicBezTo>
                      <a:pt x="8156" y="5215"/>
                      <a:pt x="7858" y="5537"/>
                      <a:pt x="7513" y="5846"/>
                    </a:cubicBezTo>
                    <a:cubicBezTo>
                      <a:pt x="7346" y="5703"/>
                      <a:pt x="7132" y="5596"/>
                      <a:pt x="6870" y="5596"/>
                    </a:cubicBezTo>
                    <a:cubicBezTo>
                      <a:pt x="6358" y="5596"/>
                      <a:pt x="5918" y="6025"/>
                      <a:pt x="5918" y="6549"/>
                    </a:cubicBezTo>
                    <a:cubicBezTo>
                      <a:pt x="5918" y="6680"/>
                      <a:pt x="5953" y="6799"/>
                      <a:pt x="6001" y="6918"/>
                    </a:cubicBezTo>
                    <a:cubicBezTo>
                      <a:pt x="5894" y="6989"/>
                      <a:pt x="5787" y="7037"/>
                      <a:pt x="5668" y="7096"/>
                    </a:cubicBezTo>
                    <a:cubicBezTo>
                      <a:pt x="5358" y="7251"/>
                      <a:pt x="5072" y="7418"/>
                      <a:pt x="4787" y="7585"/>
                    </a:cubicBezTo>
                    <a:cubicBezTo>
                      <a:pt x="4608" y="7394"/>
                      <a:pt x="4370" y="7287"/>
                      <a:pt x="4108" y="7287"/>
                    </a:cubicBezTo>
                    <a:cubicBezTo>
                      <a:pt x="3584" y="7287"/>
                      <a:pt x="3155" y="7715"/>
                      <a:pt x="3155" y="8227"/>
                    </a:cubicBezTo>
                    <a:cubicBezTo>
                      <a:pt x="3155" y="8382"/>
                      <a:pt x="3179" y="8513"/>
                      <a:pt x="3239" y="8632"/>
                    </a:cubicBezTo>
                    <a:cubicBezTo>
                      <a:pt x="2810" y="8989"/>
                      <a:pt x="2453" y="9347"/>
                      <a:pt x="2155" y="9692"/>
                    </a:cubicBezTo>
                    <a:cubicBezTo>
                      <a:pt x="2036" y="9632"/>
                      <a:pt x="1893" y="9585"/>
                      <a:pt x="1727" y="9585"/>
                    </a:cubicBezTo>
                    <a:cubicBezTo>
                      <a:pt x="1203" y="9585"/>
                      <a:pt x="774" y="10013"/>
                      <a:pt x="774" y="10537"/>
                    </a:cubicBezTo>
                    <a:cubicBezTo>
                      <a:pt x="774" y="10859"/>
                      <a:pt x="941" y="11133"/>
                      <a:pt x="1179" y="11311"/>
                    </a:cubicBezTo>
                    <a:cubicBezTo>
                      <a:pt x="965" y="11835"/>
                      <a:pt x="869" y="12323"/>
                      <a:pt x="822" y="12764"/>
                    </a:cubicBezTo>
                    <a:cubicBezTo>
                      <a:pt x="357" y="12823"/>
                      <a:pt x="0" y="13216"/>
                      <a:pt x="0" y="13692"/>
                    </a:cubicBezTo>
                    <a:cubicBezTo>
                      <a:pt x="0" y="14169"/>
                      <a:pt x="357" y="14573"/>
                      <a:pt x="786" y="14621"/>
                    </a:cubicBezTo>
                    <a:cubicBezTo>
                      <a:pt x="834" y="15050"/>
                      <a:pt x="941" y="15526"/>
                      <a:pt x="1131" y="16026"/>
                    </a:cubicBezTo>
                    <a:cubicBezTo>
                      <a:pt x="893" y="16205"/>
                      <a:pt x="738" y="16490"/>
                      <a:pt x="738" y="16800"/>
                    </a:cubicBezTo>
                    <a:cubicBezTo>
                      <a:pt x="738" y="17324"/>
                      <a:pt x="1179" y="17752"/>
                      <a:pt x="1691" y="17752"/>
                    </a:cubicBezTo>
                    <a:cubicBezTo>
                      <a:pt x="1846" y="17752"/>
                      <a:pt x="1977" y="17717"/>
                      <a:pt x="2108" y="17657"/>
                    </a:cubicBezTo>
                    <a:cubicBezTo>
                      <a:pt x="2382" y="17967"/>
                      <a:pt x="2679" y="18276"/>
                      <a:pt x="3048" y="18586"/>
                    </a:cubicBezTo>
                    <a:cubicBezTo>
                      <a:pt x="2989" y="18705"/>
                      <a:pt x="2965" y="18848"/>
                      <a:pt x="2965" y="18991"/>
                    </a:cubicBezTo>
                    <a:cubicBezTo>
                      <a:pt x="2965" y="19515"/>
                      <a:pt x="3394" y="19943"/>
                      <a:pt x="3917" y="19943"/>
                    </a:cubicBezTo>
                    <a:cubicBezTo>
                      <a:pt x="4179" y="19943"/>
                      <a:pt x="4406" y="19836"/>
                      <a:pt x="4584" y="19681"/>
                    </a:cubicBezTo>
                    <a:cubicBezTo>
                      <a:pt x="4906" y="19884"/>
                      <a:pt x="5263" y="20074"/>
                      <a:pt x="5656" y="20277"/>
                    </a:cubicBezTo>
                    <a:lnTo>
                      <a:pt x="5918" y="20408"/>
                    </a:lnTo>
                    <a:cubicBezTo>
                      <a:pt x="5894" y="20515"/>
                      <a:pt x="5858" y="20634"/>
                      <a:pt x="5858" y="20753"/>
                    </a:cubicBezTo>
                    <a:cubicBezTo>
                      <a:pt x="5858" y="21265"/>
                      <a:pt x="6299" y="21705"/>
                      <a:pt x="6811" y="21705"/>
                    </a:cubicBezTo>
                    <a:cubicBezTo>
                      <a:pt x="7073" y="21705"/>
                      <a:pt x="7287" y="21610"/>
                      <a:pt x="7454" y="21467"/>
                    </a:cubicBezTo>
                    <a:cubicBezTo>
                      <a:pt x="7823" y="21777"/>
                      <a:pt x="8120" y="22122"/>
                      <a:pt x="8382" y="22443"/>
                    </a:cubicBezTo>
                    <a:cubicBezTo>
                      <a:pt x="8204" y="22622"/>
                      <a:pt x="8097" y="22860"/>
                      <a:pt x="8097" y="23134"/>
                    </a:cubicBezTo>
                    <a:cubicBezTo>
                      <a:pt x="8097" y="23646"/>
                      <a:pt x="8525" y="24087"/>
                      <a:pt x="9049" y="24087"/>
                    </a:cubicBezTo>
                    <a:cubicBezTo>
                      <a:pt x="9109" y="24087"/>
                      <a:pt x="9180" y="24087"/>
                      <a:pt x="9240" y="24063"/>
                    </a:cubicBezTo>
                    <a:cubicBezTo>
                      <a:pt x="9430" y="24634"/>
                      <a:pt x="9513" y="25134"/>
                      <a:pt x="9537" y="25539"/>
                    </a:cubicBezTo>
                    <a:cubicBezTo>
                      <a:pt x="9097" y="25634"/>
                      <a:pt x="8763" y="26015"/>
                      <a:pt x="8763" y="26480"/>
                    </a:cubicBezTo>
                    <a:cubicBezTo>
                      <a:pt x="8763" y="27004"/>
                      <a:pt x="9192" y="27432"/>
                      <a:pt x="9716" y="27432"/>
                    </a:cubicBezTo>
                    <a:cubicBezTo>
                      <a:pt x="10240" y="27432"/>
                      <a:pt x="10668" y="27004"/>
                      <a:pt x="10668" y="26480"/>
                    </a:cubicBezTo>
                    <a:cubicBezTo>
                      <a:pt x="10668" y="26003"/>
                      <a:pt x="10299" y="25599"/>
                      <a:pt x="9835" y="25539"/>
                    </a:cubicBezTo>
                    <a:cubicBezTo>
                      <a:pt x="9811" y="25110"/>
                      <a:pt x="9728" y="24575"/>
                      <a:pt x="9525" y="23979"/>
                    </a:cubicBezTo>
                    <a:cubicBezTo>
                      <a:pt x="9811" y="23813"/>
                      <a:pt x="10002" y="23503"/>
                      <a:pt x="10002" y="23146"/>
                    </a:cubicBezTo>
                    <a:cubicBezTo>
                      <a:pt x="10002" y="22622"/>
                      <a:pt x="9573" y="22193"/>
                      <a:pt x="9049" y="22193"/>
                    </a:cubicBezTo>
                    <a:cubicBezTo>
                      <a:pt x="8894" y="22193"/>
                      <a:pt x="8751" y="22241"/>
                      <a:pt x="8632" y="22301"/>
                    </a:cubicBezTo>
                    <a:cubicBezTo>
                      <a:pt x="8358" y="21943"/>
                      <a:pt x="8037" y="21586"/>
                      <a:pt x="7644" y="21241"/>
                    </a:cubicBezTo>
                    <a:cubicBezTo>
                      <a:pt x="7727" y="21110"/>
                      <a:pt x="7763" y="20943"/>
                      <a:pt x="7763" y="20777"/>
                    </a:cubicBezTo>
                    <a:cubicBezTo>
                      <a:pt x="7763" y="20253"/>
                      <a:pt x="7335" y="19824"/>
                      <a:pt x="6811" y="19824"/>
                    </a:cubicBezTo>
                    <a:cubicBezTo>
                      <a:pt x="6513" y="19824"/>
                      <a:pt x="6263" y="19955"/>
                      <a:pt x="6084" y="20169"/>
                    </a:cubicBezTo>
                    <a:cubicBezTo>
                      <a:pt x="6001" y="20122"/>
                      <a:pt x="5894" y="20062"/>
                      <a:pt x="5799" y="20015"/>
                    </a:cubicBezTo>
                    <a:cubicBezTo>
                      <a:pt x="5430" y="19824"/>
                      <a:pt x="5084" y="19646"/>
                      <a:pt x="4775" y="19455"/>
                    </a:cubicBezTo>
                    <a:cubicBezTo>
                      <a:pt x="4846" y="19336"/>
                      <a:pt x="4882" y="19181"/>
                      <a:pt x="4882" y="19038"/>
                    </a:cubicBezTo>
                    <a:cubicBezTo>
                      <a:pt x="4882" y="18514"/>
                      <a:pt x="4453" y="18086"/>
                      <a:pt x="3929" y="18086"/>
                    </a:cubicBezTo>
                    <a:cubicBezTo>
                      <a:pt x="3679" y="18086"/>
                      <a:pt x="3441" y="18193"/>
                      <a:pt x="3263" y="18372"/>
                    </a:cubicBezTo>
                    <a:cubicBezTo>
                      <a:pt x="2917" y="18086"/>
                      <a:pt x="2632" y="17788"/>
                      <a:pt x="2393" y="17502"/>
                    </a:cubicBezTo>
                    <a:cubicBezTo>
                      <a:pt x="2560" y="17336"/>
                      <a:pt x="2667" y="17098"/>
                      <a:pt x="2667" y="16848"/>
                    </a:cubicBezTo>
                    <a:cubicBezTo>
                      <a:pt x="2667" y="16324"/>
                      <a:pt x="2227" y="15895"/>
                      <a:pt x="1715" y="15895"/>
                    </a:cubicBezTo>
                    <a:cubicBezTo>
                      <a:pt x="1620" y="15895"/>
                      <a:pt x="1536" y="15907"/>
                      <a:pt x="1441" y="15943"/>
                    </a:cubicBezTo>
                    <a:cubicBezTo>
                      <a:pt x="1262" y="15478"/>
                      <a:pt x="1179" y="15050"/>
                      <a:pt x="1131" y="14657"/>
                    </a:cubicBezTo>
                    <a:cubicBezTo>
                      <a:pt x="1572" y="14573"/>
                      <a:pt x="1905" y="14181"/>
                      <a:pt x="1905" y="13728"/>
                    </a:cubicBezTo>
                    <a:cubicBezTo>
                      <a:pt x="1905" y="13264"/>
                      <a:pt x="1560" y="12871"/>
                      <a:pt x="1131" y="12788"/>
                    </a:cubicBezTo>
                    <a:cubicBezTo>
                      <a:pt x="1179" y="12383"/>
                      <a:pt x="1274" y="11942"/>
                      <a:pt x="1453" y="11478"/>
                    </a:cubicBezTo>
                    <a:cubicBezTo>
                      <a:pt x="1536" y="11490"/>
                      <a:pt x="1620" y="11502"/>
                      <a:pt x="1715" y="11502"/>
                    </a:cubicBezTo>
                    <a:cubicBezTo>
                      <a:pt x="2227" y="11502"/>
                      <a:pt x="2667" y="11073"/>
                      <a:pt x="2667" y="10561"/>
                    </a:cubicBezTo>
                    <a:cubicBezTo>
                      <a:pt x="2667" y="10299"/>
                      <a:pt x="2572" y="10061"/>
                      <a:pt x="2405" y="9906"/>
                    </a:cubicBezTo>
                    <a:cubicBezTo>
                      <a:pt x="2691" y="9573"/>
                      <a:pt x="3024" y="9251"/>
                      <a:pt x="3417" y="8918"/>
                    </a:cubicBezTo>
                    <a:cubicBezTo>
                      <a:pt x="3596" y="9097"/>
                      <a:pt x="3834" y="9204"/>
                      <a:pt x="4108" y="9204"/>
                    </a:cubicBezTo>
                    <a:cubicBezTo>
                      <a:pt x="4632" y="9204"/>
                      <a:pt x="5060" y="8775"/>
                      <a:pt x="5060" y="8251"/>
                    </a:cubicBezTo>
                    <a:cubicBezTo>
                      <a:pt x="5060" y="8096"/>
                      <a:pt x="5025" y="7966"/>
                      <a:pt x="4965" y="7846"/>
                    </a:cubicBezTo>
                    <a:cubicBezTo>
                      <a:pt x="5239" y="7692"/>
                      <a:pt x="5525" y="7537"/>
                      <a:pt x="5822" y="7382"/>
                    </a:cubicBezTo>
                    <a:cubicBezTo>
                      <a:pt x="5941" y="7323"/>
                      <a:pt x="6061" y="7251"/>
                      <a:pt x="6180" y="7192"/>
                    </a:cubicBezTo>
                    <a:cubicBezTo>
                      <a:pt x="6358" y="7382"/>
                      <a:pt x="6596" y="7501"/>
                      <a:pt x="6870" y="7501"/>
                    </a:cubicBezTo>
                    <a:cubicBezTo>
                      <a:pt x="7394" y="7501"/>
                      <a:pt x="7823" y="7073"/>
                      <a:pt x="7823" y="6549"/>
                    </a:cubicBezTo>
                    <a:cubicBezTo>
                      <a:pt x="7823" y="6394"/>
                      <a:pt x="7787" y="6239"/>
                      <a:pt x="7704" y="6108"/>
                    </a:cubicBezTo>
                    <a:cubicBezTo>
                      <a:pt x="8085" y="5763"/>
                      <a:pt x="8394" y="5418"/>
                      <a:pt x="8644" y="5060"/>
                    </a:cubicBezTo>
                    <a:cubicBezTo>
                      <a:pt x="8763" y="5120"/>
                      <a:pt x="8894" y="5156"/>
                      <a:pt x="9037" y="5156"/>
                    </a:cubicBezTo>
                    <a:cubicBezTo>
                      <a:pt x="9549" y="5156"/>
                      <a:pt x="9990" y="4727"/>
                      <a:pt x="9990" y="4203"/>
                    </a:cubicBezTo>
                    <a:cubicBezTo>
                      <a:pt x="9990" y="3858"/>
                      <a:pt x="9787" y="3548"/>
                      <a:pt x="9513" y="3382"/>
                    </a:cubicBezTo>
                    <a:cubicBezTo>
                      <a:pt x="9704" y="2822"/>
                      <a:pt x="9775" y="2310"/>
                      <a:pt x="9811" y="1893"/>
                    </a:cubicBezTo>
                    <a:cubicBezTo>
                      <a:pt x="10263" y="1822"/>
                      <a:pt x="10609" y="1429"/>
                      <a:pt x="10609" y="953"/>
                    </a:cubicBezTo>
                    <a:cubicBezTo>
                      <a:pt x="10609" y="441"/>
                      <a:pt x="10180" y="0"/>
                      <a:pt x="96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390;p58">
                <a:extLst>
                  <a:ext uri="{FF2B5EF4-FFF2-40B4-BE49-F238E27FC236}">
                    <a16:creationId xmlns:a16="http://schemas.microsoft.com/office/drawing/2014/main" id="{56A931EC-91DA-736D-1FF1-7E65F6F3A666}"/>
                  </a:ext>
                </a:extLst>
              </p:cNvPr>
              <p:cNvSpPr/>
              <p:nvPr/>
            </p:nvSpPr>
            <p:spPr>
              <a:xfrm>
                <a:off x="3766825" y="3012100"/>
                <a:ext cx="77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56" extrusionOk="0">
                    <a:moveTo>
                      <a:pt x="72" y="1"/>
                    </a:moveTo>
                    <a:cubicBezTo>
                      <a:pt x="36" y="1"/>
                      <a:pt x="1" y="37"/>
                      <a:pt x="1" y="72"/>
                    </a:cubicBezTo>
                    <a:cubicBezTo>
                      <a:pt x="1" y="108"/>
                      <a:pt x="36" y="156"/>
                      <a:pt x="72" y="156"/>
                    </a:cubicBezTo>
                    <a:lnTo>
                      <a:pt x="3013" y="156"/>
                    </a:lnTo>
                    <a:cubicBezTo>
                      <a:pt x="3049" y="156"/>
                      <a:pt x="3084" y="120"/>
                      <a:pt x="3084" y="72"/>
                    </a:cubicBezTo>
                    <a:cubicBezTo>
                      <a:pt x="3084" y="37"/>
                      <a:pt x="3049" y="1"/>
                      <a:pt x="30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391;p58">
                <a:extLst>
                  <a:ext uri="{FF2B5EF4-FFF2-40B4-BE49-F238E27FC236}">
                    <a16:creationId xmlns:a16="http://schemas.microsoft.com/office/drawing/2014/main" id="{2BB37756-16B1-539E-1925-51C129B577DA}"/>
                  </a:ext>
                </a:extLst>
              </p:cNvPr>
              <p:cNvSpPr/>
              <p:nvPr/>
            </p:nvSpPr>
            <p:spPr>
              <a:xfrm>
                <a:off x="3766825" y="3463050"/>
                <a:ext cx="77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56" extrusionOk="0">
                    <a:moveTo>
                      <a:pt x="72" y="1"/>
                    </a:moveTo>
                    <a:cubicBezTo>
                      <a:pt x="36" y="1"/>
                      <a:pt x="1" y="36"/>
                      <a:pt x="1" y="72"/>
                    </a:cubicBezTo>
                    <a:cubicBezTo>
                      <a:pt x="1" y="120"/>
                      <a:pt x="36" y="156"/>
                      <a:pt x="72" y="156"/>
                    </a:cubicBezTo>
                    <a:lnTo>
                      <a:pt x="3013" y="156"/>
                    </a:lnTo>
                    <a:cubicBezTo>
                      <a:pt x="3049" y="156"/>
                      <a:pt x="3084" y="120"/>
                      <a:pt x="3084" y="72"/>
                    </a:cubicBezTo>
                    <a:cubicBezTo>
                      <a:pt x="3084" y="36"/>
                      <a:pt x="3049" y="1"/>
                      <a:pt x="30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392;p58">
                <a:extLst>
                  <a:ext uri="{FF2B5EF4-FFF2-40B4-BE49-F238E27FC236}">
                    <a16:creationId xmlns:a16="http://schemas.microsoft.com/office/drawing/2014/main" id="{B08277AB-15BE-F76A-536C-0852E2C95FF7}"/>
                  </a:ext>
                </a:extLst>
              </p:cNvPr>
              <p:cNvSpPr/>
              <p:nvPr/>
            </p:nvSpPr>
            <p:spPr>
              <a:xfrm>
                <a:off x="3707000" y="3410375"/>
                <a:ext cx="191125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144" extrusionOk="0">
                    <a:moveTo>
                      <a:pt x="72" y="0"/>
                    </a:moveTo>
                    <a:cubicBezTo>
                      <a:pt x="24" y="0"/>
                      <a:pt x="0" y="24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7573" y="143"/>
                    </a:lnTo>
                    <a:cubicBezTo>
                      <a:pt x="7620" y="143"/>
                      <a:pt x="7644" y="119"/>
                      <a:pt x="7644" y="72"/>
                    </a:cubicBezTo>
                    <a:cubicBezTo>
                      <a:pt x="7644" y="24"/>
                      <a:pt x="7620" y="0"/>
                      <a:pt x="75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393;p58">
                <a:extLst>
                  <a:ext uri="{FF2B5EF4-FFF2-40B4-BE49-F238E27FC236}">
                    <a16:creationId xmlns:a16="http://schemas.microsoft.com/office/drawing/2014/main" id="{9FB29DD7-1045-AF64-81D3-68014AE12824}"/>
                  </a:ext>
                </a:extLst>
              </p:cNvPr>
              <p:cNvSpPr/>
              <p:nvPr/>
            </p:nvSpPr>
            <p:spPr>
              <a:xfrm>
                <a:off x="3707000" y="3259150"/>
                <a:ext cx="191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156" extrusionOk="0">
                    <a:moveTo>
                      <a:pt x="72" y="1"/>
                    </a:moveTo>
                    <a:cubicBezTo>
                      <a:pt x="24" y="1"/>
                      <a:pt x="0" y="37"/>
                      <a:pt x="0" y="72"/>
                    </a:cubicBezTo>
                    <a:cubicBezTo>
                      <a:pt x="0" y="120"/>
                      <a:pt x="24" y="156"/>
                      <a:pt x="72" y="156"/>
                    </a:cubicBezTo>
                    <a:lnTo>
                      <a:pt x="7573" y="156"/>
                    </a:lnTo>
                    <a:cubicBezTo>
                      <a:pt x="7620" y="156"/>
                      <a:pt x="7644" y="120"/>
                      <a:pt x="7644" y="72"/>
                    </a:cubicBezTo>
                    <a:cubicBezTo>
                      <a:pt x="7644" y="37"/>
                      <a:pt x="7620" y="1"/>
                      <a:pt x="75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394;p58">
                <a:extLst>
                  <a:ext uri="{FF2B5EF4-FFF2-40B4-BE49-F238E27FC236}">
                    <a16:creationId xmlns:a16="http://schemas.microsoft.com/office/drawing/2014/main" id="{95586E49-A0A3-179B-67A8-413963DF278D}"/>
                  </a:ext>
                </a:extLst>
              </p:cNvPr>
              <p:cNvSpPr/>
              <p:nvPr/>
            </p:nvSpPr>
            <p:spPr>
              <a:xfrm>
                <a:off x="3699550" y="3332375"/>
                <a:ext cx="2119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156" extrusionOk="0">
                    <a:moveTo>
                      <a:pt x="72" y="1"/>
                    </a:moveTo>
                    <a:cubicBezTo>
                      <a:pt x="25" y="1"/>
                      <a:pt x="1" y="37"/>
                      <a:pt x="1" y="84"/>
                    </a:cubicBezTo>
                    <a:cubicBezTo>
                      <a:pt x="1" y="120"/>
                      <a:pt x="25" y="156"/>
                      <a:pt x="72" y="156"/>
                    </a:cubicBezTo>
                    <a:lnTo>
                      <a:pt x="8407" y="156"/>
                    </a:lnTo>
                    <a:cubicBezTo>
                      <a:pt x="8454" y="156"/>
                      <a:pt x="8478" y="120"/>
                      <a:pt x="8478" y="84"/>
                    </a:cubicBezTo>
                    <a:cubicBezTo>
                      <a:pt x="8478" y="37"/>
                      <a:pt x="8454" y="1"/>
                      <a:pt x="84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395;p58">
                <a:extLst>
                  <a:ext uri="{FF2B5EF4-FFF2-40B4-BE49-F238E27FC236}">
                    <a16:creationId xmlns:a16="http://schemas.microsoft.com/office/drawing/2014/main" id="{89D7FF6F-2411-4AD2-74E9-0DE8C0DEEDAC}"/>
                  </a:ext>
                </a:extLst>
              </p:cNvPr>
              <p:cNvSpPr/>
              <p:nvPr/>
            </p:nvSpPr>
            <p:spPr>
              <a:xfrm>
                <a:off x="3778725" y="3093675"/>
                <a:ext cx="524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2097" h="143" extrusionOk="0">
                    <a:moveTo>
                      <a:pt x="72" y="0"/>
                    </a:moveTo>
                    <a:cubicBezTo>
                      <a:pt x="37" y="0"/>
                      <a:pt x="1" y="24"/>
                      <a:pt x="1" y="72"/>
                    </a:cubicBezTo>
                    <a:cubicBezTo>
                      <a:pt x="1" y="119"/>
                      <a:pt x="37" y="143"/>
                      <a:pt x="72" y="143"/>
                    </a:cubicBezTo>
                    <a:lnTo>
                      <a:pt x="2025" y="143"/>
                    </a:lnTo>
                    <a:cubicBezTo>
                      <a:pt x="2073" y="143"/>
                      <a:pt x="2096" y="119"/>
                      <a:pt x="2096" y="72"/>
                    </a:cubicBezTo>
                    <a:cubicBezTo>
                      <a:pt x="2096" y="24"/>
                      <a:pt x="2073" y="0"/>
                      <a:pt x="20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396;p58">
                <a:extLst>
                  <a:ext uri="{FF2B5EF4-FFF2-40B4-BE49-F238E27FC236}">
                    <a16:creationId xmlns:a16="http://schemas.microsoft.com/office/drawing/2014/main" id="{64EF7CB1-B844-2757-1897-FD21C28AD519}"/>
                  </a:ext>
                </a:extLst>
              </p:cNvPr>
              <p:cNvSpPr/>
              <p:nvPr/>
            </p:nvSpPr>
            <p:spPr>
              <a:xfrm>
                <a:off x="3766825" y="3657725"/>
                <a:ext cx="77125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4" extrusionOk="0">
                    <a:moveTo>
                      <a:pt x="72" y="0"/>
                    </a:moveTo>
                    <a:cubicBezTo>
                      <a:pt x="36" y="0"/>
                      <a:pt x="1" y="24"/>
                      <a:pt x="1" y="72"/>
                    </a:cubicBezTo>
                    <a:cubicBezTo>
                      <a:pt x="1" y="119"/>
                      <a:pt x="36" y="143"/>
                      <a:pt x="72" y="143"/>
                    </a:cubicBezTo>
                    <a:lnTo>
                      <a:pt x="3013" y="143"/>
                    </a:lnTo>
                    <a:cubicBezTo>
                      <a:pt x="3049" y="143"/>
                      <a:pt x="3084" y="119"/>
                      <a:pt x="3084" y="72"/>
                    </a:cubicBezTo>
                    <a:cubicBezTo>
                      <a:pt x="3084" y="24"/>
                      <a:pt x="3049" y="0"/>
                      <a:pt x="30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397;p58">
                <a:extLst>
                  <a:ext uri="{FF2B5EF4-FFF2-40B4-BE49-F238E27FC236}">
                    <a16:creationId xmlns:a16="http://schemas.microsoft.com/office/drawing/2014/main" id="{A251CB61-CA04-6842-C23E-28C6E259A785}"/>
                  </a:ext>
                </a:extLst>
              </p:cNvPr>
              <p:cNvSpPr/>
              <p:nvPr/>
            </p:nvSpPr>
            <p:spPr>
              <a:xfrm>
                <a:off x="3778725" y="3576175"/>
                <a:ext cx="5242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097" h="155" extrusionOk="0">
                    <a:moveTo>
                      <a:pt x="72" y="0"/>
                    </a:moveTo>
                    <a:cubicBezTo>
                      <a:pt x="37" y="0"/>
                      <a:pt x="1" y="36"/>
                      <a:pt x="1" y="72"/>
                    </a:cubicBezTo>
                    <a:cubicBezTo>
                      <a:pt x="1" y="119"/>
                      <a:pt x="37" y="155"/>
                      <a:pt x="72" y="155"/>
                    </a:cubicBezTo>
                    <a:lnTo>
                      <a:pt x="2025" y="155"/>
                    </a:lnTo>
                    <a:cubicBezTo>
                      <a:pt x="2073" y="155"/>
                      <a:pt x="2096" y="119"/>
                      <a:pt x="2096" y="72"/>
                    </a:cubicBezTo>
                    <a:cubicBezTo>
                      <a:pt x="2096" y="36"/>
                      <a:pt x="2073" y="0"/>
                      <a:pt x="20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398;p58">
                <a:extLst>
                  <a:ext uri="{FF2B5EF4-FFF2-40B4-BE49-F238E27FC236}">
                    <a16:creationId xmlns:a16="http://schemas.microsoft.com/office/drawing/2014/main" id="{1D93DC9A-5985-F3EB-F9D4-1B202D8324D5}"/>
                  </a:ext>
                </a:extLst>
              </p:cNvPr>
              <p:cNvSpPr/>
              <p:nvPr/>
            </p:nvSpPr>
            <p:spPr>
              <a:xfrm>
                <a:off x="3699550" y="3686600"/>
                <a:ext cx="21435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644" extrusionOk="0">
                    <a:moveTo>
                      <a:pt x="1" y="0"/>
                    </a:moveTo>
                    <a:lnTo>
                      <a:pt x="1" y="643"/>
                    </a:lnTo>
                    <a:lnTo>
                      <a:pt x="8573" y="643"/>
                    </a:lnTo>
                    <a:lnTo>
                      <a:pt x="857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399;p58">
                <a:extLst>
                  <a:ext uri="{FF2B5EF4-FFF2-40B4-BE49-F238E27FC236}">
                    <a16:creationId xmlns:a16="http://schemas.microsoft.com/office/drawing/2014/main" id="{34C5E81B-6F2B-0A6D-EFED-EED6EFE708F5}"/>
                  </a:ext>
                </a:extLst>
              </p:cNvPr>
              <p:cNvSpPr/>
              <p:nvPr/>
            </p:nvSpPr>
            <p:spPr>
              <a:xfrm>
                <a:off x="3637950" y="3702675"/>
                <a:ext cx="33755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3502" h="644" extrusionOk="0">
                    <a:moveTo>
                      <a:pt x="0" y="0"/>
                    </a:moveTo>
                    <a:lnTo>
                      <a:pt x="0" y="643"/>
                    </a:lnTo>
                    <a:lnTo>
                      <a:pt x="13502" y="643"/>
                    </a:lnTo>
                    <a:lnTo>
                      <a:pt x="135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400;p58">
                <a:extLst>
                  <a:ext uri="{FF2B5EF4-FFF2-40B4-BE49-F238E27FC236}">
                    <a16:creationId xmlns:a16="http://schemas.microsoft.com/office/drawing/2014/main" id="{632F6568-EEC5-B814-5125-D9C4318EF230}"/>
                  </a:ext>
                </a:extLst>
              </p:cNvPr>
              <p:cNvSpPr/>
              <p:nvPr/>
            </p:nvSpPr>
            <p:spPr>
              <a:xfrm>
                <a:off x="3699550" y="2968650"/>
                <a:ext cx="2143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632" extrusionOk="0">
                    <a:moveTo>
                      <a:pt x="1" y="0"/>
                    </a:moveTo>
                    <a:lnTo>
                      <a:pt x="1" y="632"/>
                    </a:lnTo>
                    <a:lnTo>
                      <a:pt x="8573" y="632"/>
                    </a:lnTo>
                    <a:lnTo>
                      <a:pt x="857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401;p58">
                <a:extLst>
                  <a:ext uri="{FF2B5EF4-FFF2-40B4-BE49-F238E27FC236}">
                    <a16:creationId xmlns:a16="http://schemas.microsoft.com/office/drawing/2014/main" id="{FA6DC739-F9A3-1F79-CDAA-DDFEA70BDF58}"/>
                  </a:ext>
                </a:extLst>
              </p:cNvPr>
              <p:cNvSpPr/>
              <p:nvPr/>
            </p:nvSpPr>
            <p:spPr>
              <a:xfrm>
                <a:off x="3637950" y="2952575"/>
                <a:ext cx="33755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3502" h="644" extrusionOk="0">
                    <a:moveTo>
                      <a:pt x="0" y="1"/>
                    </a:moveTo>
                    <a:lnTo>
                      <a:pt x="0" y="643"/>
                    </a:lnTo>
                    <a:lnTo>
                      <a:pt x="13502" y="643"/>
                    </a:lnTo>
                    <a:lnTo>
                      <a:pt x="135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2402;p58">
              <a:extLst>
                <a:ext uri="{FF2B5EF4-FFF2-40B4-BE49-F238E27FC236}">
                  <a16:creationId xmlns:a16="http://schemas.microsoft.com/office/drawing/2014/main" id="{803EAD43-5A8D-02D6-74F3-C8E595CC9865}"/>
                </a:ext>
              </a:extLst>
            </p:cNvPr>
            <p:cNvGrpSpPr/>
            <p:nvPr/>
          </p:nvGrpSpPr>
          <p:grpSpPr>
            <a:xfrm>
              <a:off x="3725742" y="2659238"/>
              <a:ext cx="515803" cy="647031"/>
              <a:chOff x="3616500" y="3789275"/>
              <a:chExt cx="383725" cy="481350"/>
            </a:xfrm>
          </p:grpSpPr>
          <p:sp>
            <p:nvSpPr>
              <p:cNvPr id="46" name="Google Shape;2403;p58">
                <a:extLst>
                  <a:ext uri="{FF2B5EF4-FFF2-40B4-BE49-F238E27FC236}">
                    <a16:creationId xmlns:a16="http://schemas.microsoft.com/office/drawing/2014/main" id="{2F36A535-AB80-8CC9-B4C5-254929B6747E}"/>
                  </a:ext>
                </a:extLst>
              </p:cNvPr>
              <p:cNvSpPr/>
              <p:nvPr/>
            </p:nvSpPr>
            <p:spPr>
              <a:xfrm>
                <a:off x="3616500" y="3789275"/>
                <a:ext cx="371800" cy="481350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19254" extrusionOk="0">
                    <a:moveTo>
                      <a:pt x="1" y="1"/>
                    </a:moveTo>
                    <a:lnTo>
                      <a:pt x="1" y="19253"/>
                    </a:lnTo>
                    <a:lnTo>
                      <a:pt x="14872" y="19253"/>
                    </a:lnTo>
                    <a:lnTo>
                      <a:pt x="14872" y="137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404;p58">
                <a:extLst>
                  <a:ext uri="{FF2B5EF4-FFF2-40B4-BE49-F238E27FC236}">
                    <a16:creationId xmlns:a16="http://schemas.microsoft.com/office/drawing/2014/main" id="{579F43CC-D91F-2BBD-02A2-DD150468E294}"/>
                  </a:ext>
                </a:extLst>
              </p:cNvPr>
              <p:cNvSpPr/>
              <p:nvPr/>
            </p:nvSpPr>
            <p:spPr>
              <a:xfrm>
                <a:off x="3616500" y="3789275"/>
                <a:ext cx="38372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15349" h="2561" extrusionOk="0">
                    <a:moveTo>
                      <a:pt x="1" y="1"/>
                    </a:moveTo>
                    <a:lnTo>
                      <a:pt x="15348" y="2561"/>
                    </a:lnTo>
                    <a:lnTo>
                      <a:pt x="15348" y="2561"/>
                    </a:lnTo>
                    <a:lnTo>
                      <a:pt x="14872" y="137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6D6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405;p58">
                <a:extLst>
                  <a:ext uri="{FF2B5EF4-FFF2-40B4-BE49-F238E27FC236}">
                    <a16:creationId xmlns:a16="http://schemas.microsoft.com/office/drawing/2014/main" id="{182F1074-527F-3F70-110B-34F46572D2A2}"/>
                  </a:ext>
                </a:extLst>
              </p:cNvPr>
              <p:cNvSpPr/>
              <p:nvPr/>
            </p:nvSpPr>
            <p:spPr>
              <a:xfrm>
                <a:off x="3713250" y="3854175"/>
                <a:ext cx="166700" cy="167000"/>
              </a:xfrm>
              <a:custGeom>
                <a:avLst/>
                <a:gdLst/>
                <a:ahLst/>
                <a:cxnLst/>
                <a:rect l="l" t="t" r="r" b="b"/>
                <a:pathLst>
                  <a:path w="6668" h="6680" extrusionOk="0">
                    <a:moveTo>
                      <a:pt x="3334" y="143"/>
                    </a:moveTo>
                    <a:cubicBezTo>
                      <a:pt x="3620" y="143"/>
                      <a:pt x="3906" y="560"/>
                      <a:pt x="4096" y="1274"/>
                    </a:cubicBezTo>
                    <a:cubicBezTo>
                      <a:pt x="3858" y="1429"/>
                      <a:pt x="3584" y="1608"/>
                      <a:pt x="3334" y="1810"/>
                    </a:cubicBezTo>
                    <a:cubicBezTo>
                      <a:pt x="3072" y="1608"/>
                      <a:pt x="2810" y="1429"/>
                      <a:pt x="2572" y="1274"/>
                    </a:cubicBezTo>
                    <a:cubicBezTo>
                      <a:pt x="2775" y="560"/>
                      <a:pt x="3072" y="143"/>
                      <a:pt x="3334" y="143"/>
                    </a:cubicBezTo>
                    <a:close/>
                    <a:moveTo>
                      <a:pt x="3346" y="1977"/>
                    </a:moveTo>
                    <a:lnTo>
                      <a:pt x="3620" y="2203"/>
                    </a:lnTo>
                    <a:lnTo>
                      <a:pt x="3084" y="2203"/>
                    </a:lnTo>
                    <a:lnTo>
                      <a:pt x="3346" y="1977"/>
                    </a:lnTo>
                    <a:close/>
                    <a:moveTo>
                      <a:pt x="2548" y="1417"/>
                    </a:moveTo>
                    <a:cubicBezTo>
                      <a:pt x="2775" y="1548"/>
                      <a:pt x="3013" y="1715"/>
                      <a:pt x="3251" y="1905"/>
                    </a:cubicBezTo>
                    <a:lnTo>
                      <a:pt x="2894" y="2215"/>
                    </a:lnTo>
                    <a:cubicBezTo>
                      <a:pt x="2727" y="2227"/>
                      <a:pt x="2560" y="2227"/>
                      <a:pt x="2417" y="2251"/>
                    </a:cubicBezTo>
                    <a:cubicBezTo>
                      <a:pt x="2429" y="1929"/>
                      <a:pt x="2489" y="1667"/>
                      <a:pt x="2548" y="1417"/>
                    </a:cubicBezTo>
                    <a:close/>
                    <a:moveTo>
                      <a:pt x="4156" y="1417"/>
                    </a:moveTo>
                    <a:cubicBezTo>
                      <a:pt x="4203" y="1667"/>
                      <a:pt x="4263" y="1929"/>
                      <a:pt x="4287" y="2251"/>
                    </a:cubicBezTo>
                    <a:cubicBezTo>
                      <a:pt x="4144" y="2227"/>
                      <a:pt x="3977" y="2215"/>
                      <a:pt x="3810" y="2215"/>
                    </a:cubicBezTo>
                    <a:lnTo>
                      <a:pt x="3453" y="1905"/>
                    </a:lnTo>
                    <a:cubicBezTo>
                      <a:pt x="3691" y="1715"/>
                      <a:pt x="3930" y="1548"/>
                      <a:pt x="4156" y="1417"/>
                    </a:cubicBezTo>
                    <a:close/>
                    <a:moveTo>
                      <a:pt x="1405" y="977"/>
                    </a:moveTo>
                    <a:cubicBezTo>
                      <a:pt x="1667" y="977"/>
                      <a:pt x="2025" y="1120"/>
                      <a:pt x="2429" y="1334"/>
                    </a:cubicBezTo>
                    <a:cubicBezTo>
                      <a:pt x="2358" y="1608"/>
                      <a:pt x="2310" y="1917"/>
                      <a:pt x="2263" y="2263"/>
                    </a:cubicBezTo>
                    <a:cubicBezTo>
                      <a:pt x="1929" y="2310"/>
                      <a:pt x="1620" y="2346"/>
                      <a:pt x="1334" y="2429"/>
                    </a:cubicBezTo>
                    <a:cubicBezTo>
                      <a:pt x="1298" y="2346"/>
                      <a:pt x="1263" y="2286"/>
                      <a:pt x="1239" y="2215"/>
                    </a:cubicBezTo>
                    <a:cubicBezTo>
                      <a:pt x="965" y="1679"/>
                      <a:pt x="905" y="1263"/>
                      <a:pt x="1084" y="1084"/>
                    </a:cubicBezTo>
                    <a:cubicBezTo>
                      <a:pt x="1167" y="1013"/>
                      <a:pt x="1263" y="977"/>
                      <a:pt x="1405" y="977"/>
                    </a:cubicBezTo>
                    <a:close/>
                    <a:moveTo>
                      <a:pt x="5287" y="977"/>
                    </a:moveTo>
                    <a:cubicBezTo>
                      <a:pt x="5418" y="977"/>
                      <a:pt x="5525" y="1013"/>
                      <a:pt x="5596" y="1084"/>
                    </a:cubicBezTo>
                    <a:cubicBezTo>
                      <a:pt x="5775" y="1263"/>
                      <a:pt x="5715" y="1679"/>
                      <a:pt x="5454" y="2215"/>
                    </a:cubicBezTo>
                    <a:cubicBezTo>
                      <a:pt x="5418" y="2275"/>
                      <a:pt x="5370" y="2346"/>
                      <a:pt x="5346" y="2429"/>
                    </a:cubicBezTo>
                    <a:cubicBezTo>
                      <a:pt x="5073" y="2346"/>
                      <a:pt x="4763" y="2310"/>
                      <a:pt x="4418" y="2263"/>
                    </a:cubicBezTo>
                    <a:cubicBezTo>
                      <a:pt x="4382" y="1929"/>
                      <a:pt x="4334" y="1620"/>
                      <a:pt x="4251" y="1334"/>
                    </a:cubicBezTo>
                    <a:cubicBezTo>
                      <a:pt x="4656" y="1120"/>
                      <a:pt x="5013" y="977"/>
                      <a:pt x="5287" y="977"/>
                    </a:cubicBezTo>
                    <a:close/>
                    <a:moveTo>
                      <a:pt x="2727" y="2346"/>
                    </a:moveTo>
                    <a:lnTo>
                      <a:pt x="2727" y="2346"/>
                    </a:lnTo>
                    <a:cubicBezTo>
                      <a:pt x="2667" y="2406"/>
                      <a:pt x="2608" y="2465"/>
                      <a:pt x="2537" y="2525"/>
                    </a:cubicBezTo>
                    <a:cubicBezTo>
                      <a:pt x="2477" y="2584"/>
                      <a:pt x="2417" y="2667"/>
                      <a:pt x="2358" y="2727"/>
                    </a:cubicBezTo>
                    <a:cubicBezTo>
                      <a:pt x="2358" y="2608"/>
                      <a:pt x="2370" y="2489"/>
                      <a:pt x="2382" y="2382"/>
                    </a:cubicBezTo>
                    <a:cubicBezTo>
                      <a:pt x="2489" y="2370"/>
                      <a:pt x="2608" y="2370"/>
                      <a:pt x="2727" y="2346"/>
                    </a:cubicBezTo>
                    <a:close/>
                    <a:moveTo>
                      <a:pt x="3965" y="2346"/>
                    </a:moveTo>
                    <a:cubicBezTo>
                      <a:pt x="4084" y="2346"/>
                      <a:pt x="4203" y="2370"/>
                      <a:pt x="4299" y="2382"/>
                    </a:cubicBezTo>
                    <a:cubicBezTo>
                      <a:pt x="4322" y="2489"/>
                      <a:pt x="4322" y="2608"/>
                      <a:pt x="4334" y="2727"/>
                    </a:cubicBezTo>
                    <a:cubicBezTo>
                      <a:pt x="4275" y="2667"/>
                      <a:pt x="4215" y="2608"/>
                      <a:pt x="4156" y="2525"/>
                    </a:cubicBezTo>
                    <a:cubicBezTo>
                      <a:pt x="4096" y="2465"/>
                      <a:pt x="4025" y="2406"/>
                      <a:pt x="3965" y="2346"/>
                    </a:cubicBezTo>
                    <a:close/>
                    <a:moveTo>
                      <a:pt x="2263" y="2382"/>
                    </a:moveTo>
                    <a:lnTo>
                      <a:pt x="2263" y="2382"/>
                    </a:lnTo>
                    <a:cubicBezTo>
                      <a:pt x="2239" y="2548"/>
                      <a:pt x="2215" y="2703"/>
                      <a:pt x="2215" y="2870"/>
                    </a:cubicBezTo>
                    <a:lnTo>
                      <a:pt x="1905" y="3227"/>
                    </a:lnTo>
                    <a:cubicBezTo>
                      <a:pt x="1727" y="2989"/>
                      <a:pt x="1560" y="2763"/>
                      <a:pt x="1429" y="2525"/>
                    </a:cubicBezTo>
                    <a:cubicBezTo>
                      <a:pt x="1679" y="2465"/>
                      <a:pt x="1953" y="2417"/>
                      <a:pt x="2263" y="2382"/>
                    </a:cubicBezTo>
                    <a:close/>
                    <a:moveTo>
                      <a:pt x="4453" y="2394"/>
                    </a:moveTo>
                    <a:lnTo>
                      <a:pt x="4453" y="2394"/>
                    </a:lnTo>
                    <a:cubicBezTo>
                      <a:pt x="4763" y="2417"/>
                      <a:pt x="5025" y="2477"/>
                      <a:pt x="5287" y="2537"/>
                    </a:cubicBezTo>
                    <a:cubicBezTo>
                      <a:pt x="5239" y="2584"/>
                      <a:pt x="5215" y="2632"/>
                      <a:pt x="5180" y="2679"/>
                    </a:cubicBezTo>
                    <a:cubicBezTo>
                      <a:pt x="5144" y="2667"/>
                      <a:pt x="5108" y="2667"/>
                      <a:pt x="5073" y="2667"/>
                    </a:cubicBezTo>
                    <a:cubicBezTo>
                      <a:pt x="4894" y="2667"/>
                      <a:pt x="4763" y="2798"/>
                      <a:pt x="4763" y="2977"/>
                    </a:cubicBezTo>
                    <a:cubicBezTo>
                      <a:pt x="4763" y="3048"/>
                      <a:pt x="4799" y="3120"/>
                      <a:pt x="4834" y="3168"/>
                    </a:cubicBezTo>
                    <a:cubicBezTo>
                      <a:pt x="4823" y="3179"/>
                      <a:pt x="4811" y="3215"/>
                      <a:pt x="4799" y="3227"/>
                    </a:cubicBezTo>
                    <a:lnTo>
                      <a:pt x="4477" y="2870"/>
                    </a:lnTo>
                    <a:cubicBezTo>
                      <a:pt x="4465" y="2703"/>
                      <a:pt x="4465" y="2537"/>
                      <a:pt x="4453" y="2394"/>
                    </a:cubicBezTo>
                    <a:close/>
                    <a:moveTo>
                      <a:pt x="2203" y="3060"/>
                    </a:moveTo>
                    <a:lnTo>
                      <a:pt x="2203" y="3334"/>
                    </a:lnTo>
                    <a:lnTo>
                      <a:pt x="2203" y="3596"/>
                    </a:lnTo>
                    <a:lnTo>
                      <a:pt x="1977" y="3334"/>
                    </a:lnTo>
                    <a:lnTo>
                      <a:pt x="2203" y="3060"/>
                    </a:lnTo>
                    <a:close/>
                    <a:moveTo>
                      <a:pt x="4477" y="3084"/>
                    </a:moveTo>
                    <a:lnTo>
                      <a:pt x="4703" y="3346"/>
                    </a:lnTo>
                    <a:lnTo>
                      <a:pt x="4477" y="3608"/>
                    </a:lnTo>
                    <a:lnTo>
                      <a:pt x="4477" y="3346"/>
                    </a:lnTo>
                    <a:lnTo>
                      <a:pt x="4477" y="3084"/>
                    </a:lnTo>
                    <a:close/>
                    <a:moveTo>
                      <a:pt x="1286" y="2572"/>
                    </a:moveTo>
                    <a:cubicBezTo>
                      <a:pt x="1429" y="2822"/>
                      <a:pt x="1608" y="3084"/>
                      <a:pt x="1822" y="3334"/>
                    </a:cubicBezTo>
                    <a:cubicBezTo>
                      <a:pt x="1608" y="3584"/>
                      <a:pt x="1429" y="3858"/>
                      <a:pt x="1286" y="4096"/>
                    </a:cubicBezTo>
                    <a:cubicBezTo>
                      <a:pt x="572" y="3918"/>
                      <a:pt x="155" y="3620"/>
                      <a:pt x="155" y="3334"/>
                    </a:cubicBezTo>
                    <a:cubicBezTo>
                      <a:pt x="155" y="3263"/>
                      <a:pt x="179" y="3179"/>
                      <a:pt x="239" y="3108"/>
                    </a:cubicBezTo>
                    <a:cubicBezTo>
                      <a:pt x="298" y="3156"/>
                      <a:pt x="358" y="3179"/>
                      <a:pt x="429" y="3179"/>
                    </a:cubicBezTo>
                    <a:cubicBezTo>
                      <a:pt x="608" y="3179"/>
                      <a:pt x="751" y="3048"/>
                      <a:pt x="751" y="2870"/>
                    </a:cubicBezTo>
                    <a:cubicBezTo>
                      <a:pt x="751" y="2846"/>
                      <a:pt x="751" y="2798"/>
                      <a:pt x="727" y="2763"/>
                    </a:cubicBezTo>
                    <a:cubicBezTo>
                      <a:pt x="893" y="2691"/>
                      <a:pt x="1072" y="2632"/>
                      <a:pt x="1286" y="2572"/>
                    </a:cubicBezTo>
                    <a:close/>
                    <a:moveTo>
                      <a:pt x="5406" y="2584"/>
                    </a:moveTo>
                    <a:cubicBezTo>
                      <a:pt x="6120" y="2775"/>
                      <a:pt x="6537" y="3072"/>
                      <a:pt x="6537" y="3346"/>
                    </a:cubicBezTo>
                    <a:cubicBezTo>
                      <a:pt x="6537" y="3620"/>
                      <a:pt x="6120" y="3918"/>
                      <a:pt x="5406" y="4108"/>
                    </a:cubicBezTo>
                    <a:cubicBezTo>
                      <a:pt x="5251" y="3858"/>
                      <a:pt x="5073" y="3596"/>
                      <a:pt x="4870" y="3346"/>
                    </a:cubicBezTo>
                    <a:cubicBezTo>
                      <a:pt x="4894" y="3310"/>
                      <a:pt x="4906" y="3287"/>
                      <a:pt x="4942" y="3263"/>
                    </a:cubicBezTo>
                    <a:cubicBezTo>
                      <a:pt x="4989" y="3275"/>
                      <a:pt x="5037" y="3287"/>
                      <a:pt x="5073" y="3287"/>
                    </a:cubicBezTo>
                    <a:cubicBezTo>
                      <a:pt x="5251" y="3287"/>
                      <a:pt x="5394" y="3156"/>
                      <a:pt x="5394" y="2977"/>
                    </a:cubicBezTo>
                    <a:cubicBezTo>
                      <a:pt x="5394" y="2882"/>
                      <a:pt x="5358" y="2810"/>
                      <a:pt x="5299" y="2751"/>
                    </a:cubicBezTo>
                    <a:cubicBezTo>
                      <a:pt x="5334" y="2691"/>
                      <a:pt x="5370" y="2632"/>
                      <a:pt x="5406" y="2584"/>
                    </a:cubicBezTo>
                    <a:close/>
                    <a:moveTo>
                      <a:pt x="1894" y="3441"/>
                    </a:moveTo>
                    <a:cubicBezTo>
                      <a:pt x="2001" y="3572"/>
                      <a:pt x="2096" y="3691"/>
                      <a:pt x="2215" y="3810"/>
                    </a:cubicBezTo>
                    <a:cubicBezTo>
                      <a:pt x="2239" y="3977"/>
                      <a:pt x="2239" y="4132"/>
                      <a:pt x="2251" y="4287"/>
                    </a:cubicBezTo>
                    <a:cubicBezTo>
                      <a:pt x="1941" y="4251"/>
                      <a:pt x="1667" y="4191"/>
                      <a:pt x="1417" y="4132"/>
                    </a:cubicBezTo>
                    <a:cubicBezTo>
                      <a:pt x="1548" y="3918"/>
                      <a:pt x="1715" y="3680"/>
                      <a:pt x="1894" y="3441"/>
                    </a:cubicBezTo>
                    <a:close/>
                    <a:moveTo>
                      <a:pt x="4775" y="3453"/>
                    </a:moveTo>
                    <a:cubicBezTo>
                      <a:pt x="4953" y="3691"/>
                      <a:pt x="5120" y="3918"/>
                      <a:pt x="5251" y="4156"/>
                    </a:cubicBezTo>
                    <a:cubicBezTo>
                      <a:pt x="5001" y="4215"/>
                      <a:pt x="4739" y="4251"/>
                      <a:pt x="4418" y="4299"/>
                    </a:cubicBezTo>
                    <a:cubicBezTo>
                      <a:pt x="4442" y="4156"/>
                      <a:pt x="4453" y="3989"/>
                      <a:pt x="4453" y="3822"/>
                    </a:cubicBezTo>
                    <a:cubicBezTo>
                      <a:pt x="4584" y="3691"/>
                      <a:pt x="4692" y="3572"/>
                      <a:pt x="4775" y="3453"/>
                    </a:cubicBezTo>
                    <a:close/>
                    <a:moveTo>
                      <a:pt x="2358" y="3953"/>
                    </a:moveTo>
                    <a:cubicBezTo>
                      <a:pt x="2417" y="4013"/>
                      <a:pt x="2465" y="4072"/>
                      <a:pt x="2537" y="4156"/>
                    </a:cubicBezTo>
                    <a:cubicBezTo>
                      <a:pt x="2596" y="4215"/>
                      <a:pt x="2667" y="4275"/>
                      <a:pt x="2727" y="4334"/>
                    </a:cubicBezTo>
                    <a:cubicBezTo>
                      <a:pt x="2608" y="4334"/>
                      <a:pt x="2489" y="4311"/>
                      <a:pt x="2382" y="4299"/>
                    </a:cubicBezTo>
                    <a:cubicBezTo>
                      <a:pt x="2370" y="4191"/>
                      <a:pt x="2370" y="4072"/>
                      <a:pt x="2358" y="3953"/>
                    </a:cubicBezTo>
                    <a:close/>
                    <a:moveTo>
                      <a:pt x="4334" y="3953"/>
                    </a:moveTo>
                    <a:cubicBezTo>
                      <a:pt x="4334" y="4072"/>
                      <a:pt x="4322" y="4191"/>
                      <a:pt x="4299" y="4299"/>
                    </a:cubicBezTo>
                    <a:cubicBezTo>
                      <a:pt x="4203" y="4311"/>
                      <a:pt x="4084" y="4311"/>
                      <a:pt x="3965" y="4334"/>
                    </a:cubicBezTo>
                    <a:cubicBezTo>
                      <a:pt x="4025" y="4275"/>
                      <a:pt x="4084" y="4215"/>
                      <a:pt x="4156" y="4156"/>
                    </a:cubicBezTo>
                    <a:cubicBezTo>
                      <a:pt x="4215" y="4072"/>
                      <a:pt x="4275" y="4013"/>
                      <a:pt x="4334" y="3953"/>
                    </a:cubicBezTo>
                    <a:close/>
                    <a:moveTo>
                      <a:pt x="3334" y="2322"/>
                    </a:moveTo>
                    <a:cubicBezTo>
                      <a:pt x="3489" y="2322"/>
                      <a:pt x="3620" y="2322"/>
                      <a:pt x="3751" y="2334"/>
                    </a:cubicBezTo>
                    <a:cubicBezTo>
                      <a:pt x="3858" y="2429"/>
                      <a:pt x="3941" y="2525"/>
                      <a:pt x="4049" y="2620"/>
                    </a:cubicBezTo>
                    <a:cubicBezTo>
                      <a:pt x="4156" y="2727"/>
                      <a:pt x="4239" y="2810"/>
                      <a:pt x="4334" y="2918"/>
                    </a:cubicBezTo>
                    <a:cubicBezTo>
                      <a:pt x="4334" y="3048"/>
                      <a:pt x="4346" y="3179"/>
                      <a:pt x="4346" y="3334"/>
                    </a:cubicBezTo>
                    <a:cubicBezTo>
                      <a:pt x="4346" y="3465"/>
                      <a:pt x="4346" y="3620"/>
                      <a:pt x="4334" y="3751"/>
                    </a:cubicBezTo>
                    <a:cubicBezTo>
                      <a:pt x="4239" y="3858"/>
                      <a:pt x="4156" y="3953"/>
                      <a:pt x="4049" y="4049"/>
                    </a:cubicBezTo>
                    <a:cubicBezTo>
                      <a:pt x="3941" y="4156"/>
                      <a:pt x="3858" y="4239"/>
                      <a:pt x="3751" y="4334"/>
                    </a:cubicBezTo>
                    <a:cubicBezTo>
                      <a:pt x="3620" y="4334"/>
                      <a:pt x="3489" y="4346"/>
                      <a:pt x="3334" y="4346"/>
                    </a:cubicBezTo>
                    <a:cubicBezTo>
                      <a:pt x="3191" y="4346"/>
                      <a:pt x="3048" y="4346"/>
                      <a:pt x="2918" y="4334"/>
                    </a:cubicBezTo>
                    <a:cubicBezTo>
                      <a:pt x="2810" y="4239"/>
                      <a:pt x="2727" y="4132"/>
                      <a:pt x="2620" y="4049"/>
                    </a:cubicBezTo>
                    <a:cubicBezTo>
                      <a:pt x="2513" y="3941"/>
                      <a:pt x="2429" y="3858"/>
                      <a:pt x="2334" y="3751"/>
                    </a:cubicBezTo>
                    <a:cubicBezTo>
                      <a:pt x="2334" y="3620"/>
                      <a:pt x="2322" y="3477"/>
                      <a:pt x="2322" y="3334"/>
                    </a:cubicBezTo>
                    <a:cubicBezTo>
                      <a:pt x="2322" y="3203"/>
                      <a:pt x="2322" y="3048"/>
                      <a:pt x="2334" y="2918"/>
                    </a:cubicBezTo>
                    <a:cubicBezTo>
                      <a:pt x="2429" y="2810"/>
                      <a:pt x="2537" y="2703"/>
                      <a:pt x="2620" y="2620"/>
                    </a:cubicBezTo>
                    <a:cubicBezTo>
                      <a:pt x="2727" y="2513"/>
                      <a:pt x="2810" y="2429"/>
                      <a:pt x="2918" y="2334"/>
                    </a:cubicBezTo>
                    <a:cubicBezTo>
                      <a:pt x="3048" y="2334"/>
                      <a:pt x="3191" y="2322"/>
                      <a:pt x="3334" y="2322"/>
                    </a:cubicBezTo>
                    <a:close/>
                    <a:moveTo>
                      <a:pt x="3608" y="4477"/>
                    </a:moveTo>
                    <a:lnTo>
                      <a:pt x="3334" y="4703"/>
                    </a:lnTo>
                    <a:lnTo>
                      <a:pt x="3072" y="4477"/>
                    </a:lnTo>
                    <a:close/>
                    <a:moveTo>
                      <a:pt x="2394" y="4430"/>
                    </a:moveTo>
                    <a:lnTo>
                      <a:pt x="2394" y="4430"/>
                    </a:lnTo>
                    <a:cubicBezTo>
                      <a:pt x="2548" y="4453"/>
                      <a:pt x="2715" y="4465"/>
                      <a:pt x="2870" y="4465"/>
                    </a:cubicBezTo>
                    <a:lnTo>
                      <a:pt x="3227" y="4775"/>
                    </a:lnTo>
                    <a:cubicBezTo>
                      <a:pt x="2989" y="4965"/>
                      <a:pt x="2751" y="5132"/>
                      <a:pt x="2537" y="5263"/>
                    </a:cubicBezTo>
                    <a:cubicBezTo>
                      <a:pt x="2489" y="5013"/>
                      <a:pt x="2429" y="4751"/>
                      <a:pt x="2394" y="4430"/>
                    </a:cubicBezTo>
                    <a:close/>
                    <a:moveTo>
                      <a:pt x="4275" y="4430"/>
                    </a:moveTo>
                    <a:cubicBezTo>
                      <a:pt x="4263" y="4751"/>
                      <a:pt x="4203" y="5013"/>
                      <a:pt x="4144" y="5263"/>
                    </a:cubicBezTo>
                    <a:cubicBezTo>
                      <a:pt x="3918" y="5132"/>
                      <a:pt x="3680" y="4965"/>
                      <a:pt x="3441" y="4775"/>
                    </a:cubicBezTo>
                    <a:lnTo>
                      <a:pt x="3799" y="4465"/>
                    </a:lnTo>
                    <a:cubicBezTo>
                      <a:pt x="3953" y="4453"/>
                      <a:pt x="4120" y="4453"/>
                      <a:pt x="4275" y="4430"/>
                    </a:cubicBezTo>
                    <a:close/>
                    <a:moveTo>
                      <a:pt x="1346" y="4251"/>
                    </a:moveTo>
                    <a:cubicBezTo>
                      <a:pt x="1608" y="4334"/>
                      <a:pt x="1917" y="4370"/>
                      <a:pt x="2263" y="4418"/>
                    </a:cubicBezTo>
                    <a:cubicBezTo>
                      <a:pt x="2310" y="4751"/>
                      <a:pt x="2358" y="5061"/>
                      <a:pt x="2429" y="5346"/>
                    </a:cubicBezTo>
                    <a:cubicBezTo>
                      <a:pt x="2025" y="5561"/>
                      <a:pt x="1667" y="5704"/>
                      <a:pt x="1405" y="5704"/>
                    </a:cubicBezTo>
                    <a:cubicBezTo>
                      <a:pt x="1263" y="5704"/>
                      <a:pt x="1167" y="5668"/>
                      <a:pt x="1084" y="5596"/>
                    </a:cubicBezTo>
                    <a:cubicBezTo>
                      <a:pt x="905" y="5418"/>
                      <a:pt x="965" y="5001"/>
                      <a:pt x="1239" y="4465"/>
                    </a:cubicBezTo>
                    <a:cubicBezTo>
                      <a:pt x="1263" y="4406"/>
                      <a:pt x="1310" y="4334"/>
                      <a:pt x="1346" y="4251"/>
                    </a:cubicBezTo>
                    <a:close/>
                    <a:moveTo>
                      <a:pt x="5346" y="4251"/>
                    </a:moveTo>
                    <a:cubicBezTo>
                      <a:pt x="5394" y="4334"/>
                      <a:pt x="5418" y="4394"/>
                      <a:pt x="5454" y="4465"/>
                    </a:cubicBezTo>
                    <a:cubicBezTo>
                      <a:pt x="5715" y="5001"/>
                      <a:pt x="5775" y="5418"/>
                      <a:pt x="5596" y="5596"/>
                    </a:cubicBezTo>
                    <a:cubicBezTo>
                      <a:pt x="5525" y="5668"/>
                      <a:pt x="5418" y="5704"/>
                      <a:pt x="5287" y="5704"/>
                    </a:cubicBezTo>
                    <a:cubicBezTo>
                      <a:pt x="5013" y="5704"/>
                      <a:pt x="4656" y="5561"/>
                      <a:pt x="4263" y="5346"/>
                    </a:cubicBezTo>
                    <a:cubicBezTo>
                      <a:pt x="4334" y="5073"/>
                      <a:pt x="4382" y="4763"/>
                      <a:pt x="4418" y="4418"/>
                    </a:cubicBezTo>
                    <a:cubicBezTo>
                      <a:pt x="4751" y="4370"/>
                      <a:pt x="5061" y="4334"/>
                      <a:pt x="5346" y="4251"/>
                    </a:cubicBezTo>
                    <a:close/>
                    <a:moveTo>
                      <a:pt x="3334" y="4870"/>
                    </a:moveTo>
                    <a:cubicBezTo>
                      <a:pt x="3608" y="5073"/>
                      <a:pt x="3858" y="5251"/>
                      <a:pt x="4096" y="5406"/>
                    </a:cubicBezTo>
                    <a:cubicBezTo>
                      <a:pt x="3918" y="6120"/>
                      <a:pt x="3620" y="6537"/>
                      <a:pt x="3334" y="6537"/>
                    </a:cubicBezTo>
                    <a:cubicBezTo>
                      <a:pt x="3191" y="6537"/>
                      <a:pt x="3037" y="6418"/>
                      <a:pt x="2906" y="6204"/>
                    </a:cubicBezTo>
                    <a:cubicBezTo>
                      <a:pt x="2965" y="6144"/>
                      <a:pt x="2989" y="6073"/>
                      <a:pt x="2989" y="5977"/>
                    </a:cubicBezTo>
                    <a:cubicBezTo>
                      <a:pt x="2989" y="5799"/>
                      <a:pt x="2858" y="5668"/>
                      <a:pt x="2679" y="5668"/>
                    </a:cubicBezTo>
                    <a:lnTo>
                      <a:pt x="2656" y="5668"/>
                    </a:lnTo>
                    <a:cubicBezTo>
                      <a:pt x="2620" y="5585"/>
                      <a:pt x="2596" y="5501"/>
                      <a:pt x="2572" y="5406"/>
                    </a:cubicBezTo>
                    <a:cubicBezTo>
                      <a:pt x="2810" y="5251"/>
                      <a:pt x="3084" y="5073"/>
                      <a:pt x="3334" y="4870"/>
                    </a:cubicBezTo>
                    <a:close/>
                    <a:moveTo>
                      <a:pt x="3334" y="1"/>
                    </a:moveTo>
                    <a:cubicBezTo>
                      <a:pt x="2977" y="1"/>
                      <a:pt x="2667" y="465"/>
                      <a:pt x="2453" y="1191"/>
                    </a:cubicBezTo>
                    <a:cubicBezTo>
                      <a:pt x="2036" y="953"/>
                      <a:pt x="1667" y="834"/>
                      <a:pt x="1382" y="834"/>
                    </a:cubicBezTo>
                    <a:cubicBezTo>
                      <a:pt x="1203" y="834"/>
                      <a:pt x="1072" y="882"/>
                      <a:pt x="977" y="977"/>
                    </a:cubicBezTo>
                    <a:cubicBezTo>
                      <a:pt x="762" y="1203"/>
                      <a:pt x="798" y="1667"/>
                      <a:pt x="1096" y="2275"/>
                    </a:cubicBezTo>
                    <a:lnTo>
                      <a:pt x="1191" y="2453"/>
                    </a:lnTo>
                    <a:cubicBezTo>
                      <a:pt x="977" y="2513"/>
                      <a:pt x="798" y="2584"/>
                      <a:pt x="643" y="2667"/>
                    </a:cubicBezTo>
                    <a:cubicBezTo>
                      <a:pt x="584" y="2608"/>
                      <a:pt x="501" y="2560"/>
                      <a:pt x="417" y="2560"/>
                    </a:cubicBezTo>
                    <a:cubicBezTo>
                      <a:pt x="239" y="2560"/>
                      <a:pt x="108" y="2691"/>
                      <a:pt x="108" y="2870"/>
                    </a:cubicBezTo>
                    <a:cubicBezTo>
                      <a:pt x="108" y="2918"/>
                      <a:pt x="120" y="2977"/>
                      <a:pt x="131" y="3001"/>
                    </a:cubicBezTo>
                    <a:cubicBezTo>
                      <a:pt x="48" y="3108"/>
                      <a:pt x="0" y="3215"/>
                      <a:pt x="0" y="3334"/>
                    </a:cubicBezTo>
                    <a:cubicBezTo>
                      <a:pt x="0" y="3691"/>
                      <a:pt x="465" y="4001"/>
                      <a:pt x="1191" y="4215"/>
                    </a:cubicBezTo>
                    <a:lnTo>
                      <a:pt x="1096" y="4394"/>
                    </a:lnTo>
                    <a:cubicBezTo>
                      <a:pt x="786" y="5001"/>
                      <a:pt x="762" y="5442"/>
                      <a:pt x="977" y="5680"/>
                    </a:cubicBezTo>
                    <a:cubicBezTo>
                      <a:pt x="1072" y="5775"/>
                      <a:pt x="1203" y="5835"/>
                      <a:pt x="1382" y="5835"/>
                    </a:cubicBezTo>
                    <a:cubicBezTo>
                      <a:pt x="1667" y="5835"/>
                      <a:pt x="2036" y="5704"/>
                      <a:pt x="2453" y="5477"/>
                    </a:cubicBezTo>
                    <a:cubicBezTo>
                      <a:pt x="2489" y="5549"/>
                      <a:pt x="2501" y="5644"/>
                      <a:pt x="2525" y="5715"/>
                    </a:cubicBezTo>
                    <a:cubicBezTo>
                      <a:pt x="2441" y="5775"/>
                      <a:pt x="2370" y="5858"/>
                      <a:pt x="2370" y="5977"/>
                    </a:cubicBezTo>
                    <a:cubicBezTo>
                      <a:pt x="2370" y="6156"/>
                      <a:pt x="2501" y="6299"/>
                      <a:pt x="2679" y="6299"/>
                    </a:cubicBezTo>
                    <a:cubicBezTo>
                      <a:pt x="2727" y="6299"/>
                      <a:pt x="2751" y="6275"/>
                      <a:pt x="2787" y="6275"/>
                    </a:cubicBezTo>
                    <a:cubicBezTo>
                      <a:pt x="2953" y="6537"/>
                      <a:pt x="3120" y="6680"/>
                      <a:pt x="3334" y="6680"/>
                    </a:cubicBezTo>
                    <a:cubicBezTo>
                      <a:pt x="3691" y="6680"/>
                      <a:pt x="4001" y="6216"/>
                      <a:pt x="4215" y="5489"/>
                    </a:cubicBezTo>
                    <a:cubicBezTo>
                      <a:pt x="4632" y="5727"/>
                      <a:pt x="5001" y="5846"/>
                      <a:pt x="5287" y="5846"/>
                    </a:cubicBezTo>
                    <a:cubicBezTo>
                      <a:pt x="5465" y="5846"/>
                      <a:pt x="5596" y="5799"/>
                      <a:pt x="5692" y="5704"/>
                    </a:cubicBezTo>
                    <a:cubicBezTo>
                      <a:pt x="5906" y="5477"/>
                      <a:pt x="5870" y="5013"/>
                      <a:pt x="5573" y="4406"/>
                    </a:cubicBezTo>
                    <a:lnTo>
                      <a:pt x="5477" y="4227"/>
                    </a:lnTo>
                    <a:cubicBezTo>
                      <a:pt x="6204" y="4013"/>
                      <a:pt x="6668" y="3703"/>
                      <a:pt x="6668" y="3334"/>
                    </a:cubicBezTo>
                    <a:cubicBezTo>
                      <a:pt x="6668" y="2977"/>
                      <a:pt x="6204" y="2667"/>
                      <a:pt x="5477" y="2453"/>
                    </a:cubicBezTo>
                    <a:lnTo>
                      <a:pt x="5573" y="2275"/>
                    </a:lnTo>
                    <a:cubicBezTo>
                      <a:pt x="5882" y="1667"/>
                      <a:pt x="5906" y="1215"/>
                      <a:pt x="5692" y="977"/>
                    </a:cubicBezTo>
                    <a:cubicBezTo>
                      <a:pt x="5596" y="893"/>
                      <a:pt x="5465" y="834"/>
                      <a:pt x="5287" y="834"/>
                    </a:cubicBezTo>
                    <a:cubicBezTo>
                      <a:pt x="5001" y="834"/>
                      <a:pt x="4632" y="965"/>
                      <a:pt x="4215" y="1191"/>
                    </a:cubicBezTo>
                    <a:cubicBezTo>
                      <a:pt x="4001" y="465"/>
                      <a:pt x="3691" y="1"/>
                      <a:pt x="33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406;p58">
                <a:extLst>
                  <a:ext uri="{FF2B5EF4-FFF2-40B4-BE49-F238E27FC236}">
                    <a16:creationId xmlns:a16="http://schemas.microsoft.com/office/drawing/2014/main" id="{9CC5F9DD-C14C-1230-9386-F0E3788768D1}"/>
                  </a:ext>
                </a:extLst>
              </p:cNvPr>
              <p:cNvSpPr/>
              <p:nvPr/>
            </p:nvSpPr>
            <p:spPr>
              <a:xfrm>
                <a:off x="3646275" y="4098250"/>
                <a:ext cx="1905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549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7621" y="548"/>
                    </a:lnTo>
                    <a:lnTo>
                      <a:pt x="76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407;p58">
                <a:extLst>
                  <a:ext uri="{FF2B5EF4-FFF2-40B4-BE49-F238E27FC236}">
                    <a16:creationId xmlns:a16="http://schemas.microsoft.com/office/drawing/2014/main" id="{389F72FC-EE8A-B72A-B1B8-1ECCD57340D6}"/>
                  </a:ext>
                </a:extLst>
              </p:cNvPr>
              <p:cNvSpPr/>
              <p:nvPr/>
            </p:nvSpPr>
            <p:spPr>
              <a:xfrm>
                <a:off x="3646275" y="4126825"/>
                <a:ext cx="30960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12384" h="549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12383" y="548"/>
                    </a:lnTo>
                    <a:lnTo>
                      <a:pt x="123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408;p58">
                <a:extLst>
                  <a:ext uri="{FF2B5EF4-FFF2-40B4-BE49-F238E27FC236}">
                    <a16:creationId xmlns:a16="http://schemas.microsoft.com/office/drawing/2014/main" id="{4B039F34-163C-E056-70ED-D91B6F3C42DF}"/>
                  </a:ext>
                </a:extLst>
              </p:cNvPr>
              <p:cNvSpPr/>
              <p:nvPr/>
            </p:nvSpPr>
            <p:spPr>
              <a:xfrm>
                <a:off x="3646275" y="4184275"/>
                <a:ext cx="30960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12384" h="549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12383" y="548"/>
                    </a:lnTo>
                    <a:lnTo>
                      <a:pt x="123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409;p58">
                <a:extLst>
                  <a:ext uri="{FF2B5EF4-FFF2-40B4-BE49-F238E27FC236}">
                    <a16:creationId xmlns:a16="http://schemas.microsoft.com/office/drawing/2014/main" id="{38B5BFAA-2CCD-5D7A-BF01-73E92F53CB15}"/>
                  </a:ext>
                </a:extLst>
              </p:cNvPr>
              <p:cNvSpPr/>
              <p:nvPr/>
            </p:nvSpPr>
            <p:spPr>
              <a:xfrm>
                <a:off x="3646275" y="4212850"/>
                <a:ext cx="30960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12384" h="549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12383" y="548"/>
                    </a:lnTo>
                    <a:lnTo>
                      <a:pt x="123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410;p58">
                <a:extLst>
                  <a:ext uri="{FF2B5EF4-FFF2-40B4-BE49-F238E27FC236}">
                    <a16:creationId xmlns:a16="http://schemas.microsoft.com/office/drawing/2014/main" id="{DB2B1976-B7A7-3A64-7879-88EAAE27CF82}"/>
                  </a:ext>
                </a:extLst>
              </p:cNvPr>
              <p:cNvSpPr/>
              <p:nvPr/>
            </p:nvSpPr>
            <p:spPr>
              <a:xfrm>
                <a:off x="3646275" y="4155400"/>
                <a:ext cx="18487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549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7394" y="548"/>
                    </a:lnTo>
                    <a:lnTo>
                      <a:pt x="739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411;p58">
                <a:extLst>
                  <a:ext uri="{FF2B5EF4-FFF2-40B4-BE49-F238E27FC236}">
                    <a16:creationId xmlns:a16="http://schemas.microsoft.com/office/drawing/2014/main" id="{11866991-84C4-9FDF-BDA6-71CD1BFB9515}"/>
                  </a:ext>
                </a:extLst>
              </p:cNvPr>
              <p:cNvSpPr/>
              <p:nvPr/>
            </p:nvSpPr>
            <p:spPr>
              <a:xfrm>
                <a:off x="3845700" y="4155400"/>
                <a:ext cx="10987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49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4394" y="548"/>
                    </a:lnTo>
                    <a:lnTo>
                      <a:pt x="439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2412;p58">
              <a:extLst>
                <a:ext uri="{FF2B5EF4-FFF2-40B4-BE49-F238E27FC236}">
                  <a16:creationId xmlns:a16="http://schemas.microsoft.com/office/drawing/2014/main" id="{AD35B968-78B5-D181-D9C3-1C41E84199B7}"/>
                </a:ext>
              </a:extLst>
            </p:cNvPr>
            <p:cNvSpPr/>
            <p:nvPr/>
          </p:nvSpPr>
          <p:spPr>
            <a:xfrm>
              <a:off x="5298225" y="2382875"/>
              <a:ext cx="1662514" cy="923401"/>
            </a:xfrm>
            <a:custGeom>
              <a:avLst/>
              <a:gdLst/>
              <a:ahLst/>
              <a:cxnLst/>
              <a:rect l="l" t="t" r="r" b="b"/>
              <a:pathLst>
                <a:path w="18932" h="10515" extrusionOk="0">
                  <a:moveTo>
                    <a:pt x="8514" y="394"/>
                  </a:moveTo>
                  <a:cubicBezTo>
                    <a:pt x="8562" y="513"/>
                    <a:pt x="8669" y="608"/>
                    <a:pt x="8800" y="608"/>
                  </a:cubicBezTo>
                  <a:cubicBezTo>
                    <a:pt x="8835" y="608"/>
                    <a:pt x="8859" y="608"/>
                    <a:pt x="8871" y="596"/>
                  </a:cubicBezTo>
                  <a:lnTo>
                    <a:pt x="10026" y="2573"/>
                  </a:lnTo>
                  <a:cubicBezTo>
                    <a:pt x="9943" y="2632"/>
                    <a:pt x="9907" y="2704"/>
                    <a:pt x="9907" y="2811"/>
                  </a:cubicBezTo>
                  <a:cubicBezTo>
                    <a:pt x="9907" y="2918"/>
                    <a:pt x="9943" y="2989"/>
                    <a:pt x="10026" y="3049"/>
                  </a:cubicBezTo>
                  <a:lnTo>
                    <a:pt x="8907" y="4978"/>
                  </a:lnTo>
                  <a:cubicBezTo>
                    <a:pt x="8871" y="4966"/>
                    <a:pt x="8847" y="4966"/>
                    <a:pt x="8800" y="4966"/>
                  </a:cubicBezTo>
                  <a:cubicBezTo>
                    <a:pt x="8657" y="4966"/>
                    <a:pt x="8514" y="5073"/>
                    <a:pt x="8502" y="5216"/>
                  </a:cubicBezTo>
                  <a:lnTo>
                    <a:pt x="6240" y="5216"/>
                  </a:lnTo>
                  <a:cubicBezTo>
                    <a:pt x="6216" y="5073"/>
                    <a:pt x="6097" y="4966"/>
                    <a:pt x="5942" y="4966"/>
                  </a:cubicBezTo>
                  <a:cubicBezTo>
                    <a:pt x="5918" y="4966"/>
                    <a:pt x="5871" y="4966"/>
                    <a:pt x="5835" y="4978"/>
                  </a:cubicBezTo>
                  <a:lnTo>
                    <a:pt x="4728" y="3049"/>
                  </a:lnTo>
                  <a:cubicBezTo>
                    <a:pt x="4799" y="2989"/>
                    <a:pt x="4847" y="2894"/>
                    <a:pt x="4847" y="2811"/>
                  </a:cubicBezTo>
                  <a:cubicBezTo>
                    <a:pt x="4847" y="2704"/>
                    <a:pt x="4799" y="2620"/>
                    <a:pt x="4728" y="2573"/>
                  </a:cubicBezTo>
                  <a:lnTo>
                    <a:pt x="5871" y="596"/>
                  </a:lnTo>
                  <a:cubicBezTo>
                    <a:pt x="5895" y="596"/>
                    <a:pt x="5918" y="608"/>
                    <a:pt x="5942" y="608"/>
                  </a:cubicBezTo>
                  <a:cubicBezTo>
                    <a:pt x="6073" y="608"/>
                    <a:pt x="6192" y="513"/>
                    <a:pt x="6228" y="394"/>
                  </a:cubicBezTo>
                  <a:close/>
                  <a:moveTo>
                    <a:pt x="17075" y="382"/>
                  </a:moveTo>
                  <a:cubicBezTo>
                    <a:pt x="17122" y="501"/>
                    <a:pt x="17229" y="596"/>
                    <a:pt x="17360" y="596"/>
                  </a:cubicBezTo>
                  <a:lnTo>
                    <a:pt x="17420" y="596"/>
                  </a:lnTo>
                  <a:lnTo>
                    <a:pt x="18539" y="2525"/>
                  </a:lnTo>
                  <a:cubicBezTo>
                    <a:pt x="18420" y="2573"/>
                    <a:pt x="18337" y="2680"/>
                    <a:pt x="18337" y="2811"/>
                  </a:cubicBezTo>
                  <a:cubicBezTo>
                    <a:pt x="18337" y="2942"/>
                    <a:pt x="18432" y="3049"/>
                    <a:pt x="18539" y="3085"/>
                  </a:cubicBezTo>
                  <a:lnTo>
                    <a:pt x="17444" y="4978"/>
                  </a:lnTo>
                  <a:cubicBezTo>
                    <a:pt x="17420" y="4966"/>
                    <a:pt x="17384" y="4966"/>
                    <a:pt x="17360" y="4966"/>
                  </a:cubicBezTo>
                  <a:cubicBezTo>
                    <a:pt x="17205" y="4966"/>
                    <a:pt x="17075" y="5073"/>
                    <a:pt x="17063" y="5216"/>
                  </a:cubicBezTo>
                  <a:lnTo>
                    <a:pt x="14789" y="5216"/>
                  </a:lnTo>
                  <a:cubicBezTo>
                    <a:pt x="14753" y="5073"/>
                    <a:pt x="14634" y="4966"/>
                    <a:pt x="14491" y="4966"/>
                  </a:cubicBezTo>
                  <a:cubicBezTo>
                    <a:pt x="14455" y="4966"/>
                    <a:pt x="14408" y="4978"/>
                    <a:pt x="14384" y="4978"/>
                  </a:cubicBezTo>
                  <a:lnTo>
                    <a:pt x="13253" y="3037"/>
                  </a:lnTo>
                  <a:cubicBezTo>
                    <a:pt x="13324" y="2978"/>
                    <a:pt x="13372" y="2894"/>
                    <a:pt x="13372" y="2787"/>
                  </a:cubicBezTo>
                  <a:cubicBezTo>
                    <a:pt x="13372" y="2704"/>
                    <a:pt x="13324" y="2608"/>
                    <a:pt x="13265" y="2549"/>
                  </a:cubicBezTo>
                  <a:lnTo>
                    <a:pt x="14408" y="572"/>
                  </a:lnTo>
                  <a:cubicBezTo>
                    <a:pt x="14443" y="572"/>
                    <a:pt x="14467" y="596"/>
                    <a:pt x="14491" y="596"/>
                  </a:cubicBezTo>
                  <a:cubicBezTo>
                    <a:pt x="14622" y="596"/>
                    <a:pt x="14741" y="501"/>
                    <a:pt x="14765" y="382"/>
                  </a:cubicBezTo>
                  <a:close/>
                  <a:moveTo>
                    <a:pt x="4251" y="2835"/>
                  </a:moveTo>
                  <a:cubicBezTo>
                    <a:pt x="4275" y="2989"/>
                    <a:pt x="4394" y="3085"/>
                    <a:pt x="4549" y="3085"/>
                  </a:cubicBezTo>
                  <a:cubicBezTo>
                    <a:pt x="4573" y="3085"/>
                    <a:pt x="4585" y="3085"/>
                    <a:pt x="4621" y="3073"/>
                  </a:cubicBezTo>
                  <a:lnTo>
                    <a:pt x="5752" y="5025"/>
                  </a:lnTo>
                  <a:cubicBezTo>
                    <a:pt x="5692" y="5085"/>
                    <a:pt x="5645" y="5156"/>
                    <a:pt x="5645" y="5252"/>
                  </a:cubicBezTo>
                  <a:cubicBezTo>
                    <a:pt x="5645" y="5335"/>
                    <a:pt x="5692" y="5418"/>
                    <a:pt x="5752" y="5466"/>
                  </a:cubicBezTo>
                  <a:lnTo>
                    <a:pt x="4632" y="7407"/>
                  </a:lnTo>
                  <a:cubicBezTo>
                    <a:pt x="4621" y="7407"/>
                    <a:pt x="4585" y="7395"/>
                    <a:pt x="4561" y="7395"/>
                  </a:cubicBezTo>
                  <a:cubicBezTo>
                    <a:pt x="4406" y="7395"/>
                    <a:pt x="4275" y="7514"/>
                    <a:pt x="4263" y="7657"/>
                  </a:cubicBezTo>
                  <a:lnTo>
                    <a:pt x="1954" y="7657"/>
                  </a:lnTo>
                  <a:cubicBezTo>
                    <a:pt x="1942" y="7514"/>
                    <a:pt x="1799" y="7395"/>
                    <a:pt x="1656" y="7395"/>
                  </a:cubicBezTo>
                  <a:cubicBezTo>
                    <a:pt x="1620" y="7395"/>
                    <a:pt x="1584" y="7395"/>
                    <a:pt x="1549" y="7407"/>
                  </a:cubicBezTo>
                  <a:lnTo>
                    <a:pt x="441" y="5514"/>
                  </a:lnTo>
                  <a:cubicBezTo>
                    <a:pt x="513" y="5454"/>
                    <a:pt x="572" y="5371"/>
                    <a:pt x="572" y="5264"/>
                  </a:cubicBezTo>
                  <a:cubicBezTo>
                    <a:pt x="572" y="5156"/>
                    <a:pt x="525" y="5073"/>
                    <a:pt x="441" y="5013"/>
                  </a:cubicBezTo>
                  <a:lnTo>
                    <a:pt x="1549" y="3073"/>
                  </a:lnTo>
                  <a:cubicBezTo>
                    <a:pt x="1584" y="3085"/>
                    <a:pt x="1608" y="3085"/>
                    <a:pt x="1644" y="3085"/>
                  </a:cubicBezTo>
                  <a:cubicBezTo>
                    <a:pt x="1787" y="3085"/>
                    <a:pt x="1906" y="2989"/>
                    <a:pt x="1942" y="2835"/>
                  </a:cubicBezTo>
                  <a:close/>
                  <a:moveTo>
                    <a:pt x="8502" y="5311"/>
                  </a:moveTo>
                  <a:cubicBezTo>
                    <a:pt x="8538" y="5454"/>
                    <a:pt x="8645" y="5561"/>
                    <a:pt x="8800" y="5561"/>
                  </a:cubicBezTo>
                  <a:cubicBezTo>
                    <a:pt x="8835" y="5561"/>
                    <a:pt x="8871" y="5561"/>
                    <a:pt x="8907" y="5549"/>
                  </a:cubicBezTo>
                  <a:lnTo>
                    <a:pt x="10026" y="7478"/>
                  </a:lnTo>
                  <a:cubicBezTo>
                    <a:pt x="9943" y="7538"/>
                    <a:pt x="9907" y="7609"/>
                    <a:pt x="9907" y="7716"/>
                  </a:cubicBezTo>
                  <a:cubicBezTo>
                    <a:pt x="9907" y="7823"/>
                    <a:pt x="9943" y="7907"/>
                    <a:pt x="10026" y="7954"/>
                  </a:cubicBezTo>
                  <a:lnTo>
                    <a:pt x="8895" y="9955"/>
                  </a:lnTo>
                  <a:cubicBezTo>
                    <a:pt x="8859" y="9955"/>
                    <a:pt x="8847" y="9931"/>
                    <a:pt x="8812" y="9931"/>
                  </a:cubicBezTo>
                  <a:cubicBezTo>
                    <a:pt x="8681" y="9931"/>
                    <a:pt x="8562" y="10026"/>
                    <a:pt x="8538" y="10145"/>
                  </a:cubicBezTo>
                  <a:lnTo>
                    <a:pt x="6240" y="10145"/>
                  </a:lnTo>
                  <a:cubicBezTo>
                    <a:pt x="6192" y="10026"/>
                    <a:pt x="6085" y="9931"/>
                    <a:pt x="5954" y="9931"/>
                  </a:cubicBezTo>
                  <a:cubicBezTo>
                    <a:pt x="5930" y="9931"/>
                    <a:pt x="5895" y="9931"/>
                    <a:pt x="5883" y="9955"/>
                  </a:cubicBezTo>
                  <a:lnTo>
                    <a:pt x="4740" y="7978"/>
                  </a:lnTo>
                  <a:cubicBezTo>
                    <a:pt x="4823" y="7919"/>
                    <a:pt x="4871" y="7823"/>
                    <a:pt x="4871" y="7716"/>
                  </a:cubicBezTo>
                  <a:cubicBezTo>
                    <a:pt x="4871" y="7609"/>
                    <a:pt x="4823" y="7526"/>
                    <a:pt x="4740" y="7466"/>
                  </a:cubicBezTo>
                  <a:lnTo>
                    <a:pt x="5835" y="5549"/>
                  </a:lnTo>
                  <a:cubicBezTo>
                    <a:pt x="5871" y="5561"/>
                    <a:pt x="5895" y="5561"/>
                    <a:pt x="5942" y="5561"/>
                  </a:cubicBezTo>
                  <a:cubicBezTo>
                    <a:pt x="6085" y="5561"/>
                    <a:pt x="6228" y="5454"/>
                    <a:pt x="6240" y="5311"/>
                  </a:cubicBezTo>
                  <a:close/>
                  <a:moveTo>
                    <a:pt x="14205" y="5323"/>
                  </a:moveTo>
                  <a:cubicBezTo>
                    <a:pt x="14229" y="5466"/>
                    <a:pt x="14348" y="5573"/>
                    <a:pt x="14503" y="5573"/>
                  </a:cubicBezTo>
                  <a:cubicBezTo>
                    <a:pt x="14538" y="5573"/>
                    <a:pt x="14574" y="5561"/>
                    <a:pt x="14598" y="5561"/>
                  </a:cubicBezTo>
                  <a:lnTo>
                    <a:pt x="15705" y="7502"/>
                  </a:lnTo>
                  <a:cubicBezTo>
                    <a:pt x="15646" y="7550"/>
                    <a:pt x="15598" y="7633"/>
                    <a:pt x="15598" y="7740"/>
                  </a:cubicBezTo>
                  <a:cubicBezTo>
                    <a:pt x="15598" y="7835"/>
                    <a:pt x="15646" y="7919"/>
                    <a:pt x="15717" y="7978"/>
                  </a:cubicBezTo>
                  <a:lnTo>
                    <a:pt x="14574" y="9966"/>
                  </a:lnTo>
                  <a:cubicBezTo>
                    <a:pt x="14538" y="9955"/>
                    <a:pt x="14515" y="9955"/>
                    <a:pt x="14491" y="9955"/>
                  </a:cubicBezTo>
                  <a:cubicBezTo>
                    <a:pt x="14348" y="9955"/>
                    <a:pt x="14229" y="10038"/>
                    <a:pt x="14205" y="10157"/>
                  </a:cubicBezTo>
                  <a:lnTo>
                    <a:pt x="11955" y="10157"/>
                  </a:lnTo>
                  <a:cubicBezTo>
                    <a:pt x="11907" y="10038"/>
                    <a:pt x="11812" y="9955"/>
                    <a:pt x="11669" y="9955"/>
                  </a:cubicBezTo>
                  <a:cubicBezTo>
                    <a:pt x="11645" y="9955"/>
                    <a:pt x="11610" y="9955"/>
                    <a:pt x="11586" y="9966"/>
                  </a:cubicBezTo>
                  <a:lnTo>
                    <a:pt x="10419" y="7954"/>
                  </a:lnTo>
                  <a:cubicBezTo>
                    <a:pt x="10502" y="7895"/>
                    <a:pt x="10538" y="7823"/>
                    <a:pt x="10538" y="7716"/>
                  </a:cubicBezTo>
                  <a:cubicBezTo>
                    <a:pt x="10538" y="7633"/>
                    <a:pt x="10502" y="7550"/>
                    <a:pt x="10431" y="7502"/>
                  </a:cubicBezTo>
                  <a:lnTo>
                    <a:pt x="11550" y="5549"/>
                  </a:lnTo>
                  <a:cubicBezTo>
                    <a:pt x="11586" y="5561"/>
                    <a:pt x="11621" y="5573"/>
                    <a:pt x="11669" y="5573"/>
                  </a:cubicBezTo>
                  <a:cubicBezTo>
                    <a:pt x="11824" y="5573"/>
                    <a:pt x="11955" y="5466"/>
                    <a:pt x="11967" y="5323"/>
                  </a:cubicBezTo>
                  <a:close/>
                  <a:moveTo>
                    <a:pt x="14503" y="1"/>
                  </a:moveTo>
                  <a:cubicBezTo>
                    <a:pt x="14336" y="1"/>
                    <a:pt x="14205" y="132"/>
                    <a:pt x="14205" y="299"/>
                  </a:cubicBezTo>
                  <a:cubicBezTo>
                    <a:pt x="14205" y="394"/>
                    <a:pt x="14265" y="489"/>
                    <a:pt x="14336" y="549"/>
                  </a:cubicBezTo>
                  <a:lnTo>
                    <a:pt x="13181" y="2525"/>
                  </a:lnTo>
                  <a:cubicBezTo>
                    <a:pt x="13145" y="2513"/>
                    <a:pt x="13098" y="2513"/>
                    <a:pt x="13074" y="2513"/>
                  </a:cubicBezTo>
                  <a:cubicBezTo>
                    <a:pt x="12907" y="2513"/>
                    <a:pt x="12776" y="2644"/>
                    <a:pt x="12776" y="2811"/>
                  </a:cubicBezTo>
                  <a:cubicBezTo>
                    <a:pt x="12776" y="2978"/>
                    <a:pt x="12907" y="3108"/>
                    <a:pt x="13074" y="3108"/>
                  </a:cubicBezTo>
                  <a:cubicBezTo>
                    <a:pt x="13110" y="3108"/>
                    <a:pt x="13145" y="3085"/>
                    <a:pt x="13181" y="3085"/>
                  </a:cubicBezTo>
                  <a:lnTo>
                    <a:pt x="14288" y="5037"/>
                  </a:lnTo>
                  <a:cubicBezTo>
                    <a:pt x="14229" y="5085"/>
                    <a:pt x="14193" y="5156"/>
                    <a:pt x="14193" y="5228"/>
                  </a:cubicBezTo>
                  <a:lnTo>
                    <a:pt x="11955" y="5228"/>
                  </a:lnTo>
                  <a:cubicBezTo>
                    <a:pt x="11919" y="5085"/>
                    <a:pt x="11812" y="4978"/>
                    <a:pt x="11657" y="4978"/>
                  </a:cubicBezTo>
                  <a:cubicBezTo>
                    <a:pt x="11490" y="4978"/>
                    <a:pt x="11360" y="5109"/>
                    <a:pt x="11360" y="5275"/>
                  </a:cubicBezTo>
                  <a:cubicBezTo>
                    <a:pt x="11360" y="5371"/>
                    <a:pt x="11407" y="5442"/>
                    <a:pt x="11467" y="5502"/>
                  </a:cubicBezTo>
                  <a:lnTo>
                    <a:pt x="10347" y="7454"/>
                  </a:lnTo>
                  <a:cubicBezTo>
                    <a:pt x="10324" y="7430"/>
                    <a:pt x="10276" y="7419"/>
                    <a:pt x="10228" y="7419"/>
                  </a:cubicBezTo>
                  <a:cubicBezTo>
                    <a:pt x="10181" y="7419"/>
                    <a:pt x="10157" y="7430"/>
                    <a:pt x="10121" y="7430"/>
                  </a:cubicBezTo>
                  <a:lnTo>
                    <a:pt x="9014" y="5502"/>
                  </a:lnTo>
                  <a:cubicBezTo>
                    <a:pt x="9085" y="5442"/>
                    <a:pt x="9133" y="5347"/>
                    <a:pt x="9133" y="5264"/>
                  </a:cubicBezTo>
                  <a:cubicBezTo>
                    <a:pt x="9133" y="5156"/>
                    <a:pt x="9085" y="5085"/>
                    <a:pt x="9014" y="5025"/>
                  </a:cubicBezTo>
                  <a:lnTo>
                    <a:pt x="10121" y="3085"/>
                  </a:lnTo>
                  <a:cubicBezTo>
                    <a:pt x="10157" y="3108"/>
                    <a:pt x="10181" y="3108"/>
                    <a:pt x="10228" y="3108"/>
                  </a:cubicBezTo>
                  <a:cubicBezTo>
                    <a:pt x="10395" y="3108"/>
                    <a:pt x="10526" y="2966"/>
                    <a:pt x="10526" y="2811"/>
                  </a:cubicBezTo>
                  <a:cubicBezTo>
                    <a:pt x="10526" y="2644"/>
                    <a:pt x="10395" y="2513"/>
                    <a:pt x="10228" y="2513"/>
                  </a:cubicBezTo>
                  <a:cubicBezTo>
                    <a:pt x="10205" y="2513"/>
                    <a:pt x="10157" y="2525"/>
                    <a:pt x="10121" y="2525"/>
                  </a:cubicBezTo>
                  <a:lnTo>
                    <a:pt x="8990" y="561"/>
                  </a:lnTo>
                  <a:cubicBezTo>
                    <a:pt x="9085" y="501"/>
                    <a:pt x="9133" y="406"/>
                    <a:pt x="9133" y="311"/>
                  </a:cubicBezTo>
                  <a:cubicBezTo>
                    <a:pt x="9133" y="144"/>
                    <a:pt x="8990" y="13"/>
                    <a:pt x="8835" y="13"/>
                  </a:cubicBezTo>
                  <a:cubicBezTo>
                    <a:pt x="8669" y="13"/>
                    <a:pt x="8538" y="144"/>
                    <a:pt x="8538" y="311"/>
                  </a:cubicBezTo>
                  <a:lnTo>
                    <a:pt x="6276" y="311"/>
                  </a:lnTo>
                  <a:cubicBezTo>
                    <a:pt x="6276" y="144"/>
                    <a:pt x="6133" y="13"/>
                    <a:pt x="5978" y="13"/>
                  </a:cubicBezTo>
                  <a:cubicBezTo>
                    <a:pt x="5811" y="13"/>
                    <a:pt x="5680" y="144"/>
                    <a:pt x="5680" y="311"/>
                  </a:cubicBezTo>
                  <a:cubicBezTo>
                    <a:pt x="5680" y="406"/>
                    <a:pt x="5740" y="501"/>
                    <a:pt x="5811" y="561"/>
                  </a:cubicBezTo>
                  <a:lnTo>
                    <a:pt x="4680" y="2525"/>
                  </a:lnTo>
                  <a:cubicBezTo>
                    <a:pt x="4644" y="2513"/>
                    <a:pt x="4621" y="2513"/>
                    <a:pt x="4585" y="2513"/>
                  </a:cubicBezTo>
                  <a:cubicBezTo>
                    <a:pt x="4442" y="2513"/>
                    <a:pt x="4311" y="2632"/>
                    <a:pt x="4287" y="2763"/>
                  </a:cubicBezTo>
                  <a:lnTo>
                    <a:pt x="1989" y="2763"/>
                  </a:lnTo>
                  <a:cubicBezTo>
                    <a:pt x="1965" y="2608"/>
                    <a:pt x="1835" y="2513"/>
                    <a:pt x="1692" y="2513"/>
                  </a:cubicBezTo>
                  <a:cubicBezTo>
                    <a:pt x="1525" y="2513"/>
                    <a:pt x="1394" y="2644"/>
                    <a:pt x="1394" y="2811"/>
                  </a:cubicBezTo>
                  <a:cubicBezTo>
                    <a:pt x="1394" y="2906"/>
                    <a:pt x="1430" y="3001"/>
                    <a:pt x="1513" y="3049"/>
                  </a:cubicBezTo>
                  <a:lnTo>
                    <a:pt x="394" y="4978"/>
                  </a:lnTo>
                  <a:cubicBezTo>
                    <a:pt x="358" y="4966"/>
                    <a:pt x="334" y="4966"/>
                    <a:pt x="299" y="4966"/>
                  </a:cubicBezTo>
                  <a:cubicBezTo>
                    <a:pt x="144" y="4966"/>
                    <a:pt x="1" y="5097"/>
                    <a:pt x="1" y="5264"/>
                  </a:cubicBezTo>
                  <a:cubicBezTo>
                    <a:pt x="1" y="5430"/>
                    <a:pt x="144" y="5561"/>
                    <a:pt x="299" y="5561"/>
                  </a:cubicBezTo>
                  <a:cubicBezTo>
                    <a:pt x="334" y="5561"/>
                    <a:pt x="358" y="5561"/>
                    <a:pt x="394" y="5549"/>
                  </a:cubicBezTo>
                  <a:lnTo>
                    <a:pt x="1513" y="7466"/>
                  </a:lnTo>
                  <a:cubicBezTo>
                    <a:pt x="1430" y="7526"/>
                    <a:pt x="1394" y="7597"/>
                    <a:pt x="1394" y="7704"/>
                  </a:cubicBezTo>
                  <a:cubicBezTo>
                    <a:pt x="1394" y="7871"/>
                    <a:pt x="1525" y="8002"/>
                    <a:pt x="1692" y="8002"/>
                  </a:cubicBezTo>
                  <a:cubicBezTo>
                    <a:pt x="1835" y="8002"/>
                    <a:pt x="1954" y="7895"/>
                    <a:pt x="1989" y="7764"/>
                  </a:cubicBezTo>
                  <a:lnTo>
                    <a:pt x="4311" y="7764"/>
                  </a:lnTo>
                  <a:cubicBezTo>
                    <a:pt x="4335" y="7895"/>
                    <a:pt x="4454" y="8002"/>
                    <a:pt x="4609" y="8002"/>
                  </a:cubicBezTo>
                  <a:cubicBezTo>
                    <a:pt x="4632" y="8002"/>
                    <a:pt x="4644" y="8002"/>
                    <a:pt x="4680" y="7990"/>
                  </a:cubicBezTo>
                  <a:lnTo>
                    <a:pt x="5823" y="9966"/>
                  </a:lnTo>
                  <a:cubicBezTo>
                    <a:pt x="5740" y="10026"/>
                    <a:pt x="5692" y="10109"/>
                    <a:pt x="5692" y="10217"/>
                  </a:cubicBezTo>
                  <a:cubicBezTo>
                    <a:pt x="5692" y="10383"/>
                    <a:pt x="5823" y="10514"/>
                    <a:pt x="5990" y="10514"/>
                  </a:cubicBezTo>
                  <a:cubicBezTo>
                    <a:pt x="6156" y="10514"/>
                    <a:pt x="6287" y="10383"/>
                    <a:pt x="6287" y="10217"/>
                  </a:cubicBezTo>
                  <a:lnTo>
                    <a:pt x="8550" y="10217"/>
                  </a:lnTo>
                  <a:cubicBezTo>
                    <a:pt x="8550" y="10383"/>
                    <a:pt x="8681" y="10514"/>
                    <a:pt x="8847" y="10514"/>
                  </a:cubicBezTo>
                  <a:cubicBezTo>
                    <a:pt x="9014" y="10514"/>
                    <a:pt x="9145" y="10383"/>
                    <a:pt x="9145" y="10217"/>
                  </a:cubicBezTo>
                  <a:cubicBezTo>
                    <a:pt x="9145" y="10109"/>
                    <a:pt x="9085" y="10026"/>
                    <a:pt x="9014" y="9966"/>
                  </a:cubicBezTo>
                  <a:lnTo>
                    <a:pt x="10157" y="7990"/>
                  </a:lnTo>
                  <a:cubicBezTo>
                    <a:pt x="10181" y="8002"/>
                    <a:pt x="10217" y="8002"/>
                    <a:pt x="10240" y="8002"/>
                  </a:cubicBezTo>
                  <a:cubicBezTo>
                    <a:pt x="10288" y="8002"/>
                    <a:pt x="10324" y="7990"/>
                    <a:pt x="10347" y="7990"/>
                  </a:cubicBezTo>
                  <a:lnTo>
                    <a:pt x="11514" y="9978"/>
                  </a:lnTo>
                  <a:cubicBezTo>
                    <a:pt x="11431" y="10038"/>
                    <a:pt x="11395" y="10133"/>
                    <a:pt x="11395" y="10217"/>
                  </a:cubicBezTo>
                  <a:cubicBezTo>
                    <a:pt x="11395" y="10383"/>
                    <a:pt x="11526" y="10514"/>
                    <a:pt x="11693" y="10514"/>
                  </a:cubicBezTo>
                  <a:cubicBezTo>
                    <a:pt x="11848" y="10514"/>
                    <a:pt x="11991" y="10383"/>
                    <a:pt x="11991" y="10217"/>
                  </a:cubicBezTo>
                  <a:lnTo>
                    <a:pt x="14205" y="10217"/>
                  </a:lnTo>
                  <a:cubicBezTo>
                    <a:pt x="14205" y="10383"/>
                    <a:pt x="14336" y="10514"/>
                    <a:pt x="14503" y="10514"/>
                  </a:cubicBezTo>
                  <a:cubicBezTo>
                    <a:pt x="14669" y="10514"/>
                    <a:pt x="14800" y="10383"/>
                    <a:pt x="14800" y="10217"/>
                  </a:cubicBezTo>
                  <a:cubicBezTo>
                    <a:pt x="14800" y="10109"/>
                    <a:pt x="14753" y="10026"/>
                    <a:pt x="14669" y="9966"/>
                  </a:cubicBezTo>
                  <a:lnTo>
                    <a:pt x="15812" y="7966"/>
                  </a:lnTo>
                  <a:cubicBezTo>
                    <a:pt x="15836" y="7990"/>
                    <a:pt x="15872" y="7990"/>
                    <a:pt x="15920" y="7990"/>
                  </a:cubicBezTo>
                  <a:cubicBezTo>
                    <a:pt x="16074" y="7990"/>
                    <a:pt x="16217" y="7847"/>
                    <a:pt x="16217" y="7692"/>
                  </a:cubicBezTo>
                  <a:cubicBezTo>
                    <a:pt x="16217" y="7526"/>
                    <a:pt x="16074" y="7395"/>
                    <a:pt x="15920" y="7395"/>
                  </a:cubicBezTo>
                  <a:cubicBezTo>
                    <a:pt x="15872" y="7395"/>
                    <a:pt x="15836" y="7407"/>
                    <a:pt x="15812" y="7407"/>
                  </a:cubicBezTo>
                  <a:lnTo>
                    <a:pt x="14693" y="5466"/>
                  </a:lnTo>
                  <a:cubicBezTo>
                    <a:pt x="14753" y="5430"/>
                    <a:pt x="14789" y="5371"/>
                    <a:pt x="14800" y="5287"/>
                  </a:cubicBezTo>
                  <a:lnTo>
                    <a:pt x="17075" y="5287"/>
                  </a:lnTo>
                  <a:cubicBezTo>
                    <a:pt x="17110" y="5442"/>
                    <a:pt x="17229" y="5549"/>
                    <a:pt x="17372" y="5549"/>
                  </a:cubicBezTo>
                  <a:cubicBezTo>
                    <a:pt x="17539" y="5549"/>
                    <a:pt x="17670" y="5406"/>
                    <a:pt x="17670" y="5252"/>
                  </a:cubicBezTo>
                  <a:cubicBezTo>
                    <a:pt x="17670" y="5144"/>
                    <a:pt x="17622" y="5049"/>
                    <a:pt x="17539" y="4990"/>
                  </a:cubicBezTo>
                  <a:lnTo>
                    <a:pt x="18634" y="3073"/>
                  </a:lnTo>
                  <a:cubicBezTo>
                    <a:pt x="18801" y="3073"/>
                    <a:pt x="18932" y="2942"/>
                    <a:pt x="18932" y="2775"/>
                  </a:cubicBezTo>
                  <a:cubicBezTo>
                    <a:pt x="18932" y="2644"/>
                    <a:pt x="18801" y="2513"/>
                    <a:pt x="18634" y="2513"/>
                  </a:cubicBezTo>
                  <a:lnTo>
                    <a:pt x="17503" y="561"/>
                  </a:lnTo>
                  <a:cubicBezTo>
                    <a:pt x="17598" y="501"/>
                    <a:pt x="17658" y="406"/>
                    <a:pt x="17658" y="299"/>
                  </a:cubicBezTo>
                  <a:cubicBezTo>
                    <a:pt x="17658" y="132"/>
                    <a:pt x="17527" y="1"/>
                    <a:pt x="17360" y="1"/>
                  </a:cubicBezTo>
                  <a:cubicBezTo>
                    <a:pt x="17194" y="1"/>
                    <a:pt x="17063" y="132"/>
                    <a:pt x="17063" y="299"/>
                  </a:cubicBezTo>
                  <a:lnTo>
                    <a:pt x="14800" y="299"/>
                  </a:lnTo>
                  <a:cubicBezTo>
                    <a:pt x="14800" y="132"/>
                    <a:pt x="14669" y="1"/>
                    <a:pt x="145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2413;p58">
              <a:extLst>
                <a:ext uri="{FF2B5EF4-FFF2-40B4-BE49-F238E27FC236}">
                  <a16:creationId xmlns:a16="http://schemas.microsoft.com/office/drawing/2014/main" id="{A8942EC1-EA05-5A5D-F7E5-AA76B93B89C3}"/>
                </a:ext>
              </a:extLst>
            </p:cNvPr>
            <p:cNvGrpSpPr/>
            <p:nvPr/>
          </p:nvGrpSpPr>
          <p:grpSpPr>
            <a:xfrm>
              <a:off x="3216214" y="2308375"/>
              <a:ext cx="354724" cy="354724"/>
              <a:chOff x="292035" y="246950"/>
              <a:chExt cx="461700" cy="461700"/>
            </a:xfrm>
          </p:grpSpPr>
          <p:sp>
            <p:nvSpPr>
              <p:cNvPr id="42" name="Google Shape;2414;p58">
                <a:extLst>
                  <a:ext uri="{FF2B5EF4-FFF2-40B4-BE49-F238E27FC236}">
                    <a16:creationId xmlns:a16="http://schemas.microsoft.com/office/drawing/2014/main" id="{C4608846-9222-BF86-1915-42DCCD299164}"/>
                  </a:ext>
                </a:extLst>
              </p:cNvPr>
              <p:cNvSpPr/>
              <p:nvPr/>
            </p:nvSpPr>
            <p:spPr>
              <a:xfrm>
                <a:off x="487635" y="246950"/>
                <a:ext cx="70500" cy="4617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415;p58">
                <a:extLst>
                  <a:ext uri="{FF2B5EF4-FFF2-40B4-BE49-F238E27FC236}">
                    <a16:creationId xmlns:a16="http://schemas.microsoft.com/office/drawing/2014/main" id="{73A6AEA3-B7B5-6916-6B0E-F1A1F969543A}"/>
                  </a:ext>
                </a:extLst>
              </p:cNvPr>
              <p:cNvSpPr/>
              <p:nvPr/>
            </p:nvSpPr>
            <p:spPr>
              <a:xfrm rot="2710324">
                <a:off x="487565" y="247102"/>
                <a:ext cx="70640" cy="46159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416;p58">
                <a:extLst>
                  <a:ext uri="{FF2B5EF4-FFF2-40B4-BE49-F238E27FC236}">
                    <a16:creationId xmlns:a16="http://schemas.microsoft.com/office/drawing/2014/main" id="{9F1AC256-B5B1-D131-44DC-2F8275EA1907}"/>
                  </a:ext>
                </a:extLst>
              </p:cNvPr>
              <p:cNvSpPr/>
              <p:nvPr/>
            </p:nvSpPr>
            <p:spPr>
              <a:xfrm rot="5400000">
                <a:off x="487485" y="247000"/>
                <a:ext cx="70800" cy="4617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417;p58">
                <a:extLst>
                  <a:ext uri="{FF2B5EF4-FFF2-40B4-BE49-F238E27FC236}">
                    <a16:creationId xmlns:a16="http://schemas.microsoft.com/office/drawing/2014/main" id="{0BF3791B-29D4-7CD6-3906-F712E5D1EFB4}"/>
                  </a:ext>
                </a:extLst>
              </p:cNvPr>
              <p:cNvSpPr/>
              <p:nvPr/>
            </p:nvSpPr>
            <p:spPr>
              <a:xfrm rot="8110324">
                <a:off x="487565" y="247102"/>
                <a:ext cx="70640" cy="46159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2418;p58">
              <a:extLst>
                <a:ext uri="{FF2B5EF4-FFF2-40B4-BE49-F238E27FC236}">
                  <a16:creationId xmlns:a16="http://schemas.microsoft.com/office/drawing/2014/main" id="{48FA26F9-AD45-1948-5303-C13FAD3E539C}"/>
                </a:ext>
              </a:extLst>
            </p:cNvPr>
            <p:cNvGrpSpPr/>
            <p:nvPr/>
          </p:nvGrpSpPr>
          <p:grpSpPr>
            <a:xfrm rot="680150">
              <a:off x="2530964" y="2914478"/>
              <a:ext cx="1068403" cy="534706"/>
              <a:chOff x="2198175" y="2977875"/>
              <a:chExt cx="600700" cy="300650"/>
            </a:xfrm>
          </p:grpSpPr>
          <p:sp>
            <p:nvSpPr>
              <p:cNvPr id="31" name="Google Shape;2419;p58">
                <a:extLst>
                  <a:ext uri="{FF2B5EF4-FFF2-40B4-BE49-F238E27FC236}">
                    <a16:creationId xmlns:a16="http://schemas.microsoft.com/office/drawing/2014/main" id="{754D8450-5524-84C9-E2E3-32479347EEA0}"/>
                  </a:ext>
                </a:extLst>
              </p:cNvPr>
              <p:cNvSpPr/>
              <p:nvPr/>
            </p:nvSpPr>
            <p:spPr>
              <a:xfrm>
                <a:off x="2198175" y="3044550"/>
                <a:ext cx="600700" cy="233975"/>
              </a:xfrm>
              <a:custGeom>
                <a:avLst/>
                <a:gdLst/>
                <a:ahLst/>
                <a:cxnLst/>
                <a:rect l="l" t="t" r="r" b="b"/>
                <a:pathLst>
                  <a:path w="24028" h="9359" extrusionOk="0">
                    <a:moveTo>
                      <a:pt x="834" y="1"/>
                    </a:moveTo>
                    <a:cubicBezTo>
                      <a:pt x="370" y="1"/>
                      <a:pt x="1" y="370"/>
                      <a:pt x="1" y="834"/>
                    </a:cubicBezTo>
                    <a:cubicBezTo>
                      <a:pt x="1" y="1286"/>
                      <a:pt x="370" y="1667"/>
                      <a:pt x="834" y="1667"/>
                    </a:cubicBezTo>
                    <a:cubicBezTo>
                      <a:pt x="1239" y="1667"/>
                      <a:pt x="1584" y="1370"/>
                      <a:pt x="1656" y="989"/>
                    </a:cubicBezTo>
                    <a:cubicBezTo>
                      <a:pt x="2001" y="1013"/>
                      <a:pt x="2441" y="1084"/>
                      <a:pt x="2930" y="1251"/>
                    </a:cubicBezTo>
                    <a:cubicBezTo>
                      <a:pt x="2918" y="1310"/>
                      <a:pt x="2918" y="1370"/>
                      <a:pt x="2918" y="1406"/>
                    </a:cubicBezTo>
                    <a:cubicBezTo>
                      <a:pt x="2918" y="1870"/>
                      <a:pt x="3287" y="2239"/>
                      <a:pt x="3751" y="2239"/>
                    </a:cubicBezTo>
                    <a:cubicBezTo>
                      <a:pt x="3989" y="2239"/>
                      <a:pt x="4204" y="2156"/>
                      <a:pt x="4346" y="1989"/>
                    </a:cubicBezTo>
                    <a:cubicBezTo>
                      <a:pt x="4644" y="2215"/>
                      <a:pt x="4930" y="2477"/>
                      <a:pt x="5216" y="2799"/>
                    </a:cubicBezTo>
                    <a:cubicBezTo>
                      <a:pt x="5073" y="2941"/>
                      <a:pt x="5001" y="3132"/>
                      <a:pt x="5001" y="3346"/>
                    </a:cubicBezTo>
                    <a:cubicBezTo>
                      <a:pt x="5001" y="3811"/>
                      <a:pt x="5370" y="4180"/>
                      <a:pt x="5835" y="4180"/>
                    </a:cubicBezTo>
                    <a:cubicBezTo>
                      <a:pt x="5942" y="4180"/>
                      <a:pt x="6049" y="4168"/>
                      <a:pt x="6132" y="4120"/>
                    </a:cubicBezTo>
                    <a:cubicBezTo>
                      <a:pt x="6180" y="4192"/>
                      <a:pt x="6228" y="4275"/>
                      <a:pt x="6251" y="4346"/>
                    </a:cubicBezTo>
                    <a:cubicBezTo>
                      <a:pt x="6418" y="4680"/>
                      <a:pt x="6597" y="4977"/>
                      <a:pt x="6775" y="5275"/>
                    </a:cubicBezTo>
                    <a:cubicBezTo>
                      <a:pt x="6621" y="5430"/>
                      <a:pt x="6537" y="5632"/>
                      <a:pt x="6537" y="5858"/>
                    </a:cubicBezTo>
                    <a:cubicBezTo>
                      <a:pt x="6537" y="6323"/>
                      <a:pt x="6906" y="6692"/>
                      <a:pt x="7371" y="6692"/>
                    </a:cubicBezTo>
                    <a:cubicBezTo>
                      <a:pt x="7502" y="6692"/>
                      <a:pt x="7621" y="6668"/>
                      <a:pt x="7728" y="6620"/>
                    </a:cubicBezTo>
                    <a:cubicBezTo>
                      <a:pt x="7990" y="6954"/>
                      <a:pt x="8276" y="7216"/>
                      <a:pt x="8549" y="7442"/>
                    </a:cubicBezTo>
                    <a:cubicBezTo>
                      <a:pt x="8490" y="7549"/>
                      <a:pt x="8454" y="7680"/>
                      <a:pt x="8454" y="7811"/>
                    </a:cubicBezTo>
                    <a:cubicBezTo>
                      <a:pt x="8454" y="8275"/>
                      <a:pt x="8823" y="8644"/>
                      <a:pt x="9288" y="8644"/>
                    </a:cubicBezTo>
                    <a:cubicBezTo>
                      <a:pt x="9573" y="8644"/>
                      <a:pt x="9811" y="8514"/>
                      <a:pt x="9954" y="8299"/>
                    </a:cubicBezTo>
                    <a:cubicBezTo>
                      <a:pt x="10407" y="8478"/>
                      <a:pt x="10823" y="8573"/>
                      <a:pt x="11193" y="8597"/>
                    </a:cubicBezTo>
                    <a:cubicBezTo>
                      <a:pt x="11288" y="9049"/>
                      <a:pt x="11621" y="9359"/>
                      <a:pt x="12038" y="9359"/>
                    </a:cubicBezTo>
                    <a:cubicBezTo>
                      <a:pt x="12455" y="9359"/>
                      <a:pt x="12800" y="9049"/>
                      <a:pt x="12859" y="8644"/>
                    </a:cubicBezTo>
                    <a:cubicBezTo>
                      <a:pt x="13252" y="8597"/>
                      <a:pt x="13669" y="8514"/>
                      <a:pt x="14110" y="8335"/>
                    </a:cubicBezTo>
                    <a:cubicBezTo>
                      <a:pt x="14264" y="8537"/>
                      <a:pt x="14514" y="8692"/>
                      <a:pt x="14800" y="8692"/>
                    </a:cubicBezTo>
                    <a:cubicBezTo>
                      <a:pt x="15253" y="8692"/>
                      <a:pt x="15634" y="8323"/>
                      <a:pt x="15634" y="7859"/>
                    </a:cubicBezTo>
                    <a:cubicBezTo>
                      <a:pt x="15634" y="7728"/>
                      <a:pt x="15598" y="7585"/>
                      <a:pt x="15538" y="7466"/>
                    </a:cubicBezTo>
                    <a:cubicBezTo>
                      <a:pt x="15836" y="7216"/>
                      <a:pt x="16146" y="6906"/>
                      <a:pt x="16467" y="6513"/>
                    </a:cubicBezTo>
                    <a:cubicBezTo>
                      <a:pt x="16562" y="6561"/>
                      <a:pt x="16681" y="6597"/>
                      <a:pt x="16824" y="6597"/>
                    </a:cubicBezTo>
                    <a:cubicBezTo>
                      <a:pt x="17277" y="6597"/>
                      <a:pt x="17658" y="6216"/>
                      <a:pt x="17658" y="5763"/>
                    </a:cubicBezTo>
                    <a:cubicBezTo>
                      <a:pt x="17658" y="5513"/>
                      <a:pt x="17550" y="5311"/>
                      <a:pt x="17396" y="5168"/>
                    </a:cubicBezTo>
                    <a:cubicBezTo>
                      <a:pt x="17539" y="4918"/>
                      <a:pt x="17681" y="4668"/>
                      <a:pt x="17812" y="4382"/>
                    </a:cubicBezTo>
                    <a:cubicBezTo>
                      <a:pt x="17860" y="4287"/>
                      <a:pt x="17920" y="4192"/>
                      <a:pt x="17967" y="4084"/>
                    </a:cubicBezTo>
                    <a:cubicBezTo>
                      <a:pt x="18074" y="4132"/>
                      <a:pt x="18170" y="4168"/>
                      <a:pt x="18289" y="4168"/>
                    </a:cubicBezTo>
                    <a:cubicBezTo>
                      <a:pt x="18753" y="4168"/>
                      <a:pt x="19122" y="3787"/>
                      <a:pt x="19122" y="3334"/>
                    </a:cubicBezTo>
                    <a:cubicBezTo>
                      <a:pt x="19122" y="3108"/>
                      <a:pt x="19039" y="2918"/>
                      <a:pt x="18908" y="2763"/>
                    </a:cubicBezTo>
                    <a:cubicBezTo>
                      <a:pt x="19170" y="2465"/>
                      <a:pt x="19455" y="2215"/>
                      <a:pt x="19741" y="1989"/>
                    </a:cubicBezTo>
                    <a:cubicBezTo>
                      <a:pt x="19884" y="2156"/>
                      <a:pt x="20110" y="2263"/>
                      <a:pt x="20348" y="2263"/>
                    </a:cubicBezTo>
                    <a:cubicBezTo>
                      <a:pt x="20813" y="2263"/>
                      <a:pt x="21182" y="1882"/>
                      <a:pt x="21182" y="1429"/>
                    </a:cubicBezTo>
                    <a:cubicBezTo>
                      <a:pt x="21182" y="1370"/>
                      <a:pt x="21170" y="1310"/>
                      <a:pt x="21170" y="1251"/>
                    </a:cubicBezTo>
                    <a:cubicBezTo>
                      <a:pt x="21622" y="1096"/>
                      <a:pt x="22039" y="1036"/>
                      <a:pt x="22373" y="1013"/>
                    </a:cubicBezTo>
                    <a:cubicBezTo>
                      <a:pt x="22432" y="1406"/>
                      <a:pt x="22777" y="1703"/>
                      <a:pt x="23194" y="1703"/>
                    </a:cubicBezTo>
                    <a:cubicBezTo>
                      <a:pt x="23646" y="1703"/>
                      <a:pt x="24027" y="1334"/>
                      <a:pt x="24027" y="870"/>
                    </a:cubicBezTo>
                    <a:cubicBezTo>
                      <a:pt x="24027" y="417"/>
                      <a:pt x="23646" y="36"/>
                      <a:pt x="23194" y="36"/>
                    </a:cubicBezTo>
                    <a:cubicBezTo>
                      <a:pt x="22777" y="36"/>
                      <a:pt x="22432" y="334"/>
                      <a:pt x="22373" y="739"/>
                    </a:cubicBezTo>
                    <a:cubicBezTo>
                      <a:pt x="22015" y="774"/>
                      <a:pt x="21551" y="846"/>
                      <a:pt x="21063" y="1013"/>
                    </a:cubicBezTo>
                    <a:cubicBezTo>
                      <a:pt x="20908" y="774"/>
                      <a:pt x="20646" y="596"/>
                      <a:pt x="20348" y="596"/>
                    </a:cubicBezTo>
                    <a:cubicBezTo>
                      <a:pt x="19884" y="596"/>
                      <a:pt x="19515" y="965"/>
                      <a:pt x="19515" y="1429"/>
                    </a:cubicBezTo>
                    <a:cubicBezTo>
                      <a:pt x="19515" y="1548"/>
                      <a:pt x="19539" y="1667"/>
                      <a:pt x="19586" y="1763"/>
                    </a:cubicBezTo>
                    <a:cubicBezTo>
                      <a:pt x="19277" y="1989"/>
                      <a:pt x="18979" y="2263"/>
                      <a:pt x="18682" y="2584"/>
                    </a:cubicBezTo>
                    <a:cubicBezTo>
                      <a:pt x="18563" y="2525"/>
                      <a:pt x="18432" y="2477"/>
                      <a:pt x="18277" y="2477"/>
                    </a:cubicBezTo>
                    <a:cubicBezTo>
                      <a:pt x="17812" y="2477"/>
                      <a:pt x="17443" y="2858"/>
                      <a:pt x="17443" y="3310"/>
                    </a:cubicBezTo>
                    <a:cubicBezTo>
                      <a:pt x="17443" y="3549"/>
                      <a:pt x="17550" y="3775"/>
                      <a:pt x="17717" y="3930"/>
                    </a:cubicBezTo>
                    <a:cubicBezTo>
                      <a:pt x="17658" y="4025"/>
                      <a:pt x="17598" y="4132"/>
                      <a:pt x="17550" y="4239"/>
                    </a:cubicBezTo>
                    <a:cubicBezTo>
                      <a:pt x="17420" y="4501"/>
                      <a:pt x="17277" y="4739"/>
                      <a:pt x="17146" y="4977"/>
                    </a:cubicBezTo>
                    <a:cubicBezTo>
                      <a:pt x="17039" y="4942"/>
                      <a:pt x="16919" y="4906"/>
                      <a:pt x="16800" y="4906"/>
                    </a:cubicBezTo>
                    <a:cubicBezTo>
                      <a:pt x="16348" y="4906"/>
                      <a:pt x="15967" y="5275"/>
                      <a:pt x="15967" y="5739"/>
                    </a:cubicBezTo>
                    <a:cubicBezTo>
                      <a:pt x="15967" y="5977"/>
                      <a:pt x="16062" y="6192"/>
                      <a:pt x="16229" y="6335"/>
                    </a:cubicBezTo>
                    <a:cubicBezTo>
                      <a:pt x="15943" y="6692"/>
                      <a:pt x="15645" y="6978"/>
                      <a:pt x="15360" y="7216"/>
                    </a:cubicBezTo>
                    <a:cubicBezTo>
                      <a:pt x="15217" y="7085"/>
                      <a:pt x="15014" y="6990"/>
                      <a:pt x="14800" y="6990"/>
                    </a:cubicBezTo>
                    <a:cubicBezTo>
                      <a:pt x="14336" y="6990"/>
                      <a:pt x="13967" y="7359"/>
                      <a:pt x="13967" y="7823"/>
                    </a:cubicBezTo>
                    <a:cubicBezTo>
                      <a:pt x="13967" y="7894"/>
                      <a:pt x="13979" y="7978"/>
                      <a:pt x="13991" y="8049"/>
                    </a:cubicBezTo>
                    <a:cubicBezTo>
                      <a:pt x="13586" y="8216"/>
                      <a:pt x="13205" y="8287"/>
                      <a:pt x="12848" y="8335"/>
                    </a:cubicBezTo>
                    <a:cubicBezTo>
                      <a:pt x="12776" y="7942"/>
                      <a:pt x="12431" y="7656"/>
                      <a:pt x="12026" y="7656"/>
                    </a:cubicBezTo>
                    <a:cubicBezTo>
                      <a:pt x="11621" y="7656"/>
                      <a:pt x="11288" y="7942"/>
                      <a:pt x="11204" y="8335"/>
                    </a:cubicBezTo>
                    <a:cubicBezTo>
                      <a:pt x="10871" y="8287"/>
                      <a:pt x="10490" y="8216"/>
                      <a:pt x="10097" y="8049"/>
                    </a:cubicBezTo>
                    <a:cubicBezTo>
                      <a:pt x="10109" y="7978"/>
                      <a:pt x="10121" y="7894"/>
                      <a:pt x="10121" y="7811"/>
                    </a:cubicBezTo>
                    <a:cubicBezTo>
                      <a:pt x="10121" y="7347"/>
                      <a:pt x="9752" y="6978"/>
                      <a:pt x="9288" y="6978"/>
                    </a:cubicBezTo>
                    <a:cubicBezTo>
                      <a:pt x="9061" y="6978"/>
                      <a:pt x="8859" y="7061"/>
                      <a:pt x="8704" y="7216"/>
                    </a:cubicBezTo>
                    <a:cubicBezTo>
                      <a:pt x="8454" y="7001"/>
                      <a:pt x="8204" y="6751"/>
                      <a:pt x="7954" y="6466"/>
                    </a:cubicBezTo>
                    <a:cubicBezTo>
                      <a:pt x="8097" y="6323"/>
                      <a:pt x="8192" y="6108"/>
                      <a:pt x="8192" y="5870"/>
                    </a:cubicBezTo>
                    <a:cubicBezTo>
                      <a:pt x="8192" y="5418"/>
                      <a:pt x="7811" y="5037"/>
                      <a:pt x="7359" y="5037"/>
                    </a:cubicBezTo>
                    <a:cubicBezTo>
                      <a:pt x="7216" y="5037"/>
                      <a:pt x="7097" y="5073"/>
                      <a:pt x="6978" y="5132"/>
                    </a:cubicBezTo>
                    <a:cubicBezTo>
                      <a:pt x="6823" y="4858"/>
                      <a:pt x="6656" y="4561"/>
                      <a:pt x="6490" y="4239"/>
                    </a:cubicBezTo>
                    <a:cubicBezTo>
                      <a:pt x="6442" y="4144"/>
                      <a:pt x="6406" y="4072"/>
                      <a:pt x="6359" y="4001"/>
                    </a:cubicBezTo>
                    <a:cubicBezTo>
                      <a:pt x="6537" y="3846"/>
                      <a:pt x="6656" y="3608"/>
                      <a:pt x="6656" y="3358"/>
                    </a:cubicBezTo>
                    <a:cubicBezTo>
                      <a:pt x="6656" y="2894"/>
                      <a:pt x="6287" y="2525"/>
                      <a:pt x="5823" y="2525"/>
                    </a:cubicBezTo>
                    <a:cubicBezTo>
                      <a:pt x="5668" y="2525"/>
                      <a:pt x="5537" y="2572"/>
                      <a:pt x="5418" y="2632"/>
                    </a:cubicBezTo>
                    <a:cubicBezTo>
                      <a:pt x="5120" y="2287"/>
                      <a:pt x="4811" y="2001"/>
                      <a:pt x="4501" y="1786"/>
                    </a:cubicBezTo>
                    <a:cubicBezTo>
                      <a:pt x="4561" y="1679"/>
                      <a:pt x="4585" y="1548"/>
                      <a:pt x="4585" y="1429"/>
                    </a:cubicBezTo>
                    <a:cubicBezTo>
                      <a:pt x="4585" y="965"/>
                      <a:pt x="4215" y="596"/>
                      <a:pt x="3751" y="596"/>
                    </a:cubicBezTo>
                    <a:cubicBezTo>
                      <a:pt x="3442" y="596"/>
                      <a:pt x="3168" y="751"/>
                      <a:pt x="3025" y="1013"/>
                    </a:cubicBezTo>
                    <a:cubicBezTo>
                      <a:pt x="2501" y="834"/>
                      <a:pt x="2025" y="751"/>
                      <a:pt x="1656" y="727"/>
                    </a:cubicBezTo>
                    <a:cubicBezTo>
                      <a:pt x="1596" y="322"/>
                      <a:pt x="1251" y="1"/>
                      <a:pt x="8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420;p58">
                <a:extLst>
                  <a:ext uri="{FF2B5EF4-FFF2-40B4-BE49-F238E27FC236}">
                    <a16:creationId xmlns:a16="http://schemas.microsoft.com/office/drawing/2014/main" id="{EF46F723-4007-E7EE-835B-2FF910C112B8}"/>
                  </a:ext>
                </a:extLst>
              </p:cNvPr>
              <p:cNvSpPr/>
              <p:nvPr/>
            </p:nvSpPr>
            <p:spPr>
              <a:xfrm>
                <a:off x="2198175" y="2977875"/>
                <a:ext cx="600700" cy="233975"/>
              </a:xfrm>
              <a:custGeom>
                <a:avLst/>
                <a:gdLst/>
                <a:ahLst/>
                <a:cxnLst/>
                <a:rect l="l" t="t" r="r" b="b"/>
                <a:pathLst>
                  <a:path w="24028" h="9359" extrusionOk="0">
                    <a:moveTo>
                      <a:pt x="12038" y="1"/>
                    </a:moveTo>
                    <a:cubicBezTo>
                      <a:pt x="11621" y="1"/>
                      <a:pt x="11288" y="310"/>
                      <a:pt x="11193" y="763"/>
                    </a:cubicBezTo>
                    <a:cubicBezTo>
                      <a:pt x="10823" y="786"/>
                      <a:pt x="10407" y="882"/>
                      <a:pt x="9954" y="1060"/>
                    </a:cubicBezTo>
                    <a:cubicBezTo>
                      <a:pt x="9811" y="846"/>
                      <a:pt x="9573" y="715"/>
                      <a:pt x="9288" y="715"/>
                    </a:cubicBezTo>
                    <a:cubicBezTo>
                      <a:pt x="8823" y="715"/>
                      <a:pt x="8454" y="1084"/>
                      <a:pt x="8454" y="1548"/>
                    </a:cubicBezTo>
                    <a:cubicBezTo>
                      <a:pt x="8454" y="1679"/>
                      <a:pt x="8490" y="1822"/>
                      <a:pt x="8549" y="1917"/>
                    </a:cubicBezTo>
                    <a:cubicBezTo>
                      <a:pt x="8276" y="2144"/>
                      <a:pt x="7990" y="2418"/>
                      <a:pt x="7728" y="2739"/>
                    </a:cubicBezTo>
                    <a:cubicBezTo>
                      <a:pt x="7621" y="2691"/>
                      <a:pt x="7502" y="2668"/>
                      <a:pt x="7371" y="2668"/>
                    </a:cubicBezTo>
                    <a:cubicBezTo>
                      <a:pt x="6906" y="2668"/>
                      <a:pt x="6537" y="3037"/>
                      <a:pt x="6537" y="3501"/>
                    </a:cubicBezTo>
                    <a:cubicBezTo>
                      <a:pt x="6537" y="3727"/>
                      <a:pt x="6621" y="3930"/>
                      <a:pt x="6775" y="4084"/>
                    </a:cubicBezTo>
                    <a:cubicBezTo>
                      <a:pt x="6597" y="4382"/>
                      <a:pt x="6418" y="4680"/>
                      <a:pt x="6251" y="5013"/>
                    </a:cubicBezTo>
                    <a:cubicBezTo>
                      <a:pt x="6228" y="5096"/>
                      <a:pt x="6180" y="5168"/>
                      <a:pt x="6132" y="5239"/>
                    </a:cubicBezTo>
                    <a:cubicBezTo>
                      <a:pt x="6049" y="5192"/>
                      <a:pt x="5942" y="5180"/>
                      <a:pt x="5835" y="5180"/>
                    </a:cubicBezTo>
                    <a:cubicBezTo>
                      <a:pt x="5370" y="5180"/>
                      <a:pt x="5001" y="5549"/>
                      <a:pt x="5001" y="6013"/>
                    </a:cubicBezTo>
                    <a:cubicBezTo>
                      <a:pt x="5001" y="6228"/>
                      <a:pt x="5073" y="6418"/>
                      <a:pt x="5216" y="6561"/>
                    </a:cubicBezTo>
                    <a:cubicBezTo>
                      <a:pt x="4930" y="6882"/>
                      <a:pt x="4644" y="7144"/>
                      <a:pt x="4346" y="7371"/>
                    </a:cubicBezTo>
                    <a:cubicBezTo>
                      <a:pt x="4204" y="7204"/>
                      <a:pt x="3989" y="7120"/>
                      <a:pt x="3751" y="7120"/>
                    </a:cubicBezTo>
                    <a:cubicBezTo>
                      <a:pt x="3287" y="7120"/>
                      <a:pt x="2918" y="7490"/>
                      <a:pt x="2918" y="7954"/>
                    </a:cubicBezTo>
                    <a:cubicBezTo>
                      <a:pt x="2918" y="7990"/>
                      <a:pt x="2918" y="8049"/>
                      <a:pt x="2930" y="8109"/>
                    </a:cubicBezTo>
                    <a:cubicBezTo>
                      <a:pt x="2441" y="8275"/>
                      <a:pt x="2001" y="8347"/>
                      <a:pt x="1656" y="8371"/>
                    </a:cubicBezTo>
                    <a:cubicBezTo>
                      <a:pt x="1584" y="7990"/>
                      <a:pt x="1239" y="7692"/>
                      <a:pt x="834" y="7692"/>
                    </a:cubicBezTo>
                    <a:cubicBezTo>
                      <a:pt x="370" y="7692"/>
                      <a:pt x="1" y="8073"/>
                      <a:pt x="1" y="8525"/>
                    </a:cubicBezTo>
                    <a:cubicBezTo>
                      <a:pt x="1" y="8990"/>
                      <a:pt x="370" y="9359"/>
                      <a:pt x="834" y="9359"/>
                    </a:cubicBezTo>
                    <a:cubicBezTo>
                      <a:pt x="1251" y="9359"/>
                      <a:pt x="1596" y="9037"/>
                      <a:pt x="1656" y="8633"/>
                    </a:cubicBezTo>
                    <a:cubicBezTo>
                      <a:pt x="2025" y="8609"/>
                      <a:pt x="2501" y="8525"/>
                      <a:pt x="3025" y="8347"/>
                    </a:cubicBezTo>
                    <a:cubicBezTo>
                      <a:pt x="3168" y="8609"/>
                      <a:pt x="3442" y="8764"/>
                      <a:pt x="3751" y="8764"/>
                    </a:cubicBezTo>
                    <a:cubicBezTo>
                      <a:pt x="4215" y="8764"/>
                      <a:pt x="4585" y="8394"/>
                      <a:pt x="4585" y="7930"/>
                    </a:cubicBezTo>
                    <a:cubicBezTo>
                      <a:pt x="4585" y="7811"/>
                      <a:pt x="4561" y="7680"/>
                      <a:pt x="4501" y="7573"/>
                    </a:cubicBezTo>
                    <a:cubicBezTo>
                      <a:pt x="4811" y="7359"/>
                      <a:pt x="5120" y="7073"/>
                      <a:pt x="5418" y="6728"/>
                    </a:cubicBezTo>
                    <a:cubicBezTo>
                      <a:pt x="5537" y="6787"/>
                      <a:pt x="5668" y="6835"/>
                      <a:pt x="5823" y="6835"/>
                    </a:cubicBezTo>
                    <a:cubicBezTo>
                      <a:pt x="6287" y="6835"/>
                      <a:pt x="6656" y="6466"/>
                      <a:pt x="6656" y="6001"/>
                    </a:cubicBezTo>
                    <a:cubicBezTo>
                      <a:pt x="6656" y="5751"/>
                      <a:pt x="6537" y="5513"/>
                      <a:pt x="6359" y="5358"/>
                    </a:cubicBezTo>
                    <a:cubicBezTo>
                      <a:pt x="6406" y="5287"/>
                      <a:pt x="6442" y="5215"/>
                      <a:pt x="6490" y="5120"/>
                    </a:cubicBezTo>
                    <a:cubicBezTo>
                      <a:pt x="6656" y="4799"/>
                      <a:pt x="6823" y="4501"/>
                      <a:pt x="6978" y="4227"/>
                    </a:cubicBezTo>
                    <a:cubicBezTo>
                      <a:pt x="7097" y="4287"/>
                      <a:pt x="7216" y="4323"/>
                      <a:pt x="7359" y="4323"/>
                    </a:cubicBezTo>
                    <a:cubicBezTo>
                      <a:pt x="7811" y="4323"/>
                      <a:pt x="8192" y="3942"/>
                      <a:pt x="8192" y="3489"/>
                    </a:cubicBezTo>
                    <a:cubicBezTo>
                      <a:pt x="8192" y="3251"/>
                      <a:pt x="8097" y="3037"/>
                      <a:pt x="7954" y="2894"/>
                    </a:cubicBezTo>
                    <a:cubicBezTo>
                      <a:pt x="8204" y="2608"/>
                      <a:pt x="8454" y="2358"/>
                      <a:pt x="8704" y="2144"/>
                    </a:cubicBezTo>
                    <a:cubicBezTo>
                      <a:pt x="8859" y="2298"/>
                      <a:pt x="9061" y="2382"/>
                      <a:pt x="9288" y="2382"/>
                    </a:cubicBezTo>
                    <a:cubicBezTo>
                      <a:pt x="9752" y="2382"/>
                      <a:pt x="10121" y="2013"/>
                      <a:pt x="10121" y="1548"/>
                    </a:cubicBezTo>
                    <a:cubicBezTo>
                      <a:pt x="10121" y="1465"/>
                      <a:pt x="10109" y="1382"/>
                      <a:pt x="10097" y="1310"/>
                    </a:cubicBezTo>
                    <a:cubicBezTo>
                      <a:pt x="10490" y="1144"/>
                      <a:pt x="10871" y="1072"/>
                      <a:pt x="11204" y="1025"/>
                    </a:cubicBezTo>
                    <a:cubicBezTo>
                      <a:pt x="11288" y="1417"/>
                      <a:pt x="11621" y="1703"/>
                      <a:pt x="12026" y="1703"/>
                    </a:cubicBezTo>
                    <a:cubicBezTo>
                      <a:pt x="12431" y="1703"/>
                      <a:pt x="12776" y="1417"/>
                      <a:pt x="12848" y="1025"/>
                    </a:cubicBezTo>
                    <a:cubicBezTo>
                      <a:pt x="13205" y="1072"/>
                      <a:pt x="13586" y="1144"/>
                      <a:pt x="13991" y="1310"/>
                    </a:cubicBezTo>
                    <a:cubicBezTo>
                      <a:pt x="13979" y="1382"/>
                      <a:pt x="13967" y="1465"/>
                      <a:pt x="13967" y="1536"/>
                    </a:cubicBezTo>
                    <a:cubicBezTo>
                      <a:pt x="13967" y="2001"/>
                      <a:pt x="14336" y="2370"/>
                      <a:pt x="14800" y="2370"/>
                    </a:cubicBezTo>
                    <a:cubicBezTo>
                      <a:pt x="15014" y="2370"/>
                      <a:pt x="15217" y="2275"/>
                      <a:pt x="15360" y="2144"/>
                    </a:cubicBezTo>
                    <a:cubicBezTo>
                      <a:pt x="15645" y="2382"/>
                      <a:pt x="15943" y="2668"/>
                      <a:pt x="16229" y="3025"/>
                    </a:cubicBezTo>
                    <a:cubicBezTo>
                      <a:pt x="16062" y="3168"/>
                      <a:pt x="15967" y="3382"/>
                      <a:pt x="15967" y="3620"/>
                    </a:cubicBezTo>
                    <a:cubicBezTo>
                      <a:pt x="15967" y="4084"/>
                      <a:pt x="16348" y="4453"/>
                      <a:pt x="16800" y="4453"/>
                    </a:cubicBezTo>
                    <a:cubicBezTo>
                      <a:pt x="16919" y="4453"/>
                      <a:pt x="17039" y="4418"/>
                      <a:pt x="17146" y="4382"/>
                    </a:cubicBezTo>
                    <a:cubicBezTo>
                      <a:pt x="17277" y="4620"/>
                      <a:pt x="17420" y="4858"/>
                      <a:pt x="17550" y="5120"/>
                    </a:cubicBezTo>
                    <a:cubicBezTo>
                      <a:pt x="17598" y="5227"/>
                      <a:pt x="17658" y="5335"/>
                      <a:pt x="17717" y="5430"/>
                    </a:cubicBezTo>
                    <a:cubicBezTo>
                      <a:pt x="17550" y="5585"/>
                      <a:pt x="17443" y="5811"/>
                      <a:pt x="17443" y="6049"/>
                    </a:cubicBezTo>
                    <a:cubicBezTo>
                      <a:pt x="17443" y="6501"/>
                      <a:pt x="17812" y="6882"/>
                      <a:pt x="18277" y="6882"/>
                    </a:cubicBezTo>
                    <a:cubicBezTo>
                      <a:pt x="18432" y="6882"/>
                      <a:pt x="18563" y="6835"/>
                      <a:pt x="18682" y="6775"/>
                    </a:cubicBezTo>
                    <a:cubicBezTo>
                      <a:pt x="18979" y="7097"/>
                      <a:pt x="19277" y="7371"/>
                      <a:pt x="19586" y="7597"/>
                    </a:cubicBezTo>
                    <a:cubicBezTo>
                      <a:pt x="19539" y="7692"/>
                      <a:pt x="19515" y="7811"/>
                      <a:pt x="19515" y="7930"/>
                    </a:cubicBezTo>
                    <a:cubicBezTo>
                      <a:pt x="19515" y="8394"/>
                      <a:pt x="19884" y="8764"/>
                      <a:pt x="20348" y="8764"/>
                    </a:cubicBezTo>
                    <a:cubicBezTo>
                      <a:pt x="20646" y="8764"/>
                      <a:pt x="20908" y="8585"/>
                      <a:pt x="21063" y="8347"/>
                    </a:cubicBezTo>
                    <a:cubicBezTo>
                      <a:pt x="21551" y="8514"/>
                      <a:pt x="22015" y="8585"/>
                      <a:pt x="22373" y="8621"/>
                    </a:cubicBezTo>
                    <a:cubicBezTo>
                      <a:pt x="22432" y="9025"/>
                      <a:pt x="22777" y="9323"/>
                      <a:pt x="23194" y="9323"/>
                    </a:cubicBezTo>
                    <a:cubicBezTo>
                      <a:pt x="23646" y="9323"/>
                      <a:pt x="24027" y="8942"/>
                      <a:pt x="24027" y="8490"/>
                    </a:cubicBezTo>
                    <a:cubicBezTo>
                      <a:pt x="24027" y="8025"/>
                      <a:pt x="23646" y="7656"/>
                      <a:pt x="23194" y="7656"/>
                    </a:cubicBezTo>
                    <a:cubicBezTo>
                      <a:pt x="22777" y="7656"/>
                      <a:pt x="22432" y="7954"/>
                      <a:pt x="22373" y="8347"/>
                    </a:cubicBezTo>
                    <a:cubicBezTo>
                      <a:pt x="22039" y="8323"/>
                      <a:pt x="21622" y="8263"/>
                      <a:pt x="21170" y="8109"/>
                    </a:cubicBezTo>
                    <a:cubicBezTo>
                      <a:pt x="21170" y="8049"/>
                      <a:pt x="21182" y="7990"/>
                      <a:pt x="21182" y="7930"/>
                    </a:cubicBezTo>
                    <a:cubicBezTo>
                      <a:pt x="21182" y="7478"/>
                      <a:pt x="20813" y="7097"/>
                      <a:pt x="20348" y="7097"/>
                    </a:cubicBezTo>
                    <a:cubicBezTo>
                      <a:pt x="20110" y="7097"/>
                      <a:pt x="19884" y="7204"/>
                      <a:pt x="19741" y="7371"/>
                    </a:cubicBezTo>
                    <a:cubicBezTo>
                      <a:pt x="19455" y="7144"/>
                      <a:pt x="19170" y="6894"/>
                      <a:pt x="18908" y="6597"/>
                    </a:cubicBezTo>
                    <a:cubicBezTo>
                      <a:pt x="19039" y="6442"/>
                      <a:pt x="19122" y="6251"/>
                      <a:pt x="19122" y="6025"/>
                    </a:cubicBezTo>
                    <a:cubicBezTo>
                      <a:pt x="19122" y="5573"/>
                      <a:pt x="18753" y="5192"/>
                      <a:pt x="18289" y="5192"/>
                    </a:cubicBezTo>
                    <a:cubicBezTo>
                      <a:pt x="18170" y="5192"/>
                      <a:pt x="18074" y="5227"/>
                      <a:pt x="17967" y="5275"/>
                    </a:cubicBezTo>
                    <a:cubicBezTo>
                      <a:pt x="17920" y="5168"/>
                      <a:pt x="17860" y="5073"/>
                      <a:pt x="17812" y="4977"/>
                    </a:cubicBezTo>
                    <a:cubicBezTo>
                      <a:pt x="17681" y="4692"/>
                      <a:pt x="17539" y="4442"/>
                      <a:pt x="17396" y="4203"/>
                    </a:cubicBezTo>
                    <a:cubicBezTo>
                      <a:pt x="17550" y="4049"/>
                      <a:pt x="17658" y="3846"/>
                      <a:pt x="17658" y="3608"/>
                    </a:cubicBezTo>
                    <a:cubicBezTo>
                      <a:pt x="17658" y="3144"/>
                      <a:pt x="17277" y="2775"/>
                      <a:pt x="16824" y="2775"/>
                    </a:cubicBezTo>
                    <a:cubicBezTo>
                      <a:pt x="16681" y="2775"/>
                      <a:pt x="16562" y="2799"/>
                      <a:pt x="16467" y="2846"/>
                    </a:cubicBezTo>
                    <a:cubicBezTo>
                      <a:pt x="16146" y="2453"/>
                      <a:pt x="15836" y="2144"/>
                      <a:pt x="15538" y="1894"/>
                    </a:cubicBezTo>
                    <a:cubicBezTo>
                      <a:pt x="15598" y="1775"/>
                      <a:pt x="15634" y="1632"/>
                      <a:pt x="15634" y="1501"/>
                    </a:cubicBezTo>
                    <a:cubicBezTo>
                      <a:pt x="15634" y="1036"/>
                      <a:pt x="15253" y="667"/>
                      <a:pt x="14800" y="667"/>
                    </a:cubicBezTo>
                    <a:cubicBezTo>
                      <a:pt x="14514" y="667"/>
                      <a:pt x="14264" y="822"/>
                      <a:pt x="14110" y="1025"/>
                    </a:cubicBezTo>
                    <a:cubicBezTo>
                      <a:pt x="13669" y="846"/>
                      <a:pt x="13252" y="763"/>
                      <a:pt x="12859" y="715"/>
                    </a:cubicBezTo>
                    <a:cubicBezTo>
                      <a:pt x="12800" y="310"/>
                      <a:pt x="12455" y="1"/>
                      <a:pt x="120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421;p58">
                <a:extLst>
                  <a:ext uri="{FF2B5EF4-FFF2-40B4-BE49-F238E27FC236}">
                    <a16:creationId xmlns:a16="http://schemas.microsoft.com/office/drawing/2014/main" id="{C5539A42-2E88-C2EF-594E-3646C76A0E0F}"/>
                  </a:ext>
                </a:extLst>
              </p:cNvPr>
              <p:cNvSpPr/>
              <p:nvPr/>
            </p:nvSpPr>
            <p:spPr>
              <a:xfrm>
                <a:off x="2777425" y="3096350"/>
                <a:ext cx="387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2703" extrusionOk="0">
                    <a:moveTo>
                      <a:pt x="84" y="0"/>
                    </a:moveTo>
                    <a:cubicBezTo>
                      <a:pt x="36" y="0"/>
                      <a:pt x="0" y="24"/>
                      <a:pt x="0" y="72"/>
                    </a:cubicBezTo>
                    <a:lnTo>
                      <a:pt x="0" y="2632"/>
                    </a:lnTo>
                    <a:cubicBezTo>
                      <a:pt x="0" y="2679"/>
                      <a:pt x="36" y="2703"/>
                      <a:pt x="84" y="2703"/>
                    </a:cubicBezTo>
                    <a:cubicBezTo>
                      <a:pt x="119" y="2703"/>
                      <a:pt x="155" y="2679"/>
                      <a:pt x="155" y="2632"/>
                    </a:cubicBezTo>
                    <a:lnTo>
                      <a:pt x="155" y="72"/>
                    </a:lnTo>
                    <a:cubicBezTo>
                      <a:pt x="155" y="24"/>
                      <a:pt x="119" y="0"/>
                      <a:pt x="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422;p58">
                <a:extLst>
                  <a:ext uri="{FF2B5EF4-FFF2-40B4-BE49-F238E27FC236}">
                    <a16:creationId xmlns:a16="http://schemas.microsoft.com/office/drawing/2014/main" id="{95F3594D-B764-0D0C-BBFF-8378126C9DE6}"/>
                  </a:ext>
                </a:extLst>
              </p:cNvPr>
              <p:cNvSpPr/>
              <p:nvPr/>
            </p:nvSpPr>
            <p:spPr>
              <a:xfrm>
                <a:off x="2610425" y="3096350"/>
                <a:ext cx="3900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703" extrusionOk="0">
                    <a:moveTo>
                      <a:pt x="72" y="0"/>
                    </a:moveTo>
                    <a:cubicBezTo>
                      <a:pt x="37" y="0"/>
                      <a:pt x="1" y="24"/>
                      <a:pt x="1" y="72"/>
                    </a:cubicBezTo>
                    <a:lnTo>
                      <a:pt x="1" y="2632"/>
                    </a:lnTo>
                    <a:cubicBezTo>
                      <a:pt x="1" y="2679"/>
                      <a:pt x="37" y="2703"/>
                      <a:pt x="72" y="2703"/>
                    </a:cubicBezTo>
                    <a:cubicBezTo>
                      <a:pt x="120" y="2703"/>
                      <a:pt x="156" y="2679"/>
                      <a:pt x="156" y="2632"/>
                    </a:cubicBezTo>
                    <a:lnTo>
                      <a:pt x="156" y="72"/>
                    </a:lnTo>
                    <a:cubicBezTo>
                      <a:pt x="156" y="24"/>
                      <a:pt x="120" y="0"/>
                      <a:pt x="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423;p58">
                <a:extLst>
                  <a:ext uri="{FF2B5EF4-FFF2-40B4-BE49-F238E27FC236}">
                    <a16:creationId xmlns:a16="http://schemas.microsoft.com/office/drawing/2014/main" id="{97387350-878E-EDDE-CB25-DCD743DF5476}"/>
                  </a:ext>
                </a:extLst>
              </p:cNvPr>
              <p:cNvSpPr/>
              <p:nvPr/>
            </p:nvSpPr>
            <p:spPr>
              <a:xfrm>
                <a:off x="2382725" y="3096050"/>
                <a:ext cx="3900" cy="678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715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84"/>
                    </a:cubicBezTo>
                    <a:lnTo>
                      <a:pt x="1" y="2644"/>
                    </a:lnTo>
                    <a:cubicBezTo>
                      <a:pt x="1" y="2679"/>
                      <a:pt x="36" y="2715"/>
                      <a:pt x="72" y="2715"/>
                    </a:cubicBezTo>
                    <a:cubicBezTo>
                      <a:pt x="120" y="2715"/>
                      <a:pt x="155" y="2691"/>
                      <a:pt x="155" y="2644"/>
                    </a:cubicBezTo>
                    <a:lnTo>
                      <a:pt x="155" y="84"/>
                    </a:lnTo>
                    <a:cubicBezTo>
                      <a:pt x="155" y="36"/>
                      <a:pt x="120" y="0"/>
                      <a:pt x="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424;p58">
                <a:extLst>
                  <a:ext uri="{FF2B5EF4-FFF2-40B4-BE49-F238E27FC236}">
                    <a16:creationId xmlns:a16="http://schemas.microsoft.com/office/drawing/2014/main" id="{542E8FBE-98EB-A806-1355-4C04C58AAB65}"/>
                  </a:ext>
                </a:extLst>
              </p:cNvPr>
              <p:cNvSpPr/>
              <p:nvPr/>
            </p:nvSpPr>
            <p:spPr>
              <a:xfrm>
                <a:off x="2428875" y="3043650"/>
                <a:ext cx="3575" cy="16762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6705" extrusionOk="0">
                    <a:moveTo>
                      <a:pt x="71" y="1"/>
                    </a:moveTo>
                    <a:cubicBezTo>
                      <a:pt x="36" y="1"/>
                      <a:pt x="0" y="37"/>
                      <a:pt x="0" y="84"/>
                    </a:cubicBezTo>
                    <a:lnTo>
                      <a:pt x="0" y="6633"/>
                    </a:lnTo>
                    <a:cubicBezTo>
                      <a:pt x="0" y="6668"/>
                      <a:pt x="36" y="6704"/>
                      <a:pt x="71" y="6704"/>
                    </a:cubicBezTo>
                    <a:cubicBezTo>
                      <a:pt x="119" y="6704"/>
                      <a:pt x="143" y="6668"/>
                      <a:pt x="143" y="6633"/>
                    </a:cubicBezTo>
                    <a:lnTo>
                      <a:pt x="143" y="84"/>
                    </a:lnTo>
                    <a:cubicBezTo>
                      <a:pt x="143" y="37"/>
                      <a:pt x="119" y="1"/>
                      <a:pt x="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425;p58">
                <a:extLst>
                  <a:ext uri="{FF2B5EF4-FFF2-40B4-BE49-F238E27FC236}">
                    <a16:creationId xmlns:a16="http://schemas.microsoft.com/office/drawing/2014/main" id="{33B80B4C-A4BD-1D6F-C6DB-B64FC24B1DE5}"/>
                  </a:ext>
                </a:extLst>
              </p:cNvPr>
              <p:cNvSpPr/>
              <p:nvPr/>
            </p:nvSpPr>
            <p:spPr>
              <a:xfrm>
                <a:off x="2561625" y="3043650"/>
                <a:ext cx="3875" cy="16762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6705" extrusionOk="0">
                    <a:moveTo>
                      <a:pt x="84" y="1"/>
                    </a:moveTo>
                    <a:cubicBezTo>
                      <a:pt x="36" y="1"/>
                      <a:pt x="0" y="37"/>
                      <a:pt x="0" y="84"/>
                    </a:cubicBezTo>
                    <a:lnTo>
                      <a:pt x="0" y="6633"/>
                    </a:lnTo>
                    <a:cubicBezTo>
                      <a:pt x="0" y="6668"/>
                      <a:pt x="36" y="6704"/>
                      <a:pt x="84" y="6704"/>
                    </a:cubicBezTo>
                    <a:cubicBezTo>
                      <a:pt x="119" y="6704"/>
                      <a:pt x="155" y="6668"/>
                      <a:pt x="155" y="6633"/>
                    </a:cubicBezTo>
                    <a:lnTo>
                      <a:pt x="155" y="84"/>
                    </a:lnTo>
                    <a:cubicBezTo>
                      <a:pt x="155" y="37"/>
                      <a:pt x="119" y="1"/>
                      <a:pt x="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426;p58">
                <a:extLst>
                  <a:ext uri="{FF2B5EF4-FFF2-40B4-BE49-F238E27FC236}">
                    <a16:creationId xmlns:a16="http://schemas.microsoft.com/office/drawing/2014/main" id="{28529C3F-D2D7-BFBA-2E3A-3722B8CD047E}"/>
                  </a:ext>
                </a:extLst>
              </p:cNvPr>
              <p:cNvSpPr/>
              <p:nvPr/>
            </p:nvSpPr>
            <p:spPr>
              <a:xfrm>
                <a:off x="2497025" y="3037100"/>
                <a:ext cx="3600" cy="18607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7443" extrusionOk="0">
                    <a:moveTo>
                      <a:pt x="72" y="1"/>
                    </a:moveTo>
                    <a:cubicBezTo>
                      <a:pt x="24" y="1"/>
                      <a:pt x="1" y="25"/>
                      <a:pt x="1" y="72"/>
                    </a:cubicBezTo>
                    <a:lnTo>
                      <a:pt x="1" y="7371"/>
                    </a:lnTo>
                    <a:cubicBezTo>
                      <a:pt x="1" y="7407"/>
                      <a:pt x="24" y="7442"/>
                      <a:pt x="72" y="7442"/>
                    </a:cubicBezTo>
                    <a:cubicBezTo>
                      <a:pt x="120" y="7430"/>
                      <a:pt x="143" y="7395"/>
                      <a:pt x="143" y="7371"/>
                    </a:cubicBezTo>
                    <a:lnTo>
                      <a:pt x="143" y="72"/>
                    </a:lnTo>
                    <a:cubicBezTo>
                      <a:pt x="143" y="25"/>
                      <a:pt x="120" y="1"/>
                      <a:pt x="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427;p58">
                <a:extLst>
                  <a:ext uri="{FF2B5EF4-FFF2-40B4-BE49-F238E27FC236}">
                    <a16:creationId xmlns:a16="http://schemas.microsoft.com/office/drawing/2014/main" id="{068DE723-C1FB-8F02-BAB3-FC87E3AE1989}"/>
                  </a:ext>
                </a:extLst>
              </p:cNvPr>
              <p:cNvSpPr/>
              <p:nvPr/>
            </p:nvSpPr>
            <p:spPr>
              <a:xfrm>
                <a:off x="2705675" y="3106750"/>
                <a:ext cx="3900" cy="458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835" extrusionOk="0">
                    <a:moveTo>
                      <a:pt x="72" y="1"/>
                    </a:moveTo>
                    <a:cubicBezTo>
                      <a:pt x="37" y="1"/>
                      <a:pt x="1" y="25"/>
                      <a:pt x="1" y="72"/>
                    </a:cubicBezTo>
                    <a:lnTo>
                      <a:pt x="1" y="1763"/>
                    </a:lnTo>
                    <a:cubicBezTo>
                      <a:pt x="1" y="1811"/>
                      <a:pt x="37" y="1835"/>
                      <a:pt x="72" y="1835"/>
                    </a:cubicBezTo>
                    <a:cubicBezTo>
                      <a:pt x="120" y="1835"/>
                      <a:pt x="156" y="1811"/>
                      <a:pt x="156" y="1763"/>
                    </a:cubicBezTo>
                    <a:lnTo>
                      <a:pt x="156" y="72"/>
                    </a:lnTo>
                    <a:cubicBezTo>
                      <a:pt x="156" y="25"/>
                      <a:pt x="120" y="1"/>
                      <a:pt x="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428;p58">
                <a:extLst>
                  <a:ext uri="{FF2B5EF4-FFF2-40B4-BE49-F238E27FC236}">
                    <a16:creationId xmlns:a16="http://schemas.microsoft.com/office/drawing/2014/main" id="{5BAC3084-36FE-2265-6BFE-6412B13FF6DD}"/>
                  </a:ext>
                </a:extLst>
              </p:cNvPr>
              <p:cNvSpPr/>
              <p:nvPr/>
            </p:nvSpPr>
            <p:spPr>
              <a:xfrm>
                <a:off x="2212775" y="3096050"/>
                <a:ext cx="3575" cy="6787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715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84"/>
                    </a:cubicBezTo>
                    <a:lnTo>
                      <a:pt x="0" y="2644"/>
                    </a:lnTo>
                    <a:cubicBezTo>
                      <a:pt x="0" y="2679"/>
                      <a:pt x="24" y="2715"/>
                      <a:pt x="72" y="2715"/>
                    </a:cubicBezTo>
                    <a:cubicBezTo>
                      <a:pt x="119" y="2715"/>
                      <a:pt x="143" y="2691"/>
                      <a:pt x="143" y="2644"/>
                    </a:cubicBezTo>
                    <a:lnTo>
                      <a:pt x="143" y="84"/>
                    </a:lnTo>
                    <a:cubicBezTo>
                      <a:pt x="143" y="36"/>
                      <a:pt x="119" y="0"/>
                      <a:pt x="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429;p58">
                <a:extLst>
                  <a:ext uri="{FF2B5EF4-FFF2-40B4-BE49-F238E27FC236}">
                    <a16:creationId xmlns:a16="http://schemas.microsoft.com/office/drawing/2014/main" id="{68506DB9-A066-FDEE-C2C2-7880CCAB6CEC}"/>
                  </a:ext>
                </a:extLst>
              </p:cNvPr>
              <p:cNvSpPr/>
              <p:nvPr/>
            </p:nvSpPr>
            <p:spPr>
              <a:xfrm>
                <a:off x="2284500" y="3106750"/>
                <a:ext cx="3900" cy="458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835" extrusionOk="0">
                    <a:moveTo>
                      <a:pt x="72" y="1"/>
                    </a:moveTo>
                    <a:cubicBezTo>
                      <a:pt x="36" y="1"/>
                      <a:pt x="0" y="25"/>
                      <a:pt x="0" y="72"/>
                    </a:cubicBezTo>
                    <a:lnTo>
                      <a:pt x="0" y="1763"/>
                    </a:lnTo>
                    <a:cubicBezTo>
                      <a:pt x="0" y="1811"/>
                      <a:pt x="36" y="1835"/>
                      <a:pt x="72" y="1835"/>
                    </a:cubicBezTo>
                    <a:cubicBezTo>
                      <a:pt x="120" y="1835"/>
                      <a:pt x="155" y="1811"/>
                      <a:pt x="155" y="1763"/>
                    </a:cubicBezTo>
                    <a:lnTo>
                      <a:pt x="155" y="72"/>
                    </a:lnTo>
                    <a:cubicBezTo>
                      <a:pt x="155" y="25"/>
                      <a:pt x="120" y="1"/>
                      <a:pt x="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2430;p58">
              <a:extLst>
                <a:ext uri="{FF2B5EF4-FFF2-40B4-BE49-F238E27FC236}">
                  <a16:creationId xmlns:a16="http://schemas.microsoft.com/office/drawing/2014/main" id="{E1324AB3-2BFC-4D30-F6B0-12171A4C09E0}"/>
                </a:ext>
              </a:extLst>
            </p:cNvPr>
            <p:cNvSpPr/>
            <p:nvPr/>
          </p:nvSpPr>
          <p:spPr>
            <a:xfrm>
              <a:off x="2488775" y="1756249"/>
              <a:ext cx="989566" cy="229330"/>
            </a:xfrm>
            <a:custGeom>
              <a:avLst/>
              <a:gdLst/>
              <a:ahLst/>
              <a:cxnLst/>
              <a:rect l="l" t="t" r="r" b="b"/>
              <a:pathLst>
                <a:path w="28779" h="6669" extrusionOk="0">
                  <a:moveTo>
                    <a:pt x="13951" y="1"/>
                  </a:moveTo>
                  <a:cubicBezTo>
                    <a:pt x="13574" y="1"/>
                    <a:pt x="13197" y="32"/>
                    <a:pt x="12824" y="96"/>
                  </a:cubicBezTo>
                  <a:cubicBezTo>
                    <a:pt x="11859" y="239"/>
                    <a:pt x="10955" y="608"/>
                    <a:pt x="10085" y="1072"/>
                  </a:cubicBezTo>
                  <a:cubicBezTo>
                    <a:pt x="8633" y="1858"/>
                    <a:pt x="7466" y="2799"/>
                    <a:pt x="6692" y="4263"/>
                  </a:cubicBezTo>
                  <a:cubicBezTo>
                    <a:pt x="5961" y="3714"/>
                    <a:pt x="5054" y="3419"/>
                    <a:pt x="4155" y="3419"/>
                  </a:cubicBezTo>
                  <a:cubicBezTo>
                    <a:pt x="3883" y="3419"/>
                    <a:pt x="3612" y="3446"/>
                    <a:pt x="3346" y="3501"/>
                  </a:cubicBezTo>
                  <a:cubicBezTo>
                    <a:pt x="2203" y="3739"/>
                    <a:pt x="1156" y="4501"/>
                    <a:pt x="584" y="5525"/>
                  </a:cubicBezTo>
                  <a:cubicBezTo>
                    <a:pt x="406" y="5835"/>
                    <a:pt x="167" y="6263"/>
                    <a:pt x="1" y="6668"/>
                  </a:cubicBezTo>
                  <a:lnTo>
                    <a:pt x="28778" y="6668"/>
                  </a:lnTo>
                  <a:cubicBezTo>
                    <a:pt x="28659" y="5716"/>
                    <a:pt x="28028" y="4846"/>
                    <a:pt x="27207" y="4299"/>
                  </a:cubicBezTo>
                  <a:cubicBezTo>
                    <a:pt x="26314" y="3727"/>
                    <a:pt x="25218" y="3501"/>
                    <a:pt x="24170" y="3489"/>
                  </a:cubicBezTo>
                  <a:cubicBezTo>
                    <a:pt x="24143" y="3489"/>
                    <a:pt x="24115" y="3489"/>
                    <a:pt x="24088" y="3489"/>
                  </a:cubicBezTo>
                  <a:cubicBezTo>
                    <a:pt x="22794" y="3489"/>
                    <a:pt x="21502" y="3763"/>
                    <a:pt x="20325" y="4334"/>
                  </a:cubicBezTo>
                  <a:cubicBezTo>
                    <a:pt x="19765" y="2894"/>
                    <a:pt x="18682" y="1644"/>
                    <a:pt x="17324" y="882"/>
                  </a:cubicBezTo>
                  <a:cubicBezTo>
                    <a:pt x="16297" y="305"/>
                    <a:pt x="15126" y="1"/>
                    <a:pt x="13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431;p58">
              <a:extLst>
                <a:ext uri="{FF2B5EF4-FFF2-40B4-BE49-F238E27FC236}">
                  <a16:creationId xmlns:a16="http://schemas.microsoft.com/office/drawing/2014/main" id="{F535EFF9-B644-8D69-4882-ADED4F9F88E9}"/>
                </a:ext>
              </a:extLst>
            </p:cNvPr>
            <p:cNvSpPr/>
            <p:nvPr/>
          </p:nvSpPr>
          <p:spPr>
            <a:xfrm>
              <a:off x="5676149" y="2066278"/>
              <a:ext cx="564278" cy="113703"/>
            </a:xfrm>
            <a:custGeom>
              <a:avLst/>
              <a:gdLst/>
              <a:ahLst/>
              <a:cxnLst/>
              <a:rect l="l" t="t" r="r" b="b"/>
              <a:pathLst>
                <a:path w="18182" h="3664" extrusionOk="0">
                  <a:moveTo>
                    <a:pt x="5986" y="1"/>
                  </a:moveTo>
                  <a:cubicBezTo>
                    <a:pt x="5760" y="1"/>
                    <a:pt x="5535" y="15"/>
                    <a:pt x="5310" y="44"/>
                  </a:cubicBezTo>
                  <a:cubicBezTo>
                    <a:pt x="3239" y="318"/>
                    <a:pt x="1346" y="1711"/>
                    <a:pt x="0" y="3664"/>
                  </a:cubicBezTo>
                  <a:lnTo>
                    <a:pt x="18181" y="3664"/>
                  </a:lnTo>
                  <a:cubicBezTo>
                    <a:pt x="17514" y="2878"/>
                    <a:pt x="16621" y="2366"/>
                    <a:pt x="15716" y="2247"/>
                  </a:cubicBezTo>
                  <a:cubicBezTo>
                    <a:pt x="15503" y="2214"/>
                    <a:pt x="15288" y="2198"/>
                    <a:pt x="15073" y="2198"/>
                  </a:cubicBezTo>
                  <a:cubicBezTo>
                    <a:pt x="13796" y="2198"/>
                    <a:pt x="12503" y="2752"/>
                    <a:pt x="11454" y="3628"/>
                  </a:cubicBezTo>
                  <a:cubicBezTo>
                    <a:pt x="10354" y="1331"/>
                    <a:pt x="8160" y="1"/>
                    <a:pt x="59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2432;p58">
              <a:extLst>
                <a:ext uri="{FF2B5EF4-FFF2-40B4-BE49-F238E27FC236}">
                  <a16:creationId xmlns:a16="http://schemas.microsoft.com/office/drawing/2014/main" id="{D24B621C-6D0F-E106-8F4A-1B50BB272F1B}"/>
                </a:ext>
              </a:extLst>
            </p:cNvPr>
            <p:cNvGrpSpPr/>
            <p:nvPr/>
          </p:nvGrpSpPr>
          <p:grpSpPr>
            <a:xfrm rot="2700000">
              <a:off x="2535220" y="2165009"/>
              <a:ext cx="647130" cy="469979"/>
              <a:chOff x="4685700" y="1626225"/>
              <a:chExt cx="215225" cy="156300"/>
            </a:xfrm>
          </p:grpSpPr>
          <p:sp>
            <p:nvSpPr>
              <p:cNvPr id="22" name="Google Shape;2433;p58">
                <a:extLst>
                  <a:ext uri="{FF2B5EF4-FFF2-40B4-BE49-F238E27FC236}">
                    <a16:creationId xmlns:a16="http://schemas.microsoft.com/office/drawing/2014/main" id="{01B3BF66-59C5-CB5F-38D4-5BE1AEAA2640}"/>
                  </a:ext>
                </a:extLst>
              </p:cNvPr>
              <p:cNvSpPr/>
              <p:nvPr/>
            </p:nvSpPr>
            <p:spPr>
              <a:xfrm>
                <a:off x="4757725" y="1656575"/>
                <a:ext cx="1520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097" extrusionOk="0">
                    <a:moveTo>
                      <a:pt x="262" y="1"/>
                    </a:moveTo>
                    <a:cubicBezTo>
                      <a:pt x="191" y="84"/>
                      <a:pt x="96" y="120"/>
                      <a:pt x="1" y="144"/>
                    </a:cubicBezTo>
                    <a:lnTo>
                      <a:pt x="322" y="1096"/>
                    </a:lnTo>
                    <a:cubicBezTo>
                      <a:pt x="417" y="1049"/>
                      <a:pt x="501" y="1013"/>
                      <a:pt x="608" y="989"/>
                    </a:cubicBezTo>
                    <a:lnTo>
                      <a:pt x="26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434;p58">
                <a:extLst>
                  <a:ext uri="{FF2B5EF4-FFF2-40B4-BE49-F238E27FC236}">
                    <a16:creationId xmlns:a16="http://schemas.microsoft.com/office/drawing/2014/main" id="{6B774855-E855-F7A8-BEAD-A2880E7B9A6E}"/>
                  </a:ext>
                </a:extLst>
              </p:cNvPr>
              <p:cNvSpPr/>
              <p:nvPr/>
            </p:nvSpPr>
            <p:spPr>
              <a:xfrm>
                <a:off x="4736000" y="1717600"/>
                <a:ext cx="1877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442" extrusionOk="0">
                    <a:moveTo>
                      <a:pt x="631" y="1"/>
                    </a:moveTo>
                    <a:lnTo>
                      <a:pt x="0" y="143"/>
                    </a:lnTo>
                    <a:cubicBezTo>
                      <a:pt x="36" y="239"/>
                      <a:pt x="48" y="334"/>
                      <a:pt x="48" y="441"/>
                    </a:cubicBezTo>
                    <a:lnTo>
                      <a:pt x="750" y="286"/>
                    </a:lnTo>
                    <a:cubicBezTo>
                      <a:pt x="691" y="215"/>
                      <a:pt x="643" y="108"/>
                      <a:pt x="6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35;p58">
                <a:extLst>
                  <a:ext uri="{FF2B5EF4-FFF2-40B4-BE49-F238E27FC236}">
                    <a16:creationId xmlns:a16="http://schemas.microsoft.com/office/drawing/2014/main" id="{F4F08EA8-BDF2-1CC0-E54D-763E90E6772A}"/>
                  </a:ext>
                </a:extLst>
              </p:cNvPr>
              <p:cNvSpPr/>
              <p:nvPr/>
            </p:nvSpPr>
            <p:spPr>
              <a:xfrm>
                <a:off x="4799400" y="1726525"/>
                <a:ext cx="2145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990" extrusionOk="0">
                    <a:moveTo>
                      <a:pt x="191" y="1"/>
                    </a:moveTo>
                    <a:cubicBezTo>
                      <a:pt x="131" y="96"/>
                      <a:pt x="72" y="167"/>
                      <a:pt x="0" y="227"/>
                    </a:cubicBezTo>
                    <a:lnTo>
                      <a:pt x="667" y="989"/>
                    </a:lnTo>
                    <a:cubicBezTo>
                      <a:pt x="715" y="894"/>
                      <a:pt x="786" y="810"/>
                      <a:pt x="858" y="751"/>
                    </a:cubicBez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436;p58">
                <a:extLst>
                  <a:ext uri="{FF2B5EF4-FFF2-40B4-BE49-F238E27FC236}">
                    <a16:creationId xmlns:a16="http://schemas.microsoft.com/office/drawing/2014/main" id="{C2598551-F568-FFB8-3E11-64E844F43A97}"/>
                  </a:ext>
                </a:extLst>
              </p:cNvPr>
              <p:cNvSpPr/>
              <p:nvPr/>
            </p:nvSpPr>
            <p:spPr>
              <a:xfrm>
                <a:off x="4849100" y="1727125"/>
                <a:ext cx="244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977" extrusionOk="0">
                    <a:moveTo>
                      <a:pt x="763" y="1"/>
                    </a:moveTo>
                    <a:lnTo>
                      <a:pt x="1" y="739"/>
                    </a:lnTo>
                    <a:cubicBezTo>
                      <a:pt x="84" y="810"/>
                      <a:pt x="144" y="894"/>
                      <a:pt x="179" y="977"/>
                    </a:cubicBezTo>
                    <a:lnTo>
                      <a:pt x="977" y="203"/>
                    </a:lnTo>
                    <a:cubicBezTo>
                      <a:pt x="882" y="155"/>
                      <a:pt x="810" y="84"/>
                      <a:pt x="7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437;p58">
                <a:extLst>
                  <a:ext uri="{FF2B5EF4-FFF2-40B4-BE49-F238E27FC236}">
                    <a16:creationId xmlns:a16="http://schemas.microsoft.com/office/drawing/2014/main" id="{2D079655-E308-509D-40B3-41DC2D6AF59F}"/>
                  </a:ext>
                </a:extLst>
              </p:cNvPr>
              <p:cNvSpPr/>
              <p:nvPr/>
            </p:nvSpPr>
            <p:spPr>
              <a:xfrm>
                <a:off x="4750575" y="1680100"/>
                <a:ext cx="586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370" extrusionOk="0">
                    <a:moveTo>
                      <a:pt x="1179" y="0"/>
                    </a:moveTo>
                    <a:cubicBezTo>
                      <a:pt x="1084" y="0"/>
                      <a:pt x="1001" y="12"/>
                      <a:pt x="906" y="36"/>
                    </a:cubicBezTo>
                    <a:cubicBezTo>
                      <a:pt x="810" y="48"/>
                      <a:pt x="715" y="96"/>
                      <a:pt x="632" y="131"/>
                    </a:cubicBezTo>
                    <a:cubicBezTo>
                      <a:pt x="251" y="334"/>
                      <a:pt x="1" y="727"/>
                      <a:pt x="1" y="1179"/>
                    </a:cubicBezTo>
                    <a:cubicBezTo>
                      <a:pt x="1" y="1298"/>
                      <a:pt x="13" y="1405"/>
                      <a:pt x="48" y="1501"/>
                    </a:cubicBezTo>
                    <a:cubicBezTo>
                      <a:pt x="72" y="1608"/>
                      <a:pt x="120" y="1703"/>
                      <a:pt x="167" y="1786"/>
                    </a:cubicBezTo>
                    <a:cubicBezTo>
                      <a:pt x="370" y="2132"/>
                      <a:pt x="739" y="2370"/>
                      <a:pt x="1179" y="2370"/>
                    </a:cubicBezTo>
                    <a:cubicBezTo>
                      <a:pt x="1477" y="2370"/>
                      <a:pt x="1739" y="2251"/>
                      <a:pt x="1953" y="2072"/>
                    </a:cubicBezTo>
                    <a:cubicBezTo>
                      <a:pt x="2025" y="2013"/>
                      <a:pt x="2084" y="1941"/>
                      <a:pt x="2144" y="1846"/>
                    </a:cubicBezTo>
                    <a:cubicBezTo>
                      <a:pt x="2275" y="1667"/>
                      <a:pt x="2346" y="1429"/>
                      <a:pt x="2346" y="1191"/>
                    </a:cubicBezTo>
                    <a:cubicBezTo>
                      <a:pt x="2346" y="536"/>
                      <a:pt x="1822" y="12"/>
                      <a:pt x="11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438;p58">
                <a:extLst>
                  <a:ext uri="{FF2B5EF4-FFF2-40B4-BE49-F238E27FC236}">
                    <a16:creationId xmlns:a16="http://schemas.microsoft.com/office/drawing/2014/main" id="{D802662D-CAF2-C37A-A0D0-EC4841165118}"/>
                  </a:ext>
                </a:extLst>
              </p:cNvPr>
              <p:cNvSpPr/>
              <p:nvPr/>
            </p:nvSpPr>
            <p:spPr>
              <a:xfrm>
                <a:off x="4737175" y="1626225"/>
                <a:ext cx="342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370" extrusionOk="0">
                    <a:moveTo>
                      <a:pt x="692" y="0"/>
                    </a:moveTo>
                    <a:cubicBezTo>
                      <a:pt x="311" y="0"/>
                      <a:pt x="1" y="310"/>
                      <a:pt x="1" y="679"/>
                    </a:cubicBezTo>
                    <a:cubicBezTo>
                      <a:pt x="1" y="1060"/>
                      <a:pt x="311" y="1370"/>
                      <a:pt x="692" y="1370"/>
                    </a:cubicBezTo>
                    <a:cubicBezTo>
                      <a:pt x="751" y="1370"/>
                      <a:pt x="787" y="1370"/>
                      <a:pt x="834" y="1358"/>
                    </a:cubicBezTo>
                    <a:cubicBezTo>
                      <a:pt x="930" y="1322"/>
                      <a:pt x="1025" y="1274"/>
                      <a:pt x="1108" y="1215"/>
                    </a:cubicBezTo>
                    <a:cubicBezTo>
                      <a:pt x="1263" y="1096"/>
                      <a:pt x="1370" y="905"/>
                      <a:pt x="1370" y="679"/>
                    </a:cubicBezTo>
                    <a:cubicBezTo>
                      <a:pt x="1370" y="310"/>
                      <a:pt x="1073" y="0"/>
                      <a:pt x="6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439;p58">
                <a:extLst>
                  <a:ext uri="{FF2B5EF4-FFF2-40B4-BE49-F238E27FC236}">
                    <a16:creationId xmlns:a16="http://schemas.microsoft.com/office/drawing/2014/main" id="{DE93AEF6-C4B4-4D0F-8EF1-6ACE3A2FD8AD}"/>
                  </a:ext>
                </a:extLst>
              </p:cNvPr>
              <p:cNvSpPr/>
              <p:nvPr/>
            </p:nvSpPr>
            <p:spPr>
              <a:xfrm>
                <a:off x="4813100" y="1739925"/>
                <a:ext cx="425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704" extrusionOk="0">
                    <a:moveTo>
                      <a:pt x="845" y="1"/>
                    </a:moveTo>
                    <a:cubicBezTo>
                      <a:pt x="643" y="1"/>
                      <a:pt x="441" y="84"/>
                      <a:pt x="298" y="203"/>
                    </a:cubicBezTo>
                    <a:cubicBezTo>
                      <a:pt x="226" y="274"/>
                      <a:pt x="143" y="346"/>
                      <a:pt x="107" y="441"/>
                    </a:cubicBezTo>
                    <a:cubicBezTo>
                      <a:pt x="48" y="572"/>
                      <a:pt x="0" y="703"/>
                      <a:pt x="0" y="858"/>
                    </a:cubicBezTo>
                    <a:cubicBezTo>
                      <a:pt x="0" y="1334"/>
                      <a:pt x="393" y="1703"/>
                      <a:pt x="845" y="1703"/>
                    </a:cubicBezTo>
                    <a:cubicBezTo>
                      <a:pt x="1322" y="1703"/>
                      <a:pt x="1703" y="1310"/>
                      <a:pt x="1703" y="858"/>
                    </a:cubicBezTo>
                    <a:cubicBezTo>
                      <a:pt x="1703" y="715"/>
                      <a:pt x="1667" y="584"/>
                      <a:pt x="1596" y="465"/>
                    </a:cubicBezTo>
                    <a:cubicBezTo>
                      <a:pt x="1548" y="382"/>
                      <a:pt x="1488" y="298"/>
                      <a:pt x="1417" y="227"/>
                    </a:cubicBezTo>
                    <a:cubicBezTo>
                      <a:pt x="1262" y="96"/>
                      <a:pt x="1072" y="1"/>
                      <a:pt x="8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440;p58">
                <a:extLst>
                  <a:ext uri="{FF2B5EF4-FFF2-40B4-BE49-F238E27FC236}">
                    <a16:creationId xmlns:a16="http://schemas.microsoft.com/office/drawing/2014/main" id="{22E36FDB-3097-4DC5-5A71-DAC7E2B9D528}"/>
                  </a:ext>
                </a:extLst>
              </p:cNvPr>
              <p:cNvSpPr/>
              <p:nvPr/>
            </p:nvSpPr>
            <p:spPr>
              <a:xfrm>
                <a:off x="4864000" y="1698250"/>
                <a:ext cx="3692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466" extrusionOk="0">
                    <a:moveTo>
                      <a:pt x="738" y="1"/>
                    </a:moveTo>
                    <a:cubicBezTo>
                      <a:pt x="333" y="1"/>
                      <a:pt x="0" y="334"/>
                      <a:pt x="0" y="739"/>
                    </a:cubicBezTo>
                    <a:cubicBezTo>
                      <a:pt x="0" y="882"/>
                      <a:pt x="48" y="1037"/>
                      <a:pt x="143" y="1156"/>
                    </a:cubicBezTo>
                    <a:cubicBezTo>
                      <a:pt x="202" y="1239"/>
                      <a:pt x="274" y="1310"/>
                      <a:pt x="357" y="1358"/>
                    </a:cubicBezTo>
                    <a:cubicBezTo>
                      <a:pt x="476" y="1418"/>
                      <a:pt x="607" y="1465"/>
                      <a:pt x="750" y="1465"/>
                    </a:cubicBezTo>
                    <a:cubicBezTo>
                      <a:pt x="1155" y="1465"/>
                      <a:pt x="1476" y="1132"/>
                      <a:pt x="1476" y="739"/>
                    </a:cubicBezTo>
                    <a:cubicBezTo>
                      <a:pt x="1476" y="334"/>
                      <a:pt x="1155" y="1"/>
                      <a:pt x="7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441;p58">
                <a:extLst>
                  <a:ext uri="{FF2B5EF4-FFF2-40B4-BE49-F238E27FC236}">
                    <a16:creationId xmlns:a16="http://schemas.microsoft.com/office/drawing/2014/main" id="{9FCEEA95-1575-2894-C210-D9334D051B30}"/>
                  </a:ext>
                </a:extLst>
              </p:cNvPr>
              <p:cNvSpPr/>
              <p:nvPr/>
            </p:nvSpPr>
            <p:spPr>
              <a:xfrm>
                <a:off x="4685700" y="1703325"/>
                <a:ext cx="5150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2048" extrusionOk="0">
                    <a:moveTo>
                      <a:pt x="1036" y="0"/>
                    </a:moveTo>
                    <a:cubicBezTo>
                      <a:pt x="465" y="0"/>
                      <a:pt x="0" y="453"/>
                      <a:pt x="0" y="1024"/>
                    </a:cubicBezTo>
                    <a:cubicBezTo>
                      <a:pt x="0" y="1584"/>
                      <a:pt x="465" y="2048"/>
                      <a:pt x="1036" y="2048"/>
                    </a:cubicBezTo>
                    <a:cubicBezTo>
                      <a:pt x="1596" y="2048"/>
                      <a:pt x="2060" y="1584"/>
                      <a:pt x="2060" y="1024"/>
                    </a:cubicBezTo>
                    <a:lnTo>
                      <a:pt x="2048" y="1012"/>
                    </a:lnTo>
                    <a:cubicBezTo>
                      <a:pt x="2048" y="905"/>
                      <a:pt x="2036" y="798"/>
                      <a:pt x="2000" y="714"/>
                    </a:cubicBezTo>
                    <a:cubicBezTo>
                      <a:pt x="1869" y="298"/>
                      <a:pt x="1488" y="0"/>
                      <a:pt x="10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055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68626DF8-C8AD-4610-9A38-4554779FC640}"/>
              </a:ext>
            </a:extLst>
          </p:cNvPr>
          <p:cNvGrpSpPr/>
          <p:nvPr/>
        </p:nvGrpSpPr>
        <p:grpSpPr>
          <a:xfrm>
            <a:off x="389811" y="256935"/>
            <a:ext cx="1656333" cy="1425576"/>
            <a:chOff x="9729788" y="4324350"/>
            <a:chExt cx="806450" cy="758825"/>
          </a:xfrm>
          <a:solidFill>
            <a:schemeClr val="accent5">
              <a:lumMod val="75000"/>
            </a:schemeClr>
          </a:solidFill>
        </p:grpSpPr>
        <p:sp>
          <p:nvSpPr>
            <p:cNvPr id="6" name="Freeform 210">
              <a:extLst>
                <a:ext uri="{FF2B5EF4-FFF2-40B4-BE49-F238E27FC236}">
                  <a16:creationId xmlns:a16="http://schemas.microsoft.com/office/drawing/2014/main" id="{D02E30A6-3FE3-423B-95DF-A1892E98A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2813" y="5029200"/>
              <a:ext cx="30163" cy="53975"/>
            </a:xfrm>
            <a:custGeom>
              <a:avLst/>
              <a:gdLst>
                <a:gd name="T0" fmla="*/ 4 w 8"/>
                <a:gd name="T1" fmla="*/ 14 h 14"/>
                <a:gd name="T2" fmla="*/ 0 w 8"/>
                <a:gd name="T3" fmla="*/ 10 h 14"/>
                <a:gd name="T4" fmla="*/ 0 w 8"/>
                <a:gd name="T5" fmla="*/ 4 h 14"/>
                <a:gd name="T6" fmla="*/ 4 w 8"/>
                <a:gd name="T7" fmla="*/ 0 h 14"/>
                <a:gd name="T8" fmla="*/ 8 w 8"/>
                <a:gd name="T9" fmla="*/ 4 h 14"/>
                <a:gd name="T10" fmla="*/ 8 w 8"/>
                <a:gd name="T11" fmla="*/ 10 h 14"/>
                <a:gd name="T12" fmla="*/ 4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cubicBezTo>
                    <a:pt x="2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2"/>
                    <a:pt x="6" y="14"/>
                    <a:pt x="4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000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7" name="Freeform 211">
              <a:extLst>
                <a:ext uri="{FF2B5EF4-FFF2-40B4-BE49-F238E27FC236}">
                  <a16:creationId xmlns:a16="http://schemas.microsoft.com/office/drawing/2014/main" id="{573D54E7-FCB9-42D7-86CC-6B9B2BD26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5029200"/>
              <a:ext cx="30163" cy="53975"/>
            </a:xfrm>
            <a:custGeom>
              <a:avLst/>
              <a:gdLst>
                <a:gd name="T0" fmla="*/ 4 w 8"/>
                <a:gd name="T1" fmla="*/ 14 h 14"/>
                <a:gd name="T2" fmla="*/ 0 w 8"/>
                <a:gd name="T3" fmla="*/ 10 h 14"/>
                <a:gd name="T4" fmla="*/ 0 w 8"/>
                <a:gd name="T5" fmla="*/ 4 h 14"/>
                <a:gd name="T6" fmla="*/ 4 w 8"/>
                <a:gd name="T7" fmla="*/ 0 h 14"/>
                <a:gd name="T8" fmla="*/ 8 w 8"/>
                <a:gd name="T9" fmla="*/ 4 h 14"/>
                <a:gd name="T10" fmla="*/ 8 w 8"/>
                <a:gd name="T11" fmla="*/ 10 h 14"/>
                <a:gd name="T12" fmla="*/ 4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cubicBezTo>
                    <a:pt x="2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2"/>
                    <a:pt x="6" y="14"/>
                    <a:pt x="4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000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8" name="Freeform 212">
              <a:extLst>
                <a:ext uri="{FF2B5EF4-FFF2-40B4-BE49-F238E27FC236}">
                  <a16:creationId xmlns:a16="http://schemas.microsoft.com/office/drawing/2014/main" id="{DBB187EE-2ABF-4540-8EA9-BDFF209A33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09163" y="4803775"/>
              <a:ext cx="128588" cy="134937"/>
            </a:xfrm>
            <a:custGeom>
              <a:avLst/>
              <a:gdLst>
                <a:gd name="T0" fmla="*/ 17 w 34"/>
                <a:gd name="T1" fmla="*/ 36 h 36"/>
                <a:gd name="T2" fmla="*/ 0 w 34"/>
                <a:gd name="T3" fmla="*/ 18 h 36"/>
                <a:gd name="T4" fmla="*/ 17 w 34"/>
                <a:gd name="T5" fmla="*/ 0 h 36"/>
                <a:gd name="T6" fmla="*/ 34 w 34"/>
                <a:gd name="T7" fmla="*/ 18 h 36"/>
                <a:gd name="T8" fmla="*/ 17 w 34"/>
                <a:gd name="T9" fmla="*/ 36 h 36"/>
                <a:gd name="T10" fmla="*/ 17 w 34"/>
                <a:gd name="T11" fmla="*/ 7 h 36"/>
                <a:gd name="T12" fmla="*/ 7 w 34"/>
                <a:gd name="T13" fmla="*/ 18 h 36"/>
                <a:gd name="T14" fmla="*/ 17 w 34"/>
                <a:gd name="T15" fmla="*/ 29 h 36"/>
                <a:gd name="T16" fmla="*/ 27 w 34"/>
                <a:gd name="T17" fmla="*/ 18 h 36"/>
                <a:gd name="T18" fmla="*/ 17 w 34"/>
                <a:gd name="T1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6">
                  <a:moveTo>
                    <a:pt x="17" y="36"/>
                  </a:moveTo>
                  <a:cubicBezTo>
                    <a:pt x="7" y="36"/>
                    <a:pt x="0" y="28"/>
                    <a:pt x="0" y="18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7" y="0"/>
                    <a:pt x="34" y="8"/>
                    <a:pt x="34" y="18"/>
                  </a:cubicBezTo>
                  <a:cubicBezTo>
                    <a:pt x="34" y="28"/>
                    <a:pt x="27" y="36"/>
                    <a:pt x="17" y="36"/>
                  </a:cubicBezTo>
                  <a:close/>
                  <a:moveTo>
                    <a:pt x="17" y="7"/>
                  </a:moveTo>
                  <a:cubicBezTo>
                    <a:pt x="11" y="7"/>
                    <a:pt x="7" y="12"/>
                    <a:pt x="7" y="18"/>
                  </a:cubicBezTo>
                  <a:cubicBezTo>
                    <a:pt x="7" y="24"/>
                    <a:pt x="11" y="29"/>
                    <a:pt x="17" y="29"/>
                  </a:cubicBezTo>
                  <a:cubicBezTo>
                    <a:pt x="23" y="29"/>
                    <a:pt x="27" y="24"/>
                    <a:pt x="27" y="18"/>
                  </a:cubicBezTo>
                  <a:cubicBezTo>
                    <a:pt x="27" y="12"/>
                    <a:pt x="23" y="7"/>
                    <a:pt x="17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000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9" name="Freeform 213">
              <a:extLst>
                <a:ext uri="{FF2B5EF4-FFF2-40B4-BE49-F238E27FC236}">
                  <a16:creationId xmlns:a16="http://schemas.microsoft.com/office/drawing/2014/main" id="{B83F8585-7118-4FF1-B768-03D790CD95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53601" y="4943475"/>
              <a:ext cx="241300" cy="139700"/>
            </a:xfrm>
            <a:custGeom>
              <a:avLst/>
              <a:gdLst>
                <a:gd name="T0" fmla="*/ 61 w 64"/>
                <a:gd name="T1" fmla="*/ 37 h 37"/>
                <a:gd name="T2" fmla="*/ 3 w 64"/>
                <a:gd name="T3" fmla="*/ 37 h 37"/>
                <a:gd name="T4" fmla="*/ 0 w 64"/>
                <a:gd name="T5" fmla="*/ 33 h 37"/>
                <a:gd name="T6" fmla="*/ 0 w 64"/>
                <a:gd name="T7" fmla="*/ 16 h 37"/>
                <a:gd name="T8" fmla="*/ 16 w 64"/>
                <a:gd name="T9" fmla="*/ 0 h 37"/>
                <a:gd name="T10" fmla="*/ 48 w 64"/>
                <a:gd name="T11" fmla="*/ 0 h 37"/>
                <a:gd name="T12" fmla="*/ 64 w 64"/>
                <a:gd name="T13" fmla="*/ 16 h 37"/>
                <a:gd name="T14" fmla="*/ 64 w 64"/>
                <a:gd name="T15" fmla="*/ 33 h 37"/>
                <a:gd name="T16" fmla="*/ 61 w 64"/>
                <a:gd name="T17" fmla="*/ 37 h 37"/>
                <a:gd name="T18" fmla="*/ 7 w 64"/>
                <a:gd name="T19" fmla="*/ 30 h 37"/>
                <a:gd name="T20" fmla="*/ 57 w 64"/>
                <a:gd name="T21" fmla="*/ 30 h 37"/>
                <a:gd name="T22" fmla="*/ 57 w 64"/>
                <a:gd name="T23" fmla="*/ 16 h 37"/>
                <a:gd name="T24" fmla="*/ 48 w 64"/>
                <a:gd name="T25" fmla="*/ 7 h 37"/>
                <a:gd name="T26" fmla="*/ 16 w 64"/>
                <a:gd name="T27" fmla="*/ 7 h 37"/>
                <a:gd name="T28" fmla="*/ 7 w 64"/>
                <a:gd name="T29" fmla="*/ 16 h 37"/>
                <a:gd name="T30" fmla="*/ 7 w 64"/>
                <a:gd name="T31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37">
                  <a:moveTo>
                    <a:pt x="61" y="37"/>
                  </a:moveTo>
                  <a:cubicBezTo>
                    <a:pt x="3" y="37"/>
                    <a:pt x="3" y="37"/>
                    <a:pt x="3" y="37"/>
                  </a:cubicBezTo>
                  <a:cubicBezTo>
                    <a:pt x="1" y="37"/>
                    <a:pt x="0" y="35"/>
                    <a:pt x="0" y="3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5"/>
                    <a:pt x="63" y="37"/>
                    <a:pt x="61" y="37"/>
                  </a:cubicBezTo>
                  <a:close/>
                  <a:moveTo>
                    <a:pt x="7" y="30"/>
                  </a:moveTo>
                  <a:cubicBezTo>
                    <a:pt x="57" y="30"/>
                    <a:pt x="57" y="30"/>
                    <a:pt x="57" y="30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1"/>
                    <a:pt x="53" y="7"/>
                    <a:pt x="48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1" y="7"/>
                    <a:pt x="7" y="11"/>
                    <a:pt x="7" y="16"/>
                  </a:cubicBezTo>
                  <a:lnTo>
                    <a:pt x="7" y="3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000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0" name="Freeform 214">
              <a:extLst>
                <a:ext uri="{FF2B5EF4-FFF2-40B4-BE49-F238E27FC236}">
                  <a16:creationId xmlns:a16="http://schemas.microsoft.com/office/drawing/2014/main" id="{5A97547B-14E1-47F1-ABF6-F25C6747F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9788" y="5056188"/>
              <a:ext cx="392113" cy="26987"/>
            </a:xfrm>
            <a:custGeom>
              <a:avLst/>
              <a:gdLst>
                <a:gd name="T0" fmla="*/ 100 w 104"/>
                <a:gd name="T1" fmla="*/ 7 h 7"/>
                <a:gd name="T2" fmla="*/ 3 w 104"/>
                <a:gd name="T3" fmla="*/ 7 h 7"/>
                <a:gd name="T4" fmla="*/ 0 w 104"/>
                <a:gd name="T5" fmla="*/ 3 h 7"/>
                <a:gd name="T6" fmla="*/ 3 w 104"/>
                <a:gd name="T7" fmla="*/ 0 h 7"/>
                <a:gd name="T8" fmla="*/ 100 w 104"/>
                <a:gd name="T9" fmla="*/ 0 h 7"/>
                <a:gd name="T10" fmla="*/ 104 w 104"/>
                <a:gd name="T11" fmla="*/ 3 h 7"/>
                <a:gd name="T12" fmla="*/ 100 w 10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7">
                  <a:moveTo>
                    <a:pt x="10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2" y="0"/>
                    <a:pt x="104" y="1"/>
                    <a:pt x="104" y="3"/>
                  </a:cubicBezTo>
                  <a:cubicBezTo>
                    <a:pt x="104" y="5"/>
                    <a:pt x="102" y="7"/>
                    <a:pt x="100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000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1" name="Freeform 215">
              <a:extLst>
                <a:ext uri="{FF2B5EF4-FFF2-40B4-BE49-F238E27FC236}">
                  <a16:creationId xmlns:a16="http://schemas.microsoft.com/office/drawing/2014/main" id="{B2E9B952-8C67-43C4-829F-493C13B9D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3463" y="4324350"/>
              <a:ext cx="612775" cy="614362"/>
            </a:xfrm>
            <a:custGeom>
              <a:avLst/>
              <a:gdLst>
                <a:gd name="T0" fmla="*/ 82 w 163"/>
                <a:gd name="T1" fmla="*/ 163 h 163"/>
                <a:gd name="T2" fmla="*/ 27 w 163"/>
                <a:gd name="T3" fmla="*/ 142 h 163"/>
                <a:gd name="T4" fmla="*/ 9 w 163"/>
                <a:gd name="T5" fmla="*/ 139 h 163"/>
                <a:gd name="T6" fmla="*/ 6 w 163"/>
                <a:gd name="T7" fmla="*/ 137 h 163"/>
                <a:gd name="T8" fmla="*/ 7 w 163"/>
                <a:gd name="T9" fmla="*/ 133 h 163"/>
                <a:gd name="T10" fmla="*/ 14 w 163"/>
                <a:gd name="T11" fmla="*/ 127 h 163"/>
                <a:gd name="T12" fmla="*/ 0 w 163"/>
                <a:gd name="T13" fmla="*/ 82 h 163"/>
                <a:gd name="T14" fmla="*/ 82 w 163"/>
                <a:gd name="T15" fmla="*/ 0 h 163"/>
                <a:gd name="T16" fmla="*/ 163 w 163"/>
                <a:gd name="T17" fmla="*/ 82 h 163"/>
                <a:gd name="T18" fmla="*/ 139 w 163"/>
                <a:gd name="T19" fmla="*/ 139 h 163"/>
                <a:gd name="T20" fmla="*/ 134 w 163"/>
                <a:gd name="T21" fmla="*/ 139 h 163"/>
                <a:gd name="T22" fmla="*/ 134 w 163"/>
                <a:gd name="T23" fmla="*/ 134 h 163"/>
                <a:gd name="T24" fmla="*/ 156 w 163"/>
                <a:gd name="T25" fmla="*/ 82 h 163"/>
                <a:gd name="T26" fmla="*/ 82 w 163"/>
                <a:gd name="T27" fmla="*/ 8 h 163"/>
                <a:gd name="T28" fmla="*/ 8 w 163"/>
                <a:gd name="T29" fmla="*/ 82 h 163"/>
                <a:gd name="T30" fmla="*/ 21 w 163"/>
                <a:gd name="T31" fmla="*/ 125 h 163"/>
                <a:gd name="T32" fmla="*/ 21 w 163"/>
                <a:gd name="T33" fmla="*/ 129 h 163"/>
                <a:gd name="T34" fmla="*/ 17 w 163"/>
                <a:gd name="T35" fmla="*/ 133 h 163"/>
                <a:gd name="T36" fmla="*/ 29 w 163"/>
                <a:gd name="T37" fmla="*/ 135 h 163"/>
                <a:gd name="T38" fmla="*/ 31 w 163"/>
                <a:gd name="T39" fmla="*/ 136 h 163"/>
                <a:gd name="T40" fmla="*/ 82 w 163"/>
                <a:gd name="T41" fmla="*/ 156 h 163"/>
                <a:gd name="T42" fmla="*/ 88 w 163"/>
                <a:gd name="T43" fmla="*/ 156 h 163"/>
                <a:gd name="T44" fmla="*/ 92 w 163"/>
                <a:gd name="T45" fmla="*/ 159 h 163"/>
                <a:gd name="T46" fmla="*/ 89 w 163"/>
                <a:gd name="T47" fmla="*/ 163 h 163"/>
                <a:gd name="T48" fmla="*/ 82 w 163"/>
                <a:gd name="T49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63">
                  <a:moveTo>
                    <a:pt x="82" y="163"/>
                  </a:moveTo>
                  <a:cubicBezTo>
                    <a:pt x="61" y="163"/>
                    <a:pt x="42" y="156"/>
                    <a:pt x="27" y="142"/>
                  </a:cubicBezTo>
                  <a:cubicBezTo>
                    <a:pt x="9" y="139"/>
                    <a:pt x="9" y="139"/>
                    <a:pt x="9" y="139"/>
                  </a:cubicBezTo>
                  <a:cubicBezTo>
                    <a:pt x="8" y="139"/>
                    <a:pt x="7" y="138"/>
                    <a:pt x="6" y="137"/>
                  </a:cubicBezTo>
                  <a:cubicBezTo>
                    <a:pt x="6" y="136"/>
                    <a:pt x="6" y="134"/>
                    <a:pt x="7" y="133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5" y="113"/>
                    <a:pt x="0" y="98"/>
                    <a:pt x="0" y="82"/>
                  </a:cubicBezTo>
                  <a:cubicBezTo>
                    <a:pt x="0" y="37"/>
                    <a:pt x="37" y="0"/>
                    <a:pt x="82" y="0"/>
                  </a:cubicBezTo>
                  <a:cubicBezTo>
                    <a:pt x="127" y="0"/>
                    <a:pt x="163" y="37"/>
                    <a:pt x="163" y="82"/>
                  </a:cubicBezTo>
                  <a:cubicBezTo>
                    <a:pt x="163" y="103"/>
                    <a:pt x="155" y="124"/>
                    <a:pt x="139" y="139"/>
                  </a:cubicBezTo>
                  <a:cubicBezTo>
                    <a:pt x="138" y="140"/>
                    <a:pt x="136" y="140"/>
                    <a:pt x="134" y="139"/>
                  </a:cubicBezTo>
                  <a:cubicBezTo>
                    <a:pt x="133" y="138"/>
                    <a:pt x="133" y="135"/>
                    <a:pt x="134" y="134"/>
                  </a:cubicBezTo>
                  <a:cubicBezTo>
                    <a:pt x="148" y="120"/>
                    <a:pt x="156" y="101"/>
                    <a:pt x="156" y="82"/>
                  </a:cubicBezTo>
                  <a:cubicBezTo>
                    <a:pt x="156" y="41"/>
                    <a:pt x="123" y="8"/>
                    <a:pt x="82" y="8"/>
                  </a:cubicBezTo>
                  <a:cubicBezTo>
                    <a:pt x="41" y="8"/>
                    <a:pt x="8" y="41"/>
                    <a:pt x="8" y="82"/>
                  </a:cubicBezTo>
                  <a:cubicBezTo>
                    <a:pt x="8" y="97"/>
                    <a:pt x="12" y="112"/>
                    <a:pt x="21" y="125"/>
                  </a:cubicBezTo>
                  <a:cubicBezTo>
                    <a:pt x="23" y="126"/>
                    <a:pt x="22" y="128"/>
                    <a:pt x="21" y="129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29" y="135"/>
                    <a:pt x="29" y="135"/>
                    <a:pt x="29" y="135"/>
                  </a:cubicBezTo>
                  <a:cubicBezTo>
                    <a:pt x="30" y="135"/>
                    <a:pt x="30" y="135"/>
                    <a:pt x="31" y="136"/>
                  </a:cubicBezTo>
                  <a:cubicBezTo>
                    <a:pt x="45" y="149"/>
                    <a:pt x="63" y="156"/>
                    <a:pt x="82" y="156"/>
                  </a:cubicBezTo>
                  <a:cubicBezTo>
                    <a:pt x="84" y="156"/>
                    <a:pt x="86" y="156"/>
                    <a:pt x="88" y="156"/>
                  </a:cubicBezTo>
                  <a:cubicBezTo>
                    <a:pt x="90" y="155"/>
                    <a:pt x="92" y="157"/>
                    <a:pt x="92" y="159"/>
                  </a:cubicBezTo>
                  <a:cubicBezTo>
                    <a:pt x="93" y="161"/>
                    <a:pt x="91" y="163"/>
                    <a:pt x="89" y="163"/>
                  </a:cubicBezTo>
                  <a:cubicBezTo>
                    <a:pt x="87" y="163"/>
                    <a:pt x="84" y="163"/>
                    <a:pt x="82" y="1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000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2" name="Freeform 216">
              <a:extLst>
                <a:ext uri="{FF2B5EF4-FFF2-40B4-BE49-F238E27FC236}">
                  <a16:creationId xmlns:a16="http://schemas.microsoft.com/office/drawing/2014/main" id="{5404D0F6-E4FD-4F06-B761-DA125388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2551" y="4905375"/>
              <a:ext cx="52388" cy="33337"/>
            </a:xfrm>
            <a:custGeom>
              <a:avLst/>
              <a:gdLst>
                <a:gd name="T0" fmla="*/ 4 w 14"/>
                <a:gd name="T1" fmla="*/ 9 h 9"/>
                <a:gd name="T2" fmla="*/ 0 w 14"/>
                <a:gd name="T3" fmla="*/ 5 h 9"/>
                <a:gd name="T4" fmla="*/ 3 w 14"/>
                <a:gd name="T5" fmla="*/ 2 h 9"/>
                <a:gd name="T6" fmla="*/ 9 w 14"/>
                <a:gd name="T7" fmla="*/ 1 h 9"/>
                <a:gd name="T8" fmla="*/ 13 w 14"/>
                <a:gd name="T9" fmla="*/ 4 h 9"/>
                <a:gd name="T10" fmla="*/ 10 w 14"/>
                <a:gd name="T11" fmla="*/ 8 h 9"/>
                <a:gd name="T12" fmla="*/ 4 w 14"/>
                <a:gd name="T13" fmla="*/ 9 h 9"/>
                <a:gd name="T14" fmla="*/ 4 w 14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4" y="9"/>
                  </a:moveTo>
                  <a:cubicBezTo>
                    <a:pt x="2" y="9"/>
                    <a:pt x="0" y="7"/>
                    <a:pt x="0" y="5"/>
                  </a:cubicBezTo>
                  <a:cubicBezTo>
                    <a:pt x="0" y="3"/>
                    <a:pt x="1" y="2"/>
                    <a:pt x="3" y="2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4" y="6"/>
                    <a:pt x="12" y="8"/>
                    <a:pt x="10" y="8"/>
                  </a:cubicBezTo>
                  <a:cubicBezTo>
                    <a:pt x="8" y="8"/>
                    <a:pt x="6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000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3" name="Freeform 217">
              <a:extLst>
                <a:ext uri="{FF2B5EF4-FFF2-40B4-BE49-F238E27FC236}">
                  <a16:creationId xmlns:a16="http://schemas.microsoft.com/office/drawing/2014/main" id="{D85006FD-8CCF-4635-B1AC-FA8B0FE75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5101" y="4875213"/>
              <a:ext cx="60325" cy="41275"/>
            </a:xfrm>
            <a:custGeom>
              <a:avLst/>
              <a:gdLst>
                <a:gd name="T0" fmla="*/ 4 w 16"/>
                <a:gd name="T1" fmla="*/ 11 h 11"/>
                <a:gd name="T2" fmla="*/ 1 w 16"/>
                <a:gd name="T3" fmla="*/ 9 h 11"/>
                <a:gd name="T4" fmla="*/ 3 w 16"/>
                <a:gd name="T5" fmla="*/ 4 h 11"/>
                <a:gd name="T6" fmla="*/ 10 w 16"/>
                <a:gd name="T7" fmla="*/ 1 h 11"/>
                <a:gd name="T8" fmla="*/ 15 w 16"/>
                <a:gd name="T9" fmla="*/ 2 h 11"/>
                <a:gd name="T10" fmla="*/ 13 w 16"/>
                <a:gd name="T11" fmla="*/ 7 h 11"/>
                <a:gd name="T12" fmla="*/ 5 w 16"/>
                <a:gd name="T13" fmla="*/ 11 h 11"/>
                <a:gd name="T14" fmla="*/ 4 w 1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1">
                  <a:moveTo>
                    <a:pt x="4" y="11"/>
                  </a:moveTo>
                  <a:cubicBezTo>
                    <a:pt x="3" y="11"/>
                    <a:pt x="1" y="11"/>
                    <a:pt x="1" y="9"/>
                  </a:cubicBezTo>
                  <a:cubicBezTo>
                    <a:pt x="0" y="7"/>
                    <a:pt x="1" y="5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4"/>
                    <a:pt x="15" y="6"/>
                    <a:pt x="13" y="7"/>
                  </a:cubicBezTo>
                  <a:cubicBezTo>
                    <a:pt x="11" y="9"/>
                    <a:pt x="8" y="10"/>
                    <a:pt x="5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000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4" name="Freeform 218">
              <a:extLst>
                <a:ext uri="{FF2B5EF4-FFF2-40B4-BE49-F238E27FC236}">
                  <a16:creationId xmlns:a16="http://schemas.microsoft.com/office/drawing/2014/main" id="{B2078B7B-1217-46FB-B01B-EECDF336A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9238" y="4822825"/>
              <a:ext cx="44450" cy="44450"/>
            </a:xfrm>
            <a:custGeom>
              <a:avLst/>
              <a:gdLst>
                <a:gd name="T0" fmla="*/ 4 w 12"/>
                <a:gd name="T1" fmla="*/ 12 h 12"/>
                <a:gd name="T2" fmla="*/ 1 w 12"/>
                <a:gd name="T3" fmla="*/ 11 h 12"/>
                <a:gd name="T4" fmla="*/ 1 w 12"/>
                <a:gd name="T5" fmla="*/ 6 h 12"/>
                <a:gd name="T6" fmla="*/ 5 w 12"/>
                <a:gd name="T7" fmla="*/ 2 h 12"/>
                <a:gd name="T8" fmla="*/ 10 w 12"/>
                <a:gd name="T9" fmla="*/ 2 h 12"/>
                <a:gd name="T10" fmla="*/ 10 w 12"/>
                <a:gd name="T11" fmla="*/ 7 h 12"/>
                <a:gd name="T12" fmla="*/ 6 w 12"/>
                <a:gd name="T13" fmla="*/ 11 h 12"/>
                <a:gd name="T14" fmla="*/ 4 w 1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4" y="12"/>
                  </a:moveTo>
                  <a:cubicBezTo>
                    <a:pt x="3" y="12"/>
                    <a:pt x="2" y="12"/>
                    <a:pt x="1" y="11"/>
                  </a:cubicBezTo>
                  <a:cubicBezTo>
                    <a:pt x="0" y="9"/>
                    <a:pt x="0" y="7"/>
                    <a:pt x="1" y="6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7" y="0"/>
                    <a:pt x="9" y="0"/>
                    <a:pt x="10" y="2"/>
                  </a:cubicBezTo>
                  <a:cubicBezTo>
                    <a:pt x="12" y="3"/>
                    <a:pt x="12" y="6"/>
                    <a:pt x="10" y="7"/>
                  </a:cubicBezTo>
                  <a:cubicBezTo>
                    <a:pt x="9" y="8"/>
                    <a:pt x="8" y="10"/>
                    <a:pt x="6" y="11"/>
                  </a:cubicBezTo>
                  <a:cubicBezTo>
                    <a:pt x="5" y="12"/>
                    <a:pt x="4" y="12"/>
                    <a:pt x="4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000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5" name="Freeform 219">
              <a:extLst>
                <a:ext uri="{FF2B5EF4-FFF2-40B4-BE49-F238E27FC236}">
                  <a16:creationId xmlns:a16="http://schemas.microsoft.com/office/drawing/2014/main" id="{FF5B0121-4F75-4C9A-982B-FB36FCFF7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8076" y="4814888"/>
              <a:ext cx="60325" cy="57150"/>
            </a:xfrm>
            <a:custGeom>
              <a:avLst/>
              <a:gdLst>
                <a:gd name="T0" fmla="*/ 12 w 16"/>
                <a:gd name="T1" fmla="*/ 15 h 15"/>
                <a:gd name="T2" fmla="*/ 9 w 16"/>
                <a:gd name="T3" fmla="*/ 14 h 15"/>
                <a:gd name="T4" fmla="*/ 2 w 16"/>
                <a:gd name="T5" fmla="*/ 6 h 15"/>
                <a:gd name="T6" fmla="*/ 2 w 16"/>
                <a:gd name="T7" fmla="*/ 1 h 15"/>
                <a:gd name="T8" fmla="*/ 7 w 16"/>
                <a:gd name="T9" fmla="*/ 2 h 15"/>
                <a:gd name="T10" fmla="*/ 14 w 16"/>
                <a:gd name="T11" fmla="*/ 8 h 15"/>
                <a:gd name="T12" fmla="*/ 15 w 16"/>
                <a:gd name="T13" fmla="*/ 14 h 15"/>
                <a:gd name="T14" fmla="*/ 12 w 16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5">
                  <a:moveTo>
                    <a:pt x="12" y="15"/>
                  </a:moveTo>
                  <a:cubicBezTo>
                    <a:pt x="11" y="15"/>
                    <a:pt x="10" y="15"/>
                    <a:pt x="9" y="14"/>
                  </a:cubicBezTo>
                  <a:cubicBezTo>
                    <a:pt x="7" y="12"/>
                    <a:pt x="4" y="9"/>
                    <a:pt x="2" y="6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9" y="4"/>
                    <a:pt x="12" y="6"/>
                    <a:pt x="14" y="8"/>
                  </a:cubicBezTo>
                  <a:cubicBezTo>
                    <a:pt x="16" y="10"/>
                    <a:pt x="16" y="12"/>
                    <a:pt x="15" y="14"/>
                  </a:cubicBezTo>
                  <a:cubicBezTo>
                    <a:pt x="14" y="14"/>
                    <a:pt x="13" y="15"/>
                    <a:pt x="12" y="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000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6" name="Freeform 220">
              <a:extLst>
                <a:ext uri="{FF2B5EF4-FFF2-40B4-BE49-F238E27FC236}">
                  <a16:creationId xmlns:a16="http://schemas.microsoft.com/office/drawing/2014/main" id="{35100484-0C09-4C75-9755-7B8EFC680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838" y="4441825"/>
              <a:ext cx="200025" cy="293687"/>
            </a:xfrm>
            <a:custGeom>
              <a:avLst/>
              <a:gdLst>
                <a:gd name="T0" fmla="*/ 27 w 53"/>
                <a:gd name="T1" fmla="*/ 78 h 78"/>
                <a:gd name="T2" fmla="*/ 23 w 53"/>
                <a:gd name="T3" fmla="*/ 74 h 78"/>
                <a:gd name="T4" fmla="*/ 23 w 53"/>
                <a:gd name="T5" fmla="*/ 74 h 78"/>
                <a:gd name="T6" fmla="*/ 39 w 53"/>
                <a:gd name="T7" fmla="*/ 41 h 78"/>
                <a:gd name="T8" fmla="*/ 46 w 53"/>
                <a:gd name="T9" fmla="*/ 26 h 78"/>
                <a:gd name="T10" fmla="*/ 27 w 53"/>
                <a:gd name="T11" fmla="*/ 7 h 78"/>
                <a:gd name="T12" fmla="*/ 13 w 53"/>
                <a:gd name="T13" fmla="*/ 13 h 78"/>
                <a:gd name="T14" fmla="*/ 8 w 53"/>
                <a:gd name="T15" fmla="*/ 26 h 78"/>
                <a:gd name="T16" fmla="*/ 4 w 53"/>
                <a:gd name="T17" fmla="*/ 30 h 78"/>
                <a:gd name="T18" fmla="*/ 0 w 53"/>
                <a:gd name="T19" fmla="*/ 26 h 78"/>
                <a:gd name="T20" fmla="*/ 8 w 53"/>
                <a:gd name="T21" fmla="*/ 7 h 78"/>
                <a:gd name="T22" fmla="*/ 28 w 53"/>
                <a:gd name="T23" fmla="*/ 0 h 78"/>
                <a:gd name="T24" fmla="*/ 53 w 53"/>
                <a:gd name="T25" fmla="*/ 25 h 78"/>
                <a:gd name="T26" fmla="*/ 44 w 53"/>
                <a:gd name="T27" fmla="*/ 46 h 78"/>
                <a:gd name="T28" fmla="*/ 30 w 53"/>
                <a:gd name="T29" fmla="*/ 74 h 78"/>
                <a:gd name="T30" fmla="*/ 30 w 53"/>
                <a:gd name="T31" fmla="*/ 74 h 78"/>
                <a:gd name="T32" fmla="*/ 27 w 53"/>
                <a:gd name="T3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78">
                  <a:moveTo>
                    <a:pt x="27" y="78"/>
                  </a:moveTo>
                  <a:cubicBezTo>
                    <a:pt x="25" y="78"/>
                    <a:pt x="23" y="76"/>
                    <a:pt x="23" y="74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3" y="62"/>
                    <a:pt x="29" y="49"/>
                    <a:pt x="39" y="41"/>
                  </a:cubicBezTo>
                  <a:cubicBezTo>
                    <a:pt x="44" y="37"/>
                    <a:pt x="46" y="32"/>
                    <a:pt x="46" y="26"/>
                  </a:cubicBezTo>
                  <a:cubicBezTo>
                    <a:pt x="45" y="16"/>
                    <a:pt x="37" y="8"/>
                    <a:pt x="27" y="7"/>
                  </a:cubicBezTo>
                  <a:cubicBezTo>
                    <a:pt x="22" y="7"/>
                    <a:pt x="17" y="9"/>
                    <a:pt x="13" y="13"/>
                  </a:cubicBezTo>
                  <a:cubicBezTo>
                    <a:pt x="10" y="16"/>
                    <a:pt x="8" y="21"/>
                    <a:pt x="8" y="26"/>
                  </a:cubicBezTo>
                  <a:cubicBezTo>
                    <a:pt x="8" y="28"/>
                    <a:pt x="6" y="30"/>
                    <a:pt x="4" y="30"/>
                  </a:cubicBezTo>
                  <a:cubicBezTo>
                    <a:pt x="2" y="30"/>
                    <a:pt x="0" y="28"/>
                    <a:pt x="0" y="26"/>
                  </a:cubicBezTo>
                  <a:cubicBezTo>
                    <a:pt x="0" y="19"/>
                    <a:pt x="3" y="12"/>
                    <a:pt x="8" y="7"/>
                  </a:cubicBezTo>
                  <a:cubicBezTo>
                    <a:pt x="14" y="2"/>
                    <a:pt x="20" y="0"/>
                    <a:pt x="28" y="0"/>
                  </a:cubicBezTo>
                  <a:cubicBezTo>
                    <a:pt x="41" y="1"/>
                    <a:pt x="53" y="12"/>
                    <a:pt x="53" y="25"/>
                  </a:cubicBezTo>
                  <a:cubicBezTo>
                    <a:pt x="53" y="34"/>
                    <a:pt x="50" y="41"/>
                    <a:pt x="44" y="46"/>
                  </a:cubicBezTo>
                  <a:cubicBezTo>
                    <a:pt x="35" y="54"/>
                    <a:pt x="30" y="64"/>
                    <a:pt x="30" y="7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0" y="76"/>
                    <a:pt x="29" y="78"/>
                    <a:pt x="27" y="7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0000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7" name="Freeform 221">
              <a:extLst>
                <a:ext uri="{FF2B5EF4-FFF2-40B4-BE49-F238E27FC236}">
                  <a16:creationId xmlns:a16="http://schemas.microsoft.com/office/drawing/2014/main" id="{03F88579-0F16-439C-B58F-28E055A020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0163" y="4743450"/>
              <a:ext cx="79375" cy="82550"/>
            </a:xfrm>
            <a:custGeom>
              <a:avLst/>
              <a:gdLst>
                <a:gd name="T0" fmla="*/ 11 w 21"/>
                <a:gd name="T1" fmla="*/ 22 h 22"/>
                <a:gd name="T2" fmla="*/ 0 w 21"/>
                <a:gd name="T3" fmla="*/ 11 h 22"/>
                <a:gd name="T4" fmla="*/ 11 w 21"/>
                <a:gd name="T5" fmla="*/ 0 h 22"/>
                <a:gd name="T6" fmla="*/ 21 w 21"/>
                <a:gd name="T7" fmla="*/ 11 h 22"/>
                <a:gd name="T8" fmla="*/ 11 w 21"/>
                <a:gd name="T9" fmla="*/ 22 h 22"/>
                <a:gd name="T10" fmla="*/ 11 w 21"/>
                <a:gd name="T11" fmla="*/ 7 h 22"/>
                <a:gd name="T12" fmla="*/ 7 w 21"/>
                <a:gd name="T13" fmla="*/ 11 h 22"/>
                <a:gd name="T14" fmla="*/ 11 w 21"/>
                <a:gd name="T15" fmla="*/ 14 h 22"/>
                <a:gd name="T16" fmla="*/ 14 w 21"/>
                <a:gd name="T17" fmla="*/ 11 h 22"/>
                <a:gd name="T18" fmla="*/ 11 w 21"/>
                <a:gd name="T19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2">
                  <a:moveTo>
                    <a:pt x="11" y="22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1" y="5"/>
                    <a:pt x="21" y="11"/>
                  </a:cubicBezTo>
                  <a:cubicBezTo>
                    <a:pt x="21" y="17"/>
                    <a:pt x="17" y="22"/>
                    <a:pt x="11" y="22"/>
                  </a:cubicBezTo>
                  <a:close/>
                  <a:moveTo>
                    <a:pt x="11" y="7"/>
                  </a:moveTo>
                  <a:cubicBezTo>
                    <a:pt x="9" y="7"/>
                    <a:pt x="7" y="9"/>
                    <a:pt x="7" y="11"/>
                  </a:cubicBezTo>
                  <a:cubicBezTo>
                    <a:pt x="7" y="13"/>
                    <a:pt x="9" y="14"/>
                    <a:pt x="11" y="14"/>
                  </a:cubicBezTo>
                  <a:cubicBezTo>
                    <a:pt x="13" y="14"/>
                    <a:pt x="14" y="13"/>
                    <a:pt x="14" y="11"/>
                  </a:cubicBezTo>
                  <a:cubicBezTo>
                    <a:pt x="14" y="9"/>
                    <a:pt x="13" y="7"/>
                    <a:pt x="11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0000"/>
                </a:solidFill>
                <a:latin typeface="#9Slide03 SFU Futura_03" panose="00000400000000000000" pitchFamily="2" charset="0"/>
              </a:endParaRPr>
            </a:p>
          </p:txBody>
        </p:sp>
      </p:grpSp>
      <p:sp>
        <p:nvSpPr>
          <p:cNvPr id="13316" name="TextBox 17">
            <a:extLst>
              <a:ext uri="{FF2B5EF4-FFF2-40B4-BE49-F238E27FC236}">
                <a16:creationId xmlns:a16="http://schemas.microsoft.com/office/drawing/2014/main" id="{FF7D8631-C1CC-4985-80F9-E35170E65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8463" y="6013450"/>
            <a:ext cx="1587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2A9400"/>
                </a:solidFill>
                <a:latin typeface="#9Slide03 SFU Futura_03" panose="00000400000000000000" pitchFamily="2" charset="0"/>
                <a:ea typeface="Hiragino Kaku Gothic StdN W8"/>
                <a:cs typeface="Lucida Grande"/>
              </a:rPr>
              <a:t>ĐÚNG</a:t>
            </a:r>
          </a:p>
        </p:txBody>
      </p:sp>
      <p:sp>
        <p:nvSpPr>
          <p:cNvPr id="13317" name="TextBox 18">
            <a:extLst>
              <a:ext uri="{FF2B5EF4-FFF2-40B4-BE49-F238E27FC236}">
                <a16:creationId xmlns:a16="http://schemas.microsoft.com/office/drawing/2014/main" id="{375E96A7-E7B2-4289-83E1-692FAEA47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467" y="5994090"/>
            <a:ext cx="8771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#9Slide03 SFU Futura_03" panose="00000400000000000000" pitchFamily="2" charset="0"/>
                <a:ea typeface="Hiragino Kaku Gothic StdN W8"/>
                <a:cs typeface="Lucida Grande"/>
              </a:rPr>
              <a:t>SAI</a:t>
            </a:r>
          </a:p>
        </p:txBody>
      </p:sp>
      <p:sp>
        <p:nvSpPr>
          <p:cNvPr id="13318" name="Freeform 1218">
            <a:extLst>
              <a:ext uri="{FF2B5EF4-FFF2-40B4-BE49-F238E27FC236}">
                <a16:creationId xmlns:a16="http://schemas.microsoft.com/office/drawing/2014/main" id="{9A7EB81E-A0DD-4119-AD8E-D1DC86A4C728}"/>
              </a:ext>
            </a:extLst>
          </p:cNvPr>
          <p:cNvSpPr>
            <a:spLocks/>
          </p:cNvSpPr>
          <p:nvPr/>
        </p:nvSpPr>
        <p:spPr bwMode="auto">
          <a:xfrm>
            <a:off x="4529712" y="5143573"/>
            <a:ext cx="1025525" cy="784225"/>
          </a:xfrm>
          <a:custGeom>
            <a:avLst/>
            <a:gdLst>
              <a:gd name="T0" fmla="*/ 872421 w 4043"/>
              <a:gd name="T1" fmla="*/ 0 h 3090"/>
              <a:gd name="T2" fmla="*/ 882574 w 4043"/>
              <a:gd name="T3" fmla="*/ 1016 h 3090"/>
              <a:gd name="T4" fmla="*/ 892474 w 4043"/>
              <a:gd name="T5" fmla="*/ 3048 h 3090"/>
              <a:gd name="T6" fmla="*/ 901104 w 4043"/>
              <a:gd name="T7" fmla="*/ 6859 h 3090"/>
              <a:gd name="T8" fmla="*/ 909734 w 4043"/>
              <a:gd name="T9" fmla="*/ 11939 h 3090"/>
              <a:gd name="T10" fmla="*/ 917603 w 4043"/>
              <a:gd name="T11" fmla="*/ 18543 h 3090"/>
              <a:gd name="T12" fmla="*/ 1007713 w 4043"/>
              <a:gd name="T13" fmla="*/ 108467 h 3090"/>
              <a:gd name="T14" fmla="*/ 1014313 w 4043"/>
              <a:gd name="T15" fmla="*/ 116087 h 3090"/>
              <a:gd name="T16" fmla="*/ 1019136 w 4043"/>
              <a:gd name="T17" fmla="*/ 124724 h 3090"/>
              <a:gd name="T18" fmla="*/ 1022943 w 4043"/>
              <a:gd name="T19" fmla="*/ 133361 h 3090"/>
              <a:gd name="T20" fmla="*/ 1025228 w 4043"/>
              <a:gd name="T21" fmla="*/ 143013 h 3090"/>
              <a:gd name="T22" fmla="*/ 1026243 w 4043"/>
              <a:gd name="T23" fmla="*/ 153428 h 3090"/>
              <a:gd name="T24" fmla="*/ 1025228 w 4043"/>
              <a:gd name="T25" fmla="*/ 163589 h 3090"/>
              <a:gd name="T26" fmla="*/ 1022943 w 4043"/>
              <a:gd name="T27" fmla="*/ 173242 h 3090"/>
              <a:gd name="T28" fmla="*/ 1019136 w 4043"/>
              <a:gd name="T29" fmla="*/ 182133 h 3090"/>
              <a:gd name="T30" fmla="*/ 1014313 w 4043"/>
              <a:gd name="T31" fmla="*/ 190515 h 3090"/>
              <a:gd name="T32" fmla="*/ 1007713 w 4043"/>
              <a:gd name="T33" fmla="*/ 198136 h 3090"/>
              <a:gd name="T34" fmla="*/ 528225 w 4043"/>
              <a:gd name="T35" fmla="*/ 676456 h 3090"/>
              <a:gd name="T36" fmla="*/ 438114 w 4043"/>
              <a:gd name="T37" fmla="*/ 766380 h 3090"/>
              <a:gd name="T38" fmla="*/ 430245 w 4043"/>
              <a:gd name="T39" fmla="*/ 772984 h 3090"/>
              <a:gd name="T40" fmla="*/ 422123 w 4043"/>
              <a:gd name="T41" fmla="*/ 777810 h 3090"/>
              <a:gd name="T42" fmla="*/ 412985 w 4043"/>
              <a:gd name="T43" fmla="*/ 781621 h 3090"/>
              <a:gd name="T44" fmla="*/ 403339 w 4043"/>
              <a:gd name="T45" fmla="*/ 783907 h 3090"/>
              <a:gd name="T46" fmla="*/ 393186 w 4043"/>
              <a:gd name="T47" fmla="*/ 784923 h 3090"/>
              <a:gd name="T48" fmla="*/ 383033 w 4043"/>
              <a:gd name="T49" fmla="*/ 783907 h 3090"/>
              <a:gd name="T50" fmla="*/ 373133 w 4043"/>
              <a:gd name="T51" fmla="*/ 781621 h 3090"/>
              <a:gd name="T52" fmla="*/ 363995 w 4043"/>
              <a:gd name="T53" fmla="*/ 777810 h 3090"/>
              <a:gd name="T54" fmla="*/ 355873 w 4043"/>
              <a:gd name="T55" fmla="*/ 772984 h 3090"/>
              <a:gd name="T56" fmla="*/ 348004 w 4043"/>
              <a:gd name="T57" fmla="*/ 766380 h 3090"/>
              <a:gd name="T58" fmla="*/ 257893 w 4043"/>
              <a:gd name="T59" fmla="*/ 676456 h 3090"/>
              <a:gd name="T60" fmla="*/ 18530 w 4043"/>
              <a:gd name="T61" fmla="*/ 437169 h 3090"/>
              <a:gd name="T62" fmla="*/ 11930 w 4043"/>
              <a:gd name="T63" fmla="*/ 429548 h 3090"/>
              <a:gd name="T64" fmla="*/ 6600 w 4043"/>
              <a:gd name="T65" fmla="*/ 421166 h 3090"/>
              <a:gd name="T66" fmla="*/ 2792 w 4043"/>
              <a:gd name="T67" fmla="*/ 412021 h 3090"/>
              <a:gd name="T68" fmla="*/ 508 w 4043"/>
              <a:gd name="T69" fmla="*/ 402622 h 3090"/>
              <a:gd name="T70" fmla="*/ 0 w 4043"/>
              <a:gd name="T71" fmla="*/ 392462 h 3090"/>
              <a:gd name="T72" fmla="*/ 508 w 4043"/>
              <a:gd name="T73" fmla="*/ 382047 h 3090"/>
              <a:gd name="T74" fmla="*/ 2792 w 4043"/>
              <a:gd name="T75" fmla="*/ 372648 h 3090"/>
              <a:gd name="T76" fmla="*/ 6600 w 4043"/>
              <a:gd name="T77" fmla="*/ 363503 h 3090"/>
              <a:gd name="T78" fmla="*/ 11930 w 4043"/>
              <a:gd name="T79" fmla="*/ 355121 h 3090"/>
              <a:gd name="T80" fmla="*/ 18530 w 4043"/>
              <a:gd name="T81" fmla="*/ 347500 h 3090"/>
              <a:gd name="T82" fmla="*/ 108640 w 4043"/>
              <a:gd name="T83" fmla="*/ 257831 h 3090"/>
              <a:gd name="T84" fmla="*/ 116001 w 4043"/>
              <a:gd name="T85" fmla="*/ 251226 h 3090"/>
              <a:gd name="T86" fmla="*/ 124632 w 4043"/>
              <a:gd name="T87" fmla="*/ 245892 h 3090"/>
              <a:gd name="T88" fmla="*/ 133770 w 4043"/>
              <a:gd name="T89" fmla="*/ 242081 h 3090"/>
              <a:gd name="T90" fmla="*/ 143161 w 4043"/>
              <a:gd name="T91" fmla="*/ 239795 h 3090"/>
              <a:gd name="T92" fmla="*/ 153568 w 4043"/>
              <a:gd name="T93" fmla="*/ 239287 h 3090"/>
              <a:gd name="T94" fmla="*/ 163722 w 4043"/>
              <a:gd name="T95" fmla="*/ 239795 h 3090"/>
              <a:gd name="T96" fmla="*/ 173621 w 4043"/>
              <a:gd name="T97" fmla="*/ 242081 h 3090"/>
              <a:gd name="T98" fmla="*/ 182251 w 4043"/>
              <a:gd name="T99" fmla="*/ 245892 h 3090"/>
              <a:gd name="T100" fmla="*/ 190882 w 4043"/>
              <a:gd name="T101" fmla="*/ 251226 h 3090"/>
              <a:gd name="T102" fmla="*/ 198751 w 4043"/>
              <a:gd name="T103" fmla="*/ 257831 h 3090"/>
              <a:gd name="T104" fmla="*/ 393186 w 4043"/>
              <a:gd name="T105" fmla="*/ 452410 h 3090"/>
              <a:gd name="T106" fmla="*/ 827493 w 4043"/>
              <a:gd name="T107" fmla="*/ 18543 h 3090"/>
              <a:gd name="T108" fmla="*/ 835361 w 4043"/>
              <a:gd name="T109" fmla="*/ 11939 h 3090"/>
              <a:gd name="T110" fmla="*/ 843484 w 4043"/>
              <a:gd name="T111" fmla="*/ 6859 h 3090"/>
              <a:gd name="T112" fmla="*/ 852622 w 4043"/>
              <a:gd name="T113" fmla="*/ 3048 h 3090"/>
              <a:gd name="T114" fmla="*/ 862268 w 4043"/>
              <a:gd name="T115" fmla="*/ 1016 h 3090"/>
              <a:gd name="T116" fmla="*/ 872421 w 4043"/>
              <a:gd name="T117" fmla="*/ 0 h 309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043"/>
              <a:gd name="T178" fmla="*/ 0 h 3090"/>
              <a:gd name="T179" fmla="*/ 4043 w 4043"/>
              <a:gd name="T180" fmla="*/ 3090 h 309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043" h="3090">
                <a:moveTo>
                  <a:pt x="3437" y="0"/>
                </a:moveTo>
                <a:lnTo>
                  <a:pt x="3477" y="4"/>
                </a:lnTo>
                <a:lnTo>
                  <a:pt x="3516" y="12"/>
                </a:lnTo>
                <a:lnTo>
                  <a:pt x="3550" y="27"/>
                </a:lnTo>
                <a:lnTo>
                  <a:pt x="3584" y="47"/>
                </a:lnTo>
                <a:lnTo>
                  <a:pt x="3615" y="73"/>
                </a:lnTo>
                <a:lnTo>
                  <a:pt x="3970" y="427"/>
                </a:lnTo>
                <a:lnTo>
                  <a:pt x="3996" y="457"/>
                </a:lnTo>
                <a:lnTo>
                  <a:pt x="4015" y="491"/>
                </a:lnTo>
                <a:lnTo>
                  <a:pt x="4030" y="525"/>
                </a:lnTo>
                <a:lnTo>
                  <a:pt x="4039" y="563"/>
                </a:lnTo>
                <a:lnTo>
                  <a:pt x="4043" y="604"/>
                </a:lnTo>
                <a:lnTo>
                  <a:pt x="4039" y="644"/>
                </a:lnTo>
                <a:lnTo>
                  <a:pt x="4030" y="682"/>
                </a:lnTo>
                <a:lnTo>
                  <a:pt x="4015" y="717"/>
                </a:lnTo>
                <a:lnTo>
                  <a:pt x="3996" y="750"/>
                </a:lnTo>
                <a:lnTo>
                  <a:pt x="3970" y="780"/>
                </a:lnTo>
                <a:lnTo>
                  <a:pt x="2081" y="2663"/>
                </a:lnTo>
                <a:lnTo>
                  <a:pt x="1726" y="3017"/>
                </a:lnTo>
                <a:lnTo>
                  <a:pt x="1695" y="3043"/>
                </a:lnTo>
                <a:lnTo>
                  <a:pt x="1663" y="3062"/>
                </a:lnTo>
                <a:lnTo>
                  <a:pt x="1627" y="3077"/>
                </a:lnTo>
                <a:lnTo>
                  <a:pt x="1589" y="3086"/>
                </a:lnTo>
                <a:lnTo>
                  <a:pt x="1549" y="3090"/>
                </a:lnTo>
                <a:lnTo>
                  <a:pt x="1509" y="3086"/>
                </a:lnTo>
                <a:lnTo>
                  <a:pt x="1470" y="3077"/>
                </a:lnTo>
                <a:lnTo>
                  <a:pt x="1434" y="3062"/>
                </a:lnTo>
                <a:lnTo>
                  <a:pt x="1402" y="3043"/>
                </a:lnTo>
                <a:lnTo>
                  <a:pt x="1371" y="3017"/>
                </a:lnTo>
                <a:lnTo>
                  <a:pt x="1016" y="2663"/>
                </a:lnTo>
                <a:lnTo>
                  <a:pt x="73" y="1721"/>
                </a:lnTo>
                <a:lnTo>
                  <a:pt x="47" y="1691"/>
                </a:lnTo>
                <a:lnTo>
                  <a:pt x="26" y="1658"/>
                </a:lnTo>
                <a:lnTo>
                  <a:pt x="11" y="1622"/>
                </a:lnTo>
                <a:lnTo>
                  <a:pt x="2" y="1585"/>
                </a:lnTo>
                <a:lnTo>
                  <a:pt x="0" y="1545"/>
                </a:lnTo>
                <a:lnTo>
                  <a:pt x="2" y="1504"/>
                </a:lnTo>
                <a:lnTo>
                  <a:pt x="11" y="1467"/>
                </a:lnTo>
                <a:lnTo>
                  <a:pt x="26" y="1431"/>
                </a:lnTo>
                <a:lnTo>
                  <a:pt x="47" y="1398"/>
                </a:lnTo>
                <a:lnTo>
                  <a:pt x="73" y="1368"/>
                </a:lnTo>
                <a:lnTo>
                  <a:pt x="428" y="1015"/>
                </a:lnTo>
                <a:lnTo>
                  <a:pt x="457" y="989"/>
                </a:lnTo>
                <a:lnTo>
                  <a:pt x="491" y="968"/>
                </a:lnTo>
                <a:lnTo>
                  <a:pt x="527" y="953"/>
                </a:lnTo>
                <a:lnTo>
                  <a:pt x="564" y="944"/>
                </a:lnTo>
                <a:lnTo>
                  <a:pt x="605" y="942"/>
                </a:lnTo>
                <a:lnTo>
                  <a:pt x="645" y="944"/>
                </a:lnTo>
                <a:lnTo>
                  <a:pt x="684" y="953"/>
                </a:lnTo>
                <a:lnTo>
                  <a:pt x="718" y="968"/>
                </a:lnTo>
                <a:lnTo>
                  <a:pt x="752" y="989"/>
                </a:lnTo>
                <a:lnTo>
                  <a:pt x="783" y="1015"/>
                </a:lnTo>
                <a:lnTo>
                  <a:pt x="1549" y="1781"/>
                </a:lnTo>
                <a:lnTo>
                  <a:pt x="3260" y="73"/>
                </a:lnTo>
                <a:lnTo>
                  <a:pt x="3291" y="47"/>
                </a:lnTo>
                <a:lnTo>
                  <a:pt x="3323" y="27"/>
                </a:lnTo>
                <a:lnTo>
                  <a:pt x="3359" y="12"/>
                </a:lnTo>
                <a:lnTo>
                  <a:pt x="3397" y="4"/>
                </a:lnTo>
                <a:lnTo>
                  <a:pt x="3437" y="0"/>
                </a:lnTo>
                <a:close/>
              </a:path>
            </a:pathLst>
          </a:custGeom>
          <a:solidFill>
            <a:srgbClr val="2A94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>
              <a:latin typeface="#9Slide03 SFU Futura_03" panose="00000400000000000000" pitchFamily="2" charset="0"/>
            </a:endParaRPr>
          </a:p>
          <a:p>
            <a:endParaRPr lang="en-US" altLang="en-US">
              <a:latin typeface="#9Slide03 SFU Futura_03" panose="00000400000000000000" pitchFamily="2" charset="0"/>
            </a:endParaRPr>
          </a:p>
          <a:p>
            <a:endParaRPr lang="en-US" altLang="en-US">
              <a:latin typeface="#9Slide03 SFU Futura_03" panose="00000400000000000000" pitchFamily="2" charset="0"/>
            </a:endParaRPr>
          </a:p>
          <a:p>
            <a:endParaRPr lang="en-US" altLang="en-US">
              <a:latin typeface="#9Slide03 SFU Futura_03" panose="00000400000000000000" pitchFamily="2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26BFA17-77D6-4DD3-BADA-DA3785A10305}"/>
              </a:ext>
            </a:extLst>
          </p:cNvPr>
          <p:cNvSpPr/>
          <p:nvPr/>
        </p:nvSpPr>
        <p:spPr>
          <a:xfrm>
            <a:off x="2965135" y="2319327"/>
            <a:ext cx="2500306" cy="206216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rgbClr val="0070C0"/>
                </a:solidFill>
                <a:latin typeface="#9Slide03 SFU Futura_03" panose="00000400000000000000" pitchFamily="2" charset="0"/>
                <a:cs typeface="Times New Roman" pitchFamily="18" charset="0"/>
              </a:rPr>
              <a:t>2. </a:t>
            </a:r>
            <a:r>
              <a:rPr lang="vi-VN" sz="2400" b="0" i="0" dirty="0">
                <a:solidFill>
                  <a:srgbClr val="0070C0"/>
                </a:solidFill>
                <a:effectLst/>
                <a:latin typeface="#9Slide03 SFU Futura_03" panose="00000400000000000000" pitchFamily="2" charset="0"/>
              </a:rPr>
              <a:t>Điều chỉnh ánh sáng thích hợp với vật kính</a:t>
            </a:r>
            <a:endParaRPr lang="x-none" sz="2200" b="1" dirty="0">
              <a:solidFill>
                <a:srgbClr val="0070C0"/>
              </a:solidFill>
              <a:latin typeface="#9Slide03 SFU Futura_03" panose="00000400000000000000" pitchFamily="2" charset="0"/>
              <a:cs typeface="Times New Roman" pitchFamily="18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B8CBE7B-AF0D-439D-B645-BD5C19C3E532}"/>
              </a:ext>
            </a:extLst>
          </p:cNvPr>
          <p:cNvSpPr/>
          <p:nvPr/>
        </p:nvSpPr>
        <p:spPr>
          <a:xfrm>
            <a:off x="5795963" y="2319327"/>
            <a:ext cx="2449483" cy="206216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rgbClr val="0070C0"/>
                </a:solidFill>
                <a:latin typeface="#9Slide03 SFU Futura_03" panose="00000400000000000000" pitchFamily="2" charset="0"/>
                <a:cs typeface="Times New Roman" pitchFamily="18" charset="0"/>
              </a:rPr>
              <a:t>3. </a:t>
            </a:r>
            <a:r>
              <a:rPr lang="vi-VN" sz="2400" b="0" i="0" dirty="0">
                <a:solidFill>
                  <a:srgbClr val="0070C0"/>
                </a:solidFill>
                <a:effectLst/>
                <a:latin typeface="#9Slide03 SFU Futura_03" panose="00000400000000000000" pitchFamily="2" charset="0"/>
              </a:rPr>
              <a:t>Lau thị kính và vật kính bằng giấy lau thông thường</a:t>
            </a:r>
            <a:endParaRPr lang="x-none" sz="2200" b="1" dirty="0">
              <a:solidFill>
                <a:srgbClr val="0070C0"/>
              </a:solidFill>
              <a:latin typeface="#9Slide03 SFU Futura_03" panose="00000400000000000000" pitchFamily="2" charset="0"/>
              <a:cs typeface="Times New Roman" pitchFamily="18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C3D601F-937A-4F49-BA6B-E87C56ADCB43}"/>
              </a:ext>
            </a:extLst>
          </p:cNvPr>
          <p:cNvSpPr/>
          <p:nvPr/>
        </p:nvSpPr>
        <p:spPr>
          <a:xfrm>
            <a:off x="8575968" y="2319327"/>
            <a:ext cx="2565344" cy="206216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rgbClr val="0070C0"/>
                </a:solidFill>
                <a:latin typeface="#9Slide03 SFU Futura_03" panose="00000400000000000000" pitchFamily="2" charset="0"/>
                <a:cs typeface="Times New Roman" pitchFamily="18" charset="0"/>
              </a:rPr>
              <a:t>4. </a:t>
            </a:r>
            <a:r>
              <a:rPr lang="vi-VN" sz="2400" b="0" i="0" dirty="0">
                <a:solidFill>
                  <a:srgbClr val="0070C0"/>
                </a:solidFill>
                <a:effectLst/>
                <a:latin typeface="#9Slide03 SFU Futura_03" panose="00000400000000000000" pitchFamily="2" charset="0"/>
              </a:rPr>
              <a:t>Khi di chuyển kính, chỉ cần cầm vào thân kính rồi đặt vào tủ kính.</a:t>
            </a:r>
            <a:endParaRPr lang="x-none" sz="2200" b="1" dirty="0">
              <a:solidFill>
                <a:srgbClr val="0070C0"/>
              </a:solidFill>
              <a:latin typeface="#9Slide03 SFU Futura_03" panose="00000400000000000000" pitchFamily="2" charset="0"/>
              <a:cs typeface="Times New Roman" pitchFamily="18" charset="0"/>
            </a:endParaRPr>
          </a:p>
        </p:txBody>
      </p:sp>
      <p:sp>
        <p:nvSpPr>
          <p:cNvPr id="13326" name="TextBox 30">
            <a:extLst>
              <a:ext uri="{FF2B5EF4-FFF2-40B4-BE49-F238E27FC236}">
                <a16:creationId xmlns:a16="http://schemas.microsoft.com/office/drawing/2014/main" id="{B5B5546D-0EBC-4E3C-830E-DB7A9E9419C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135155" y="632008"/>
            <a:ext cx="889853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</a:rPr>
              <a:t>Những hành động bảo quản và sử dụng kính hiển vi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</a:rPr>
              <a:t>nào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</a:rPr>
              <a:t>dưới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</a:rPr>
              <a:t>đây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</a:rPr>
              <a:t> chưa đúng cách</a:t>
            </a:r>
            <a:r>
              <a:rPr lang="en-US" sz="3600" dirty="0">
                <a:solidFill>
                  <a:srgbClr val="FF0000"/>
                </a:solidFill>
                <a:latin typeface="#9Slide03 SFU Futura_03" panose="00000400000000000000" pitchFamily="2" charset="0"/>
              </a:rPr>
              <a:t>?</a:t>
            </a:r>
            <a:endParaRPr lang="en-US" altLang="en-US" sz="3600" dirty="0">
              <a:solidFill>
                <a:srgbClr val="FF0000"/>
              </a:solidFill>
              <a:latin typeface="#9Slide03 SFU Futura_03" panose="00000400000000000000" pitchFamily="2" charset="0"/>
              <a:ea typeface="Hiragino Kaku Gothic StdN W8"/>
              <a:cs typeface="Times New Roman" panose="02020603050405020304" pitchFamily="18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42D9C43-A2EA-4405-BDC4-B293AC4B2B95}"/>
              </a:ext>
            </a:extLst>
          </p:cNvPr>
          <p:cNvSpPr/>
          <p:nvPr/>
        </p:nvSpPr>
        <p:spPr>
          <a:xfrm>
            <a:off x="827340" y="2351330"/>
            <a:ext cx="1862137" cy="20621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rgbClr val="0070C0"/>
                </a:solidFill>
                <a:latin typeface="#9Slide03 SFU Futura_03" panose="00000400000000000000" pitchFamily="2" charset="0"/>
                <a:cs typeface="Times New Roman" pitchFamily="18" charset="0"/>
              </a:rPr>
              <a:t>1. </a:t>
            </a:r>
            <a:r>
              <a:rPr lang="vi-VN" sz="2400" b="0" i="0" dirty="0">
                <a:solidFill>
                  <a:srgbClr val="0070C0"/>
                </a:solidFill>
                <a:effectLst/>
                <a:latin typeface="#9Slide03 SFU Futura_03" panose="00000400000000000000" pitchFamily="2" charset="0"/>
              </a:rPr>
              <a:t>Sử dụng tủ chống ẩm để bảo quản kính</a:t>
            </a:r>
            <a:endParaRPr lang="x-none" sz="2200" b="1" dirty="0">
              <a:solidFill>
                <a:srgbClr val="0070C0"/>
              </a:solidFill>
              <a:latin typeface="#9Slide03 SFU Futura_03" panose="00000400000000000000" pitchFamily="2" charset="0"/>
              <a:cs typeface="Times New Roman" pitchFamily="18" charset="0"/>
            </a:endParaRPr>
          </a:p>
        </p:txBody>
      </p:sp>
      <p:sp>
        <p:nvSpPr>
          <p:cNvPr id="31" name="Freeform 1218">
            <a:extLst>
              <a:ext uri="{FF2B5EF4-FFF2-40B4-BE49-F238E27FC236}">
                <a16:creationId xmlns:a16="http://schemas.microsoft.com/office/drawing/2014/main" id="{AC6363FF-CC59-43EB-AE89-EFC93F36E7C3}"/>
              </a:ext>
            </a:extLst>
          </p:cNvPr>
          <p:cNvSpPr>
            <a:spLocks/>
          </p:cNvSpPr>
          <p:nvPr/>
        </p:nvSpPr>
        <p:spPr bwMode="auto">
          <a:xfrm>
            <a:off x="3702525" y="4796647"/>
            <a:ext cx="1025525" cy="784225"/>
          </a:xfrm>
          <a:custGeom>
            <a:avLst/>
            <a:gdLst>
              <a:gd name="T0" fmla="*/ 872421 w 4043"/>
              <a:gd name="T1" fmla="*/ 0 h 3090"/>
              <a:gd name="T2" fmla="*/ 882574 w 4043"/>
              <a:gd name="T3" fmla="*/ 1016 h 3090"/>
              <a:gd name="T4" fmla="*/ 892474 w 4043"/>
              <a:gd name="T5" fmla="*/ 3048 h 3090"/>
              <a:gd name="T6" fmla="*/ 901104 w 4043"/>
              <a:gd name="T7" fmla="*/ 6859 h 3090"/>
              <a:gd name="T8" fmla="*/ 909734 w 4043"/>
              <a:gd name="T9" fmla="*/ 11939 h 3090"/>
              <a:gd name="T10" fmla="*/ 917603 w 4043"/>
              <a:gd name="T11" fmla="*/ 18543 h 3090"/>
              <a:gd name="T12" fmla="*/ 1007713 w 4043"/>
              <a:gd name="T13" fmla="*/ 108467 h 3090"/>
              <a:gd name="T14" fmla="*/ 1014313 w 4043"/>
              <a:gd name="T15" fmla="*/ 116087 h 3090"/>
              <a:gd name="T16" fmla="*/ 1019136 w 4043"/>
              <a:gd name="T17" fmla="*/ 124724 h 3090"/>
              <a:gd name="T18" fmla="*/ 1022943 w 4043"/>
              <a:gd name="T19" fmla="*/ 133361 h 3090"/>
              <a:gd name="T20" fmla="*/ 1025228 w 4043"/>
              <a:gd name="T21" fmla="*/ 143013 h 3090"/>
              <a:gd name="T22" fmla="*/ 1026243 w 4043"/>
              <a:gd name="T23" fmla="*/ 153428 h 3090"/>
              <a:gd name="T24" fmla="*/ 1025228 w 4043"/>
              <a:gd name="T25" fmla="*/ 163589 h 3090"/>
              <a:gd name="T26" fmla="*/ 1022943 w 4043"/>
              <a:gd name="T27" fmla="*/ 173242 h 3090"/>
              <a:gd name="T28" fmla="*/ 1019136 w 4043"/>
              <a:gd name="T29" fmla="*/ 182133 h 3090"/>
              <a:gd name="T30" fmla="*/ 1014313 w 4043"/>
              <a:gd name="T31" fmla="*/ 190515 h 3090"/>
              <a:gd name="T32" fmla="*/ 1007713 w 4043"/>
              <a:gd name="T33" fmla="*/ 198136 h 3090"/>
              <a:gd name="T34" fmla="*/ 528225 w 4043"/>
              <a:gd name="T35" fmla="*/ 676456 h 3090"/>
              <a:gd name="T36" fmla="*/ 438114 w 4043"/>
              <a:gd name="T37" fmla="*/ 766380 h 3090"/>
              <a:gd name="T38" fmla="*/ 430245 w 4043"/>
              <a:gd name="T39" fmla="*/ 772984 h 3090"/>
              <a:gd name="T40" fmla="*/ 422123 w 4043"/>
              <a:gd name="T41" fmla="*/ 777810 h 3090"/>
              <a:gd name="T42" fmla="*/ 412985 w 4043"/>
              <a:gd name="T43" fmla="*/ 781621 h 3090"/>
              <a:gd name="T44" fmla="*/ 403339 w 4043"/>
              <a:gd name="T45" fmla="*/ 783907 h 3090"/>
              <a:gd name="T46" fmla="*/ 393186 w 4043"/>
              <a:gd name="T47" fmla="*/ 784923 h 3090"/>
              <a:gd name="T48" fmla="*/ 383033 w 4043"/>
              <a:gd name="T49" fmla="*/ 783907 h 3090"/>
              <a:gd name="T50" fmla="*/ 373133 w 4043"/>
              <a:gd name="T51" fmla="*/ 781621 h 3090"/>
              <a:gd name="T52" fmla="*/ 363995 w 4043"/>
              <a:gd name="T53" fmla="*/ 777810 h 3090"/>
              <a:gd name="T54" fmla="*/ 355873 w 4043"/>
              <a:gd name="T55" fmla="*/ 772984 h 3090"/>
              <a:gd name="T56" fmla="*/ 348004 w 4043"/>
              <a:gd name="T57" fmla="*/ 766380 h 3090"/>
              <a:gd name="T58" fmla="*/ 257893 w 4043"/>
              <a:gd name="T59" fmla="*/ 676456 h 3090"/>
              <a:gd name="T60" fmla="*/ 18530 w 4043"/>
              <a:gd name="T61" fmla="*/ 437169 h 3090"/>
              <a:gd name="T62" fmla="*/ 11930 w 4043"/>
              <a:gd name="T63" fmla="*/ 429548 h 3090"/>
              <a:gd name="T64" fmla="*/ 6600 w 4043"/>
              <a:gd name="T65" fmla="*/ 421166 h 3090"/>
              <a:gd name="T66" fmla="*/ 2792 w 4043"/>
              <a:gd name="T67" fmla="*/ 412021 h 3090"/>
              <a:gd name="T68" fmla="*/ 508 w 4043"/>
              <a:gd name="T69" fmla="*/ 402622 h 3090"/>
              <a:gd name="T70" fmla="*/ 0 w 4043"/>
              <a:gd name="T71" fmla="*/ 392462 h 3090"/>
              <a:gd name="T72" fmla="*/ 508 w 4043"/>
              <a:gd name="T73" fmla="*/ 382047 h 3090"/>
              <a:gd name="T74" fmla="*/ 2792 w 4043"/>
              <a:gd name="T75" fmla="*/ 372648 h 3090"/>
              <a:gd name="T76" fmla="*/ 6600 w 4043"/>
              <a:gd name="T77" fmla="*/ 363503 h 3090"/>
              <a:gd name="T78" fmla="*/ 11930 w 4043"/>
              <a:gd name="T79" fmla="*/ 355121 h 3090"/>
              <a:gd name="T80" fmla="*/ 18530 w 4043"/>
              <a:gd name="T81" fmla="*/ 347500 h 3090"/>
              <a:gd name="T82" fmla="*/ 108640 w 4043"/>
              <a:gd name="T83" fmla="*/ 257831 h 3090"/>
              <a:gd name="T84" fmla="*/ 116001 w 4043"/>
              <a:gd name="T85" fmla="*/ 251226 h 3090"/>
              <a:gd name="T86" fmla="*/ 124632 w 4043"/>
              <a:gd name="T87" fmla="*/ 245892 h 3090"/>
              <a:gd name="T88" fmla="*/ 133770 w 4043"/>
              <a:gd name="T89" fmla="*/ 242081 h 3090"/>
              <a:gd name="T90" fmla="*/ 143161 w 4043"/>
              <a:gd name="T91" fmla="*/ 239795 h 3090"/>
              <a:gd name="T92" fmla="*/ 153568 w 4043"/>
              <a:gd name="T93" fmla="*/ 239287 h 3090"/>
              <a:gd name="T94" fmla="*/ 163722 w 4043"/>
              <a:gd name="T95" fmla="*/ 239795 h 3090"/>
              <a:gd name="T96" fmla="*/ 173621 w 4043"/>
              <a:gd name="T97" fmla="*/ 242081 h 3090"/>
              <a:gd name="T98" fmla="*/ 182251 w 4043"/>
              <a:gd name="T99" fmla="*/ 245892 h 3090"/>
              <a:gd name="T100" fmla="*/ 190882 w 4043"/>
              <a:gd name="T101" fmla="*/ 251226 h 3090"/>
              <a:gd name="T102" fmla="*/ 198751 w 4043"/>
              <a:gd name="T103" fmla="*/ 257831 h 3090"/>
              <a:gd name="T104" fmla="*/ 393186 w 4043"/>
              <a:gd name="T105" fmla="*/ 452410 h 3090"/>
              <a:gd name="T106" fmla="*/ 827493 w 4043"/>
              <a:gd name="T107" fmla="*/ 18543 h 3090"/>
              <a:gd name="T108" fmla="*/ 835361 w 4043"/>
              <a:gd name="T109" fmla="*/ 11939 h 3090"/>
              <a:gd name="T110" fmla="*/ 843484 w 4043"/>
              <a:gd name="T111" fmla="*/ 6859 h 3090"/>
              <a:gd name="T112" fmla="*/ 852622 w 4043"/>
              <a:gd name="T113" fmla="*/ 3048 h 3090"/>
              <a:gd name="T114" fmla="*/ 862268 w 4043"/>
              <a:gd name="T115" fmla="*/ 1016 h 3090"/>
              <a:gd name="T116" fmla="*/ 872421 w 4043"/>
              <a:gd name="T117" fmla="*/ 0 h 309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043"/>
              <a:gd name="T178" fmla="*/ 0 h 3090"/>
              <a:gd name="T179" fmla="*/ 4043 w 4043"/>
              <a:gd name="T180" fmla="*/ 3090 h 309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043" h="3090">
                <a:moveTo>
                  <a:pt x="3437" y="0"/>
                </a:moveTo>
                <a:lnTo>
                  <a:pt x="3477" y="4"/>
                </a:lnTo>
                <a:lnTo>
                  <a:pt x="3516" y="12"/>
                </a:lnTo>
                <a:lnTo>
                  <a:pt x="3550" y="27"/>
                </a:lnTo>
                <a:lnTo>
                  <a:pt x="3584" y="47"/>
                </a:lnTo>
                <a:lnTo>
                  <a:pt x="3615" y="73"/>
                </a:lnTo>
                <a:lnTo>
                  <a:pt x="3970" y="427"/>
                </a:lnTo>
                <a:lnTo>
                  <a:pt x="3996" y="457"/>
                </a:lnTo>
                <a:lnTo>
                  <a:pt x="4015" y="491"/>
                </a:lnTo>
                <a:lnTo>
                  <a:pt x="4030" y="525"/>
                </a:lnTo>
                <a:lnTo>
                  <a:pt x="4039" y="563"/>
                </a:lnTo>
                <a:lnTo>
                  <a:pt x="4043" y="604"/>
                </a:lnTo>
                <a:lnTo>
                  <a:pt x="4039" y="644"/>
                </a:lnTo>
                <a:lnTo>
                  <a:pt x="4030" y="682"/>
                </a:lnTo>
                <a:lnTo>
                  <a:pt x="4015" y="717"/>
                </a:lnTo>
                <a:lnTo>
                  <a:pt x="3996" y="750"/>
                </a:lnTo>
                <a:lnTo>
                  <a:pt x="3970" y="780"/>
                </a:lnTo>
                <a:lnTo>
                  <a:pt x="2081" y="2663"/>
                </a:lnTo>
                <a:lnTo>
                  <a:pt x="1726" y="3017"/>
                </a:lnTo>
                <a:lnTo>
                  <a:pt x="1695" y="3043"/>
                </a:lnTo>
                <a:lnTo>
                  <a:pt x="1663" y="3062"/>
                </a:lnTo>
                <a:lnTo>
                  <a:pt x="1627" y="3077"/>
                </a:lnTo>
                <a:lnTo>
                  <a:pt x="1589" y="3086"/>
                </a:lnTo>
                <a:lnTo>
                  <a:pt x="1549" y="3090"/>
                </a:lnTo>
                <a:lnTo>
                  <a:pt x="1509" y="3086"/>
                </a:lnTo>
                <a:lnTo>
                  <a:pt x="1470" y="3077"/>
                </a:lnTo>
                <a:lnTo>
                  <a:pt x="1434" y="3062"/>
                </a:lnTo>
                <a:lnTo>
                  <a:pt x="1402" y="3043"/>
                </a:lnTo>
                <a:lnTo>
                  <a:pt x="1371" y="3017"/>
                </a:lnTo>
                <a:lnTo>
                  <a:pt x="1016" y="2663"/>
                </a:lnTo>
                <a:lnTo>
                  <a:pt x="73" y="1721"/>
                </a:lnTo>
                <a:lnTo>
                  <a:pt x="47" y="1691"/>
                </a:lnTo>
                <a:lnTo>
                  <a:pt x="26" y="1658"/>
                </a:lnTo>
                <a:lnTo>
                  <a:pt x="11" y="1622"/>
                </a:lnTo>
                <a:lnTo>
                  <a:pt x="2" y="1585"/>
                </a:lnTo>
                <a:lnTo>
                  <a:pt x="0" y="1545"/>
                </a:lnTo>
                <a:lnTo>
                  <a:pt x="2" y="1504"/>
                </a:lnTo>
                <a:lnTo>
                  <a:pt x="11" y="1467"/>
                </a:lnTo>
                <a:lnTo>
                  <a:pt x="26" y="1431"/>
                </a:lnTo>
                <a:lnTo>
                  <a:pt x="47" y="1398"/>
                </a:lnTo>
                <a:lnTo>
                  <a:pt x="73" y="1368"/>
                </a:lnTo>
                <a:lnTo>
                  <a:pt x="428" y="1015"/>
                </a:lnTo>
                <a:lnTo>
                  <a:pt x="457" y="989"/>
                </a:lnTo>
                <a:lnTo>
                  <a:pt x="491" y="968"/>
                </a:lnTo>
                <a:lnTo>
                  <a:pt x="527" y="953"/>
                </a:lnTo>
                <a:lnTo>
                  <a:pt x="564" y="944"/>
                </a:lnTo>
                <a:lnTo>
                  <a:pt x="605" y="942"/>
                </a:lnTo>
                <a:lnTo>
                  <a:pt x="645" y="944"/>
                </a:lnTo>
                <a:lnTo>
                  <a:pt x="684" y="953"/>
                </a:lnTo>
                <a:lnTo>
                  <a:pt x="718" y="968"/>
                </a:lnTo>
                <a:lnTo>
                  <a:pt x="752" y="989"/>
                </a:lnTo>
                <a:lnTo>
                  <a:pt x="783" y="1015"/>
                </a:lnTo>
                <a:lnTo>
                  <a:pt x="1549" y="1781"/>
                </a:lnTo>
                <a:lnTo>
                  <a:pt x="3260" y="73"/>
                </a:lnTo>
                <a:lnTo>
                  <a:pt x="3291" y="47"/>
                </a:lnTo>
                <a:lnTo>
                  <a:pt x="3323" y="27"/>
                </a:lnTo>
                <a:lnTo>
                  <a:pt x="3359" y="12"/>
                </a:lnTo>
                <a:lnTo>
                  <a:pt x="3397" y="4"/>
                </a:lnTo>
                <a:lnTo>
                  <a:pt x="3437" y="0"/>
                </a:lnTo>
                <a:close/>
              </a:path>
            </a:pathLst>
          </a:custGeom>
          <a:solidFill>
            <a:srgbClr val="2A94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>
              <a:latin typeface="#9Slide03 SFU Futura_03" panose="00000400000000000000" pitchFamily="2" charset="0"/>
            </a:endParaRPr>
          </a:p>
          <a:p>
            <a:endParaRPr lang="en-US" altLang="en-US">
              <a:latin typeface="#9Slide03 SFU Futura_03" panose="00000400000000000000" pitchFamily="2" charset="0"/>
            </a:endParaRPr>
          </a:p>
          <a:p>
            <a:endParaRPr lang="en-US" altLang="en-US">
              <a:latin typeface="#9Slide03 SFU Futura_03" panose="00000400000000000000" pitchFamily="2" charset="0"/>
            </a:endParaRPr>
          </a:p>
          <a:p>
            <a:endParaRPr lang="en-US" altLang="en-US">
              <a:latin typeface="#9Slide03 SFU Futura_03" panose="00000400000000000000" pitchFamily="2" charset="0"/>
            </a:endParaRPr>
          </a:p>
        </p:txBody>
      </p:sp>
      <p:pic>
        <p:nvPicPr>
          <p:cNvPr id="32" name="Picture 2" descr="Cancel Mark free icon">
            <a:extLst>
              <a:ext uri="{FF2B5EF4-FFF2-40B4-BE49-F238E27FC236}">
                <a16:creationId xmlns:a16="http://schemas.microsoft.com/office/drawing/2014/main" id="{6C5C86B8-06FD-4C52-B210-BB8EB27E1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749949" y="4803956"/>
            <a:ext cx="813556" cy="813556"/>
          </a:xfrm>
          <a:prstGeom prst="rect">
            <a:avLst/>
          </a:prstGeom>
          <a:noFill/>
        </p:spPr>
      </p:pic>
      <p:sp>
        <p:nvSpPr>
          <p:cNvPr id="36" name="Freeform 1218">
            <a:extLst>
              <a:ext uri="{FF2B5EF4-FFF2-40B4-BE49-F238E27FC236}">
                <a16:creationId xmlns:a16="http://schemas.microsoft.com/office/drawing/2014/main" id="{B15E433C-2555-45DD-935A-5B316A870574}"/>
              </a:ext>
            </a:extLst>
          </p:cNvPr>
          <p:cNvSpPr>
            <a:spLocks/>
          </p:cNvSpPr>
          <p:nvPr/>
        </p:nvSpPr>
        <p:spPr bwMode="auto">
          <a:xfrm>
            <a:off x="1161685" y="4834075"/>
            <a:ext cx="1025525" cy="784225"/>
          </a:xfrm>
          <a:custGeom>
            <a:avLst/>
            <a:gdLst>
              <a:gd name="T0" fmla="*/ 872421 w 4043"/>
              <a:gd name="T1" fmla="*/ 0 h 3090"/>
              <a:gd name="T2" fmla="*/ 882574 w 4043"/>
              <a:gd name="T3" fmla="*/ 1016 h 3090"/>
              <a:gd name="T4" fmla="*/ 892474 w 4043"/>
              <a:gd name="T5" fmla="*/ 3048 h 3090"/>
              <a:gd name="T6" fmla="*/ 901104 w 4043"/>
              <a:gd name="T7" fmla="*/ 6859 h 3090"/>
              <a:gd name="T8" fmla="*/ 909734 w 4043"/>
              <a:gd name="T9" fmla="*/ 11939 h 3090"/>
              <a:gd name="T10" fmla="*/ 917603 w 4043"/>
              <a:gd name="T11" fmla="*/ 18543 h 3090"/>
              <a:gd name="T12" fmla="*/ 1007713 w 4043"/>
              <a:gd name="T13" fmla="*/ 108467 h 3090"/>
              <a:gd name="T14" fmla="*/ 1014313 w 4043"/>
              <a:gd name="T15" fmla="*/ 116087 h 3090"/>
              <a:gd name="T16" fmla="*/ 1019136 w 4043"/>
              <a:gd name="T17" fmla="*/ 124724 h 3090"/>
              <a:gd name="T18" fmla="*/ 1022943 w 4043"/>
              <a:gd name="T19" fmla="*/ 133361 h 3090"/>
              <a:gd name="T20" fmla="*/ 1025228 w 4043"/>
              <a:gd name="T21" fmla="*/ 143013 h 3090"/>
              <a:gd name="T22" fmla="*/ 1026243 w 4043"/>
              <a:gd name="T23" fmla="*/ 153428 h 3090"/>
              <a:gd name="T24" fmla="*/ 1025228 w 4043"/>
              <a:gd name="T25" fmla="*/ 163589 h 3090"/>
              <a:gd name="T26" fmla="*/ 1022943 w 4043"/>
              <a:gd name="T27" fmla="*/ 173242 h 3090"/>
              <a:gd name="T28" fmla="*/ 1019136 w 4043"/>
              <a:gd name="T29" fmla="*/ 182133 h 3090"/>
              <a:gd name="T30" fmla="*/ 1014313 w 4043"/>
              <a:gd name="T31" fmla="*/ 190515 h 3090"/>
              <a:gd name="T32" fmla="*/ 1007713 w 4043"/>
              <a:gd name="T33" fmla="*/ 198136 h 3090"/>
              <a:gd name="T34" fmla="*/ 528225 w 4043"/>
              <a:gd name="T35" fmla="*/ 676456 h 3090"/>
              <a:gd name="T36" fmla="*/ 438114 w 4043"/>
              <a:gd name="T37" fmla="*/ 766380 h 3090"/>
              <a:gd name="T38" fmla="*/ 430245 w 4043"/>
              <a:gd name="T39" fmla="*/ 772984 h 3090"/>
              <a:gd name="T40" fmla="*/ 422123 w 4043"/>
              <a:gd name="T41" fmla="*/ 777810 h 3090"/>
              <a:gd name="T42" fmla="*/ 412985 w 4043"/>
              <a:gd name="T43" fmla="*/ 781621 h 3090"/>
              <a:gd name="T44" fmla="*/ 403339 w 4043"/>
              <a:gd name="T45" fmla="*/ 783907 h 3090"/>
              <a:gd name="T46" fmla="*/ 393186 w 4043"/>
              <a:gd name="T47" fmla="*/ 784923 h 3090"/>
              <a:gd name="T48" fmla="*/ 383033 w 4043"/>
              <a:gd name="T49" fmla="*/ 783907 h 3090"/>
              <a:gd name="T50" fmla="*/ 373133 w 4043"/>
              <a:gd name="T51" fmla="*/ 781621 h 3090"/>
              <a:gd name="T52" fmla="*/ 363995 w 4043"/>
              <a:gd name="T53" fmla="*/ 777810 h 3090"/>
              <a:gd name="T54" fmla="*/ 355873 w 4043"/>
              <a:gd name="T55" fmla="*/ 772984 h 3090"/>
              <a:gd name="T56" fmla="*/ 348004 w 4043"/>
              <a:gd name="T57" fmla="*/ 766380 h 3090"/>
              <a:gd name="T58" fmla="*/ 257893 w 4043"/>
              <a:gd name="T59" fmla="*/ 676456 h 3090"/>
              <a:gd name="T60" fmla="*/ 18530 w 4043"/>
              <a:gd name="T61" fmla="*/ 437169 h 3090"/>
              <a:gd name="T62" fmla="*/ 11930 w 4043"/>
              <a:gd name="T63" fmla="*/ 429548 h 3090"/>
              <a:gd name="T64" fmla="*/ 6600 w 4043"/>
              <a:gd name="T65" fmla="*/ 421166 h 3090"/>
              <a:gd name="T66" fmla="*/ 2792 w 4043"/>
              <a:gd name="T67" fmla="*/ 412021 h 3090"/>
              <a:gd name="T68" fmla="*/ 508 w 4043"/>
              <a:gd name="T69" fmla="*/ 402622 h 3090"/>
              <a:gd name="T70" fmla="*/ 0 w 4043"/>
              <a:gd name="T71" fmla="*/ 392462 h 3090"/>
              <a:gd name="T72" fmla="*/ 508 w 4043"/>
              <a:gd name="T73" fmla="*/ 382047 h 3090"/>
              <a:gd name="T74" fmla="*/ 2792 w 4043"/>
              <a:gd name="T75" fmla="*/ 372648 h 3090"/>
              <a:gd name="T76" fmla="*/ 6600 w 4043"/>
              <a:gd name="T77" fmla="*/ 363503 h 3090"/>
              <a:gd name="T78" fmla="*/ 11930 w 4043"/>
              <a:gd name="T79" fmla="*/ 355121 h 3090"/>
              <a:gd name="T80" fmla="*/ 18530 w 4043"/>
              <a:gd name="T81" fmla="*/ 347500 h 3090"/>
              <a:gd name="T82" fmla="*/ 108640 w 4043"/>
              <a:gd name="T83" fmla="*/ 257831 h 3090"/>
              <a:gd name="T84" fmla="*/ 116001 w 4043"/>
              <a:gd name="T85" fmla="*/ 251226 h 3090"/>
              <a:gd name="T86" fmla="*/ 124632 w 4043"/>
              <a:gd name="T87" fmla="*/ 245892 h 3090"/>
              <a:gd name="T88" fmla="*/ 133770 w 4043"/>
              <a:gd name="T89" fmla="*/ 242081 h 3090"/>
              <a:gd name="T90" fmla="*/ 143161 w 4043"/>
              <a:gd name="T91" fmla="*/ 239795 h 3090"/>
              <a:gd name="T92" fmla="*/ 153568 w 4043"/>
              <a:gd name="T93" fmla="*/ 239287 h 3090"/>
              <a:gd name="T94" fmla="*/ 163722 w 4043"/>
              <a:gd name="T95" fmla="*/ 239795 h 3090"/>
              <a:gd name="T96" fmla="*/ 173621 w 4043"/>
              <a:gd name="T97" fmla="*/ 242081 h 3090"/>
              <a:gd name="T98" fmla="*/ 182251 w 4043"/>
              <a:gd name="T99" fmla="*/ 245892 h 3090"/>
              <a:gd name="T100" fmla="*/ 190882 w 4043"/>
              <a:gd name="T101" fmla="*/ 251226 h 3090"/>
              <a:gd name="T102" fmla="*/ 198751 w 4043"/>
              <a:gd name="T103" fmla="*/ 257831 h 3090"/>
              <a:gd name="T104" fmla="*/ 393186 w 4043"/>
              <a:gd name="T105" fmla="*/ 452410 h 3090"/>
              <a:gd name="T106" fmla="*/ 827493 w 4043"/>
              <a:gd name="T107" fmla="*/ 18543 h 3090"/>
              <a:gd name="T108" fmla="*/ 835361 w 4043"/>
              <a:gd name="T109" fmla="*/ 11939 h 3090"/>
              <a:gd name="T110" fmla="*/ 843484 w 4043"/>
              <a:gd name="T111" fmla="*/ 6859 h 3090"/>
              <a:gd name="T112" fmla="*/ 852622 w 4043"/>
              <a:gd name="T113" fmla="*/ 3048 h 3090"/>
              <a:gd name="T114" fmla="*/ 862268 w 4043"/>
              <a:gd name="T115" fmla="*/ 1016 h 3090"/>
              <a:gd name="T116" fmla="*/ 872421 w 4043"/>
              <a:gd name="T117" fmla="*/ 0 h 309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043"/>
              <a:gd name="T178" fmla="*/ 0 h 3090"/>
              <a:gd name="T179" fmla="*/ 4043 w 4043"/>
              <a:gd name="T180" fmla="*/ 3090 h 309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043" h="3090">
                <a:moveTo>
                  <a:pt x="3437" y="0"/>
                </a:moveTo>
                <a:lnTo>
                  <a:pt x="3477" y="4"/>
                </a:lnTo>
                <a:lnTo>
                  <a:pt x="3516" y="12"/>
                </a:lnTo>
                <a:lnTo>
                  <a:pt x="3550" y="27"/>
                </a:lnTo>
                <a:lnTo>
                  <a:pt x="3584" y="47"/>
                </a:lnTo>
                <a:lnTo>
                  <a:pt x="3615" y="73"/>
                </a:lnTo>
                <a:lnTo>
                  <a:pt x="3970" y="427"/>
                </a:lnTo>
                <a:lnTo>
                  <a:pt x="3996" y="457"/>
                </a:lnTo>
                <a:lnTo>
                  <a:pt x="4015" y="491"/>
                </a:lnTo>
                <a:lnTo>
                  <a:pt x="4030" y="525"/>
                </a:lnTo>
                <a:lnTo>
                  <a:pt x="4039" y="563"/>
                </a:lnTo>
                <a:lnTo>
                  <a:pt x="4043" y="604"/>
                </a:lnTo>
                <a:lnTo>
                  <a:pt x="4039" y="644"/>
                </a:lnTo>
                <a:lnTo>
                  <a:pt x="4030" y="682"/>
                </a:lnTo>
                <a:lnTo>
                  <a:pt x="4015" y="717"/>
                </a:lnTo>
                <a:lnTo>
                  <a:pt x="3996" y="750"/>
                </a:lnTo>
                <a:lnTo>
                  <a:pt x="3970" y="780"/>
                </a:lnTo>
                <a:lnTo>
                  <a:pt x="2081" y="2663"/>
                </a:lnTo>
                <a:lnTo>
                  <a:pt x="1726" y="3017"/>
                </a:lnTo>
                <a:lnTo>
                  <a:pt x="1695" y="3043"/>
                </a:lnTo>
                <a:lnTo>
                  <a:pt x="1663" y="3062"/>
                </a:lnTo>
                <a:lnTo>
                  <a:pt x="1627" y="3077"/>
                </a:lnTo>
                <a:lnTo>
                  <a:pt x="1589" y="3086"/>
                </a:lnTo>
                <a:lnTo>
                  <a:pt x="1549" y="3090"/>
                </a:lnTo>
                <a:lnTo>
                  <a:pt x="1509" y="3086"/>
                </a:lnTo>
                <a:lnTo>
                  <a:pt x="1470" y="3077"/>
                </a:lnTo>
                <a:lnTo>
                  <a:pt x="1434" y="3062"/>
                </a:lnTo>
                <a:lnTo>
                  <a:pt x="1402" y="3043"/>
                </a:lnTo>
                <a:lnTo>
                  <a:pt x="1371" y="3017"/>
                </a:lnTo>
                <a:lnTo>
                  <a:pt x="1016" y="2663"/>
                </a:lnTo>
                <a:lnTo>
                  <a:pt x="73" y="1721"/>
                </a:lnTo>
                <a:lnTo>
                  <a:pt x="47" y="1691"/>
                </a:lnTo>
                <a:lnTo>
                  <a:pt x="26" y="1658"/>
                </a:lnTo>
                <a:lnTo>
                  <a:pt x="11" y="1622"/>
                </a:lnTo>
                <a:lnTo>
                  <a:pt x="2" y="1585"/>
                </a:lnTo>
                <a:lnTo>
                  <a:pt x="0" y="1545"/>
                </a:lnTo>
                <a:lnTo>
                  <a:pt x="2" y="1504"/>
                </a:lnTo>
                <a:lnTo>
                  <a:pt x="11" y="1467"/>
                </a:lnTo>
                <a:lnTo>
                  <a:pt x="26" y="1431"/>
                </a:lnTo>
                <a:lnTo>
                  <a:pt x="47" y="1398"/>
                </a:lnTo>
                <a:lnTo>
                  <a:pt x="73" y="1368"/>
                </a:lnTo>
                <a:lnTo>
                  <a:pt x="428" y="1015"/>
                </a:lnTo>
                <a:lnTo>
                  <a:pt x="457" y="989"/>
                </a:lnTo>
                <a:lnTo>
                  <a:pt x="491" y="968"/>
                </a:lnTo>
                <a:lnTo>
                  <a:pt x="527" y="953"/>
                </a:lnTo>
                <a:lnTo>
                  <a:pt x="564" y="944"/>
                </a:lnTo>
                <a:lnTo>
                  <a:pt x="605" y="942"/>
                </a:lnTo>
                <a:lnTo>
                  <a:pt x="645" y="944"/>
                </a:lnTo>
                <a:lnTo>
                  <a:pt x="684" y="953"/>
                </a:lnTo>
                <a:lnTo>
                  <a:pt x="718" y="968"/>
                </a:lnTo>
                <a:lnTo>
                  <a:pt x="752" y="989"/>
                </a:lnTo>
                <a:lnTo>
                  <a:pt x="783" y="1015"/>
                </a:lnTo>
                <a:lnTo>
                  <a:pt x="1549" y="1781"/>
                </a:lnTo>
                <a:lnTo>
                  <a:pt x="3260" y="73"/>
                </a:lnTo>
                <a:lnTo>
                  <a:pt x="3291" y="47"/>
                </a:lnTo>
                <a:lnTo>
                  <a:pt x="3323" y="27"/>
                </a:lnTo>
                <a:lnTo>
                  <a:pt x="3359" y="12"/>
                </a:lnTo>
                <a:lnTo>
                  <a:pt x="3397" y="4"/>
                </a:lnTo>
                <a:lnTo>
                  <a:pt x="3437" y="0"/>
                </a:lnTo>
                <a:close/>
              </a:path>
            </a:pathLst>
          </a:custGeom>
          <a:solidFill>
            <a:srgbClr val="2A94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>
              <a:latin typeface="#9Slide03 SFU Futura_03" panose="00000400000000000000" pitchFamily="2" charset="0"/>
            </a:endParaRPr>
          </a:p>
          <a:p>
            <a:endParaRPr lang="en-US" altLang="en-US">
              <a:latin typeface="#9Slide03 SFU Futura_03" panose="00000400000000000000" pitchFamily="2" charset="0"/>
            </a:endParaRPr>
          </a:p>
          <a:p>
            <a:endParaRPr lang="en-US" altLang="en-US">
              <a:latin typeface="#9Slide03 SFU Futura_03" panose="00000400000000000000" pitchFamily="2" charset="0"/>
            </a:endParaRPr>
          </a:p>
          <a:p>
            <a:endParaRPr lang="en-US" altLang="en-US">
              <a:latin typeface="#9Slide03 SFU Futura_03" panose="00000400000000000000" pitchFamily="2" charset="0"/>
            </a:endParaRPr>
          </a:p>
        </p:txBody>
      </p:sp>
      <p:pic>
        <p:nvPicPr>
          <p:cNvPr id="37" name="Picture 2" descr="Cancel Mark free icon">
            <a:extLst>
              <a:ext uri="{FF2B5EF4-FFF2-40B4-BE49-F238E27FC236}">
                <a16:creationId xmlns:a16="http://schemas.microsoft.com/office/drawing/2014/main" id="{EF418067-CC9F-4B64-89EA-6C26A8978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736532" y="5128907"/>
            <a:ext cx="813556" cy="813556"/>
          </a:xfrm>
          <a:prstGeom prst="rect">
            <a:avLst/>
          </a:prstGeom>
          <a:noFill/>
        </p:spPr>
      </p:pic>
      <p:pic>
        <p:nvPicPr>
          <p:cNvPr id="40" name="Picture 2" descr="Cancel Mark free icon">
            <a:extLst>
              <a:ext uri="{FF2B5EF4-FFF2-40B4-BE49-F238E27FC236}">
                <a16:creationId xmlns:a16="http://schemas.microsoft.com/office/drawing/2014/main" id="{F11E7E4B-A2CC-41A0-BD32-E074CB86C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750163" y="4834075"/>
            <a:ext cx="813556" cy="8135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6" grpId="1"/>
      <p:bldP spid="13317" grpId="0"/>
      <p:bldP spid="13317" grpId="1"/>
      <p:bldP spid="13318" grpId="0" animBg="1"/>
      <p:bldP spid="13318" grpId="1" animBg="1"/>
      <p:bldP spid="31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3869914-14FB-E44A-A2C3-03913F482306}"/>
              </a:ext>
            </a:extLst>
          </p:cNvPr>
          <p:cNvGrpSpPr/>
          <p:nvPr/>
        </p:nvGrpSpPr>
        <p:grpSpPr>
          <a:xfrm>
            <a:off x="444282" y="360811"/>
            <a:ext cx="1297826" cy="1325750"/>
            <a:chOff x="5359401" y="3236913"/>
            <a:chExt cx="750888" cy="793750"/>
          </a:xfrm>
          <a:solidFill>
            <a:srgbClr val="FFA034"/>
          </a:solidFill>
        </p:grpSpPr>
        <p:sp>
          <p:nvSpPr>
            <p:cNvPr id="3" name="Freeform 58">
              <a:extLst>
                <a:ext uri="{FF2B5EF4-FFF2-40B4-BE49-F238E27FC236}">
                  <a16:creationId xmlns:a16="http://schemas.microsoft.com/office/drawing/2014/main" id="{4505B33F-AEF1-334D-8EAE-6D388764CF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4" name="Freeform 59">
              <a:extLst>
                <a:ext uri="{FF2B5EF4-FFF2-40B4-BE49-F238E27FC236}">
                  <a16:creationId xmlns:a16="http://schemas.microsoft.com/office/drawing/2014/main" id="{106224A1-C3D5-E64C-86A9-8FC129CF9F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5" name="Freeform 60">
              <a:extLst>
                <a:ext uri="{FF2B5EF4-FFF2-40B4-BE49-F238E27FC236}">
                  <a16:creationId xmlns:a16="http://schemas.microsoft.com/office/drawing/2014/main" id="{C0BD19D6-C96C-234B-A52C-07CF9617D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6" name="Freeform 61">
              <a:extLst>
                <a:ext uri="{FF2B5EF4-FFF2-40B4-BE49-F238E27FC236}">
                  <a16:creationId xmlns:a16="http://schemas.microsoft.com/office/drawing/2014/main" id="{45B55B62-2C89-9E49-9F91-5A029D360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7C54832C-5559-A440-8B32-62A31966C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13140519-4A39-B845-AE65-AF110F0CD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BC5F5A0F-E2EC-FE49-B34B-67E9C5080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0F3FAF93-CC5C-9A46-8C87-37F808D0B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1" name="Freeform 66">
              <a:extLst>
                <a:ext uri="{FF2B5EF4-FFF2-40B4-BE49-F238E27FC236}">
                  <a16:creationId xmlns:a16="http://schemas.microsoft.com/office/drawing/2014/main" id="{558CDFE1-2B9A-AE4D-ADB7-5C93E19E9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2" name="Freeform 67">
              <a:extLst>
                <a:ext uri="{FF2B5EF4-FFF2-40B4-BE49-F238E27FC236}">
                  <a16:creationId xmlns:a16="http://schemas.microsoft.com/office/drawing/2014/main" id="{6FD9D3DE-E329-3B45-BCA8-E8289C6069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3" name="Freeform 68">
              <a:extLst>
                <a:ext uri="{FF2B5EF4-FFF2-40B4-BE49-F238E27FC236}">
                  <a16:creationId xmlns:a16="http://schemas.microsoft.com/office/drawing/2014/main" id="{784B634F-595A-F64D-9DCD-0F321ED6E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4" name="Freeform 69">
              <a:extLst>
                <a:ext uri="{FF2B5EF4-FFF2-40B4-BE49-F238E27FC236}">
                  <a16:creationId xmlns:a16="http://schemas.microsoft.com/office/drawing/2014/main" id="{914CDFFF-4AC4-5E4D-8350-CC5EC10D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5" name="Freeform 70">
              <a:extLst>
                <a:ext uri="{FF2B5EF4-FFF2-40B4-BE49-F238E27FC236}">
                  <a16:creationId xmlns:a16="http://schemas.microsoft.com/office/drawing/2014/main" id="{6349397F-5084-5245-8D3A-45F6A0071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6" name="Freeform 71">
              <a:extLst>
                <a:ext uri="{FF2B5EF4-FFF2-40B4-BE49-F238E27FC236}">
                  <a16:creationId xmlns:a16="http://schemas.microsoft.com/office/drawing/2014/main" id="{C90061E6-624C-F842-8B02-F9BB4EC2F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7" name="Freeform 72">
              <a:extLst>
                <a:ext uri="{FF2B5EF4-FFF2-40B4-BE49-F238E27FC236}">
                  <a16:creationId xmlns:a16="http://schemas.microsoft.com/office/drawing/2014/main" id="{6A818513-45B6-5B48-A29F-5AED9A569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8" name="Freeform 73">
              <a:extLst>
                <a:ext uri="{FF2B5EF4-FFF2-40B4-BE49-F238E27FC236}">
                  <a16:creationId xmlns:a16="http://schemas.microsoft.com/office/drawing/2014/main" id="{CCD2CD37-EB2E-6B49-ACD7-6310E5521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id="{EF8D362A-4FC5-884A-B711-E517ECB64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0" name="Freeform 75">
              <a:extLst>
                <a:ext uri="{FF2B5EF4-FFF2-40B4-BE49-F238E27FC236}">
                  <a16:creationId xmlns:a16="http://schemas.microsoft.com/office/drawing/2014/main" id="{456D37D9-8EC0-7941-83D4-ECECCB42E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1" name="Freeform 76">
              <a:extLst>
                <a:ext uri="{FF2B5EF4-FFF2-40B4-BE49-F238E27FC236}">
                  <a16:creationId xmlns:a16="http://schemas.microsoft.com/office/drawing/2014/main" id="{E726C63A-F6F9-3241-9BB7-579363AC8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2" name="Freeform 77">
              <a:extLst>
                <a:ext uri="{FF2B5EF4-FFF2-40B4-BE49-F238E27FC236}">
                  <a16:creationId xmlns:a16="http://schemas.microsoft.com/office/drawing/2014/main" id="{E3BD057E-ED2E-E543-82FF-6D04F9D21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3" name="Freeform 78">
              <a:extLst>
                <a:ext uri="{FF2B5EF4-FFF2-40B4-BE49-F238E27FC236}">
                  <a16:creationId xmlns:a16="http://schemas.microsoft.com/office/drawing/2014/main" id="{CBB89BE7-B59E-A440-889C-E41FF30A7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6233528-BD43-4D47-9946-96F235FB2537}"/>
              </a:ext>
            </a:extLst>
          </p:cNvPr>
          <p:cNvSpPr txBox="1"/>
          <p:nvPr/>
        </p:nvSpPr>
        <p:spPr>
          <a:xfrm>
            <a:off x="2020968" y="586253"/>
            <a:ext cx="27542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4000" b="1" dirty="0">
                <a:solidFill>
                  <a:srgbClr val="FFA034"/>
                </a:solidFill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AAF90E-A30C-7A41-9CD4-D0FA5FD00B2B}"/>
              </a:ext>
            </a:extLst>
          </p:cNvPr>
          <p:cNvSpPr txBox="1"/>
          <p:nvPr/>
        </p:nvSpPr>
        <p:spPr>
          <a:xfrm flipH="1">
            <a:off x="12825" y="1742242"/>
            <a:ext cx="11950449" cy="383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>
              <a:lnSpc>
                <a:spcPct val="112000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2000"/>
              </a:lnSpc>
              <a:spcAft>
                <a:spcPts val="1200"/>
              </a:spcAft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x-none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3413" lvl="0">
              <a:lnSpc>
                <a:spcPct val="112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3 – 20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x-non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x-none" sz="40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x-none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x-non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– 20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3413" lvl="0">
              <a:lnSpc>
                <a:spcPct val="112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20 – 100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x-non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D.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– 3000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5A48B7F-0DD2-6B4C-827F-32830B97F82F}"/>
              </a:ext>
            </a:extLst>
          </p:cNvPr>
          <p:cNvSpPr/>
          <p:nvPr/>
        </p:nvSpPr>
        <p:spPr>
          <a:xfrm>
            <a:off x="7194138" y="4801431"/>
            <a:ext cx="769989" cy="74396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>
              <a:latin typeface="#9Slide03 SFU Futura_03" panose="00000400000000000000" pitchFamily="2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31F0637-38C9-444E-AB3A-11C4CE441412}"/>
              </a:ext>
            </a:extLst>
          </p:cNvPr>
          <p:cNvSpPr/>
          <p:nvPr/>
        </p:nvSpPr>
        <p:spPr>
          <a:xfrm>
            <a:off x="9999290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0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DD97832-9DED-2344-B3AB-72CF2A823CC3}"/>
              </a:ext>
            </a:extLst>
          </p:cNvPr>
          <p:cNvSpPr/>
          <p:nvPr/>
        </p:nvSpPr>
        <p:spPr>
          <a:xfrm>
            <a:off x="9997176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1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672F8FA-1EC8-7447-91EF-AC3BB7114B73}"/>
              </a:ext>
            </a:extLst>
          </p:cNvPr>
          <p:cNvSpPr/>
          <p:nvPr/>
        </p:nvSpPr>
        <p:spPr>
          <a:xfrm>
            <a:off x="9995062" y="432099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2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B13DD10-5DDB-9947-BEB7-EDFF34E4EA6D}"/>
              </a:ext>
            </a:extLst>
          </p:cNvPr>
          <p:cNvSpPr/>
          <p:nvPr/>
        </p:nvSpPr>
        <p:spPr>
          <a:xfrm>
            <a:off x="9999290" y="447597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3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8DFCDB7-240B-6742-9544-320239031EBD}"/>
              </a:ext>
            </a:extLst>
          </p:cNvPr>
          <p:cNvSpPr/>
          <p:nvPr/>
        </p:nvSpPr>
        <p:spPr>
          <a:xfrm>
            <a:off x="10003518" y="447597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4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pic>
        <p:nvPicPr>
          <p:cNvPr id="50" name="Dem-nguoc-dong-ho-10-giay-Tieng-bip-www_nhacchuongvui_com" descr="Dem-nguoc-dong-ho-10-giay-Tieng-bip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34AA7B5-285C-8443-A14C-7C3249501F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80.22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8017" y="-1232366"/>
            <a:ext cx="812800" cy="812800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58161A00-E501-8D40-9A1F-1C4A91FFD19D}"/>
              </a:ext>
            </a:extLst>
          </p:cNvPr>
          <p:cNvSpPr/>
          <p:nvPr/>
        </p:nvSpPr>
        <p:spPr>
          <a:xfrm>
            <a:off x="9995062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5</a:t>
            </a:r>
            <a:endParaRPr lang="x-none" dirty="0">
              <a:latin typeface="#9Slide03 SFU Futura_03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79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57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8" grpId="0" animBg="1"/>
      <p:bldP spid="49" grpId="0" animBg="1"/>
      <p:bldP spid="48" grpId="0" animBg="1"/>
      <p:bldP spid="47" grpId="0" animBg="1"/>
      <p:bldP spid="46" grpId="0" animBg="1"/>
      <p:bldP spid="45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E4EF7AAE-1D46-7148-AAAA-6E38CAAAFE48}"/>
              </a:ext>
            </a:extLst>
          </p:cNvPr>
          <p:cNvSpPr txBox="1"/>
          <p:nvPr/>
        </p:nvSpPr>
        <p:spPr>
          <a:xfrm flipH="1">
            <a:off x="0" y="1654743"/>
            <a:ext cx="12074907" cy="425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>
              <a:lnSpc>
                <a:spcPct val="112000"/>
              </a:lnSpc>
              <a:spcAft>
                <a:spcPts val="600"/>
              </a:spcAft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vi là</a:t>
            </a:r>
            <a:endParaRPr lang="x-non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6363" lvl="0" indent="-742950">
              <a:lnSpc>
                <a:spcPct val="112000"/>
              </a:lnSpc>
              <a:buAutoNum type="alphaUcPeriod"/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hệ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x-non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marL="1376363" lvl="0" indent="-742950">
              <a:lnSpc>
                <a:spcPct val="112000"/>
              </a:lnSpc>
              <a:buAutoNum type="alphaUcPeriod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ệ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thống giá đỡ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6363" lvl="0" indent="-742950">
              <a:lnSpc>
                <a:spcPct val="112000"/>
              </a:lnSpc>
              <a:buAutoNum type="alphaUcPeriod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x-none" sz="4000">
                <a:latin typeface="Times New Roman" panose="02020603050405020304" pitchFamily="18" charset="0"/>
                <a:cs typeface="Times New Roman" panose="02020603050405020304" pitchFamily="18" charset="0"/>
              </a:rPr>
              <a:t>ệ </a:t>
            </a:r>
            <a:r>
              <a:rPr lang="x-non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thống chiếu sáng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6363" lvl="0" indent="-742950">
              <a:lnSpc>
                <a:spcPct val="112000"/>
              </a:lnSpc>
              <a:buAutoNum type="alphaUcPeriod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x-none" sz="4000">
                <a:latin typeface="Times New Roman" panose="02020603050405020304" pitchFamily="18" charset="0"/>
                <a:cs typeface="Times New Roman" panose="02020603050405020304" pitchFamily="18" charset="0"/>
              </a:rPr>
              <a:t>ệ </a:t>
            </a:r>
            <a:r>
              <a:rPr lang="x-non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thống điều chỉnh độ dịch chuyển của ống kính.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869914-14FB-E44A-A2C3-03913F482306}"/>
              </a:ext>
            </a:extLst>
          </p:cNvPr>
          <p:cNvGrpSpPr/>
          <p:nvPr/>
        </p:nvGrpSpPr>
        <p:grpSpPr>
          <a:xfrm>
            <a:off x="444282" y="360811"/>
            <a:ext cx="1297826" cy="1325750"/>
            <a:chOff x="5359401" y="3236913"/>
            <a:chExt cx="750888" cy="793750"/>
          </a:xfrm>
          <a:solidFill>
            <a:srgbClr val="FFA034"/>
          </a:solidFill>
        </p:grpSpPr>
        <p:sp>
          <p:nvSpPr>
            <p:cNvPr id="3" name="Freeform 58">
              <a:extLst>
                <a:ext uri="{FF2B5EF4-FFF2-40B4-BE49-F238E27FC236}">
                  <a16:creationId xmlns:a16="http://schemas.microsoft.com/office/drawing/2014/main" id="{4505B33F-AEF1-334D-8EAE-6D388764CF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4" name="Freeform 59">
              <a:extLst>
                <a:ext uri="{FF2B5EF4-FFF2-40B4-BE49-F238E27FC236}">
                  <a16:creationId xmlns:a16="http://schemas.microsoft.com/office/drawing/2014/main" id="{106224A1-C3D5-E64C-86A9-8FC129CF9F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5" name="Freeform 60">
              <a:extLst>
                <a:ext uri="{FF2B5EF4-FFF2-40B4-BE49-F238E27FC236}">
                  <a16:creationId xmlns:a16="http://schemas.microsoft.com/office/drawing/2014/main" id="{C0BD19D6-C96C-234B-A52C-07CF9617D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6" name="Freeform 61">
              <a:extLst>
                <a:ext uri="{FF2B5EF4-FFF2-40B4-BE49-F238E27FC236}">
                  <a16:creationId xmlns:a16="http://schemas.microsoft.com/office/drawing/2014/main" id="{45B55B62-2C89-9E49-9F91-5A029D360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7C54832C-5559-A440-8B32-62A31966C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13140519-4A39-B845-AE65-AF110F0CD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BC5F5A0F-E2EC-FE49-B34B-67E9C5080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0F3FAF93-CC5C-9A46-8C87-37F808D0B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1" name="Freeform 66">
              <a:extLst>
                <a:ext uri="{FF2B5EF4-FFF2-40B4-BE49-F238E27FC236}">
                  <a16:creationId xmlns:a16="http://schemas.microsoft.com/office/drawing/2014/main" id="{558CDFE1-2B9A-AE4D-ADB7-5C93E19E9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2" name="Freeform 67">
              <a:extLst>
                <a:ext uri="{FF2B5EF4-FFF2-40B4-BE49-F238E27FC236}">
                  <a16:creationId xmlns:a16="http://schemas.microsoft.com/office/drawing/2014/main" id="{6FD9D3DE-E329-3B45-BCA8-E8289C6069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3" name="Freeform 68">
              <a:extLst>
                <a:ext uri="{FF2B5EF4-FFF2-40B4-BE49-F238E27FC236}">
                  <a16:creationId xmlns:a16="http://schemas.microsoft.com/office/drawing/2014/main" id="{784B634F-595A-F64D-9DCD-0F321ED6E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4" name="Freeform 69">
              <a:extLst>
                <a:ext uri="{FF2B5EF4-FFF2-40B4-BE49-F238E27FC236}">
                  <a16:creationId xmlns:a16="http://schemas.microsoft.com/office/drawing/2014/main" id="{914CDFFF-4AC4-5E4D-8350-CC5EC10D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5" name="Freeform 70">
              <a:extLst>
                <a:ext uri="{FF2B5EF4-FFF2-40B4-BE49-F238E27FC236}">
                  <a16:creationId xmlns:a16="http://schemas.microsoft.com/office/drawing/2014/main" id="{6349397F-5084-5245-8D3A-45F6A0071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6" name="Freeform 71">
              <a:extLst>
                <a:ext uri="{FF2B5EF4-FFF2-40B4-BE49-F238E27FC236}">
                  <a16:creationId xmlns:a16="http://schemas.microsoft.com/office/drawing/2014/main" id="{C90061E6-624C-F842-8B02-F9BB4EC2F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7" name="Freeform 72">
              <a:extLst>
                <a:ext uri="{FF2B5EF4-FFF2-40B4-BE49-F238E27FC236}">
                  <a16:creationId xmlns:a16="http://schemas.microsoft.com/office/drawing/2014/main" id="{6A818513-45B6-5B48-A29F-5AED9A569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8" name="Freeform 73">
              <a:extLst>
                <a:ext uri="{FF2B5EF4-FFF2-40B4-BE49-F238E27FC236}">
                  <a16:creationId xmlns:a16="http://schemas.microsoft.com/office/drawing/2014/main" id="{CCD2CD37-EB2E-6B49-ACD7-6310E5521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id="{EF8D362A-4FC5-884A-B711-E517ECB64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0" name="Freeform 75">
              <a:extLst>
                <a:ext uri="{FF2B5EF4-FFF2-40B4-BE49-F238E27FC236}">
                  <a16:creationId xmlns:a16="http://schemas.microsoft.com/office/drawing/2014/main" id="{456D37D9-8EC0-7941-83D4-ECECCB42E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1" name="Freeform 76">
              <a:extLst>
                <a:ext uri="{FF2B5EF4-FFF2-40B4-BE49-F238E27FC236}">
                  <a16:creationId xmlns:a16="http://schemas.microsoft.com/office/drawing/2014/main" id="{E726C63A-F6F9-3241-9BB7-579363AC8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2" name="Freeform 77">
              <a:extLst>
                <a:ext uri="{FF2B5EF4-FFF2-40B4-BE49-F238E27FC236}">
                  <a16:creationId xmlns:a16="http://schemas.microsoft.com/office/drawing/2014/main" id="{E3BD057E-ED2E-E543-82FF-6D04F9D21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3" name="Freeform 78">
              <a:extLst>
                <a:ext uri="{FF2B5EF4-FFF2-40B4-BE49-F238E27FC236}">
                  <a16:creationId xmlns:a16="http://schemas.microsoft.com/office/drawing/2014/main" id="{CBB89BE7-B59E-A440-889C-E41FF30A7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6233528-BD43-4D47-9946-96F235FB2537}"/>
              </a:ext>
            </a:extLst>
          </p:cNvPr>
          <p:cNvSpPr txBox="1"/>
          <p:nvPr/>
        </p:nvSpPr>
        <p:spPr>
          <a:xfrm>
            <a:off x="2020968" y="586253"/>
            <a:ext cx="27542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4000" b="1" dirty="0">
                <a:solidFill>
                  <a:srgbClr val="FFA034"/>
                </a:solidFill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5A48B7F-0DD2-6B4C-827F-32830B97F82F}"/>
              </a:ext>
            </a:extLst>
          </p:cNvPr>
          <p:cNvSpPr/>
          <p:nvPr/>
        </p:nvSpPr>
        <p:spPr>
          <a:xfrm>
            <a:off x="500410" y="3069859"/>
            <a:ext cx="765645" cy="7647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>
              <a:latin typeface="#9Slide03 SFU Futura_03" panose="00000400000000000000" pitchFamily="2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31F0637-38C9-444E-AB3A-11C4CE441412}"/>
              </a:ext>
            </a:extLst>
          </p:cNvPr>
          <p:cNvSpPr/>
          <p:nvPr/>
        </p:nvSpPr>
        <p:spPr>
          <a:xfrm>
            <a:off x="9999290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0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DD97832-9DED-2344-B3AB-72CF2A823CC3}"/>
              </a:ext>
            </a:extLst>
          </p:cNvPr>
          <p:cNvSpPr/>
          <p:nvPr/>
        </p:nvSpPr>
        <p:spPr>
          <a:xfrm>
            <a:off x="9997176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1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672F8FA-1EC8-7447-91EF-AC3BB7114B73}"/>
              </a:ext>
            </a:extLst>
          </p:cNvPr>
          <p:cNvSpPr/>
          <p:nvPr/>
        </p:nvSpPr>
        <p:spPr>
          <a:xfrm>
            <a:off x="9995062" y="432099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2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B13DD10-5DDB-9947-BEB7-EDFF34E4EA6D}"/>
              </a:ext>
            </a:extLst>
          </p:cNvPr>
          <p:cNvSpPr/>
          <p:nvPr/>
        </p:nvSpPr>
        <p:spPr>
          <a:xfrm>
            <a:off x="9999290" y="447597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3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8DFCDB7-240B-6742-9544-320239031EBD}"/>
              </a:ext>
            </a:extLst>
          </p:cNvPr>
          <p:cNvSpPr/>
          <p:nvPr/>
        </p:nvSpPr>
        <p:spPr>
          <a:xfrm>
            <a:off x="10003518" y="447597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4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pic>
        <p:nvPicPr>
          <p:cNvPr id="50" name="Dem-nguoc-dong-ho-10-giay-Tieng-bip-www_nhacchuongvui_com" descr="Dem-nguoc-dong-ho-10-giay-Tieng-bip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34AA7B5-285C-8443-A14C-7C3249501F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80.22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8017" y="-1232366"/>
            <a:ext cx="812800" cy="812800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58161A00-E501-8D40-9A1F-1C4A91FFD19D}"/>
              </a:ext>
            </a:extLst>
          </p:cNvPr>
          <p:cNvSpPr/>
          <p:nvPr/>
        </p:nvSpPr>
        <p:spPr>
          <a:xfrm>
            <a:off x="9995062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5</a:t>
            </a:r>
            <a:endParaRPr lang="x-none" dirty="0">
              <a:latin typeface="#9Slide03 SFU Futura_03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85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57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8" grpId="0" animBg="1"/>
      <p:bldP spid="49" grpId="0" animBg="1"/>
      <p:bldP spid="48" grpId="0" animBg="1"/>
      <p:bldP spid="47" grpId="0" animBg="1"/>
      <p:bldP spid="46" grpId="0" animBg="1"/>
      <p:bldP spid="45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lood Check - 69527">
            <a:hlinkClick r:id="" action="ppaction://media"/>
            <a:extLst>
              <a:ext uri="{FF2B5EF4-FFF2-40B4-BE49-F238E27FC236}">
                <a16:creationId xmlns:a16="http://schemas.microsoft.com/office/drawing/2014/main" id="{5E81B442-E669-40A4-8D3D-882F7648BD0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84.3333"/>
                </p14:media>
              </p:ext>
            </p:extLst>
          </p:nvPr>
        </p:nvPicPr>
        <p:blipFill>
          <a:blip r:embed="rId4">
            <a:lum bright="21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3BB1F7-DE12-4D9C-889F-937E0B7957A2}"/>
              </a:ext>
            </a:extLst>
          </p:cNvPr>
          <p:cNvSpPr txBox="1"/>
          <p:nvPr/>
        </p:nvSpPr>
        <p:spPr>
          <a:xfrm>
            <a:off x="8025771" y="1477144"/>
            <a:ext cx="22597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u="sng" dirty="0" err="1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u="sng" dirty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C1A6C0-9D27-40CC-8749-E25B847C10E5}"/>
              </a:ext>
            </a:extLst>
          </p:cNvPr>
          <p:cNvSpPr txBox="1"/>
          <p:nvPr/>
        </p:nvSpPr>
        <p:spPr>
          <a:xfrm>
            <a:off x="5651500" y="2964739"/>
            <a:ext cx="624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2">
                    <a:lumMod val="1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 DỤNG KÍNH </a:t>
            </a:r>
            <a:r>
              <a:rPr lang="en-US" sz="4800">
                <a:solidFill>
                  <a:schemeClr val="bg2">
                    <a:lumMod val="1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HIỂN </a:t>
            </a:r>
            <a:r>
              <a:rPr lang="en-US" sz="4800" smtClean="0">
                <a:solidFill>
                  <a:schemeClr val="bg2">
                    <a:lumMod val="1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 QUANG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</a:p>
        </p:txBody>
      </p:sp>
    </p:spTree>
    <p:extLst>
      <p:ext uri="{BB962C8B-B14F-4D97-AF65-F5344CB8AC3E}">
        <p14:creationId xmlns:p14="http://schemas.microsoft.com/office/powerpoint/2010/main" val="418973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2" fill="hold" grpId="0" nodeType="after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4889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9" repeatCount="indefinite" fill="hold" display="0">
                      <p:stCondLst>
                        <p:cond delay="indefinite"/>
                      </p:stCondLst>
                    </p:cTn>
                    <p:tgtEl>
                      <p:spTgt spid="8"/>
                    </p:tgtEl>
                  </p:cMediaNode>
                </p:video>
              </p:childTnLst>
            </p:cTn>
          </p:par>
        </p:tnLst>
        <p:bldLst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2" fill="hold" grpId="0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4889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9" repeatCount="indefinite" fill="hold" display="0">
                      <p:stCondLst>
                        <p:cond delay="indefinite"/>
                      </p:stCondLst>
                    </p:cTn>
                    <p:tgtEl>
                      <p:spTgt spid="8"/>
                    </p:tgtEl>
                  </p:cMediaNode>
                </p:video>
              </p:childTnLst>
            </p:cTn>
          </p:par>
        </p:tnLst>
        <p:bldLst>
          <p:bldP spid="5" grpId="0"/>
          <p:bldP spid="6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>
            <a:extLst>
              <a:ext uri="{FF2B5EF4-FFF2-40B4-BE49-F238E27FC236}">
                <a16:creationId xmlns:a16="http://schemas.microsoft.com/office/drawing/2014/main" id="{173FD209-6F42-4F48-B820-1BECCA2F2B3E}"/>
              </a:ext>
            </a:extLst>
          </p:cNvPr>
          <p:cNvSpPr txBox="1"/>
          <p:nvPr/>
        </p:nvSpPr>
        <p:spPr>
          <a:xfrm flipH="1">
            <a:off x="12825" y="1669464"/>
            <a:ext cx="11950449" cy="391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>
              <a:lnSpc>
                <a:spcPct val="112000"/>
              </a:lnSpc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2000"/>
              </a:lnSpc>
              <a:spcAft>
                <a:spcPts val="1800"/>
              </a:spcAft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vi?</a:t>
            </a:r>
            <a:endParaRPr lang="x-none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4613" lvl="0">
              <a:lnSpc>
                <a:spcPct val="112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x-non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4613" lvl="0">
              <a:lnSpc>
                <a:spcPct val="112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x-non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D.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869914-14FB-E44A-A2C3-03913F482306}"/>
              </a:ext>
            </a:extLst>
          </p:cNvPr>
          <p:cNvGrpSpPr/>
          <p:nvPr/>
        </p:nvGrpSpPr>
        <p:grpSpPr>
          <a:xfrm>
            <a:off x="444282" y="360811"/>
            <a:ext cx="1297826" cy="1325750"/>
            <a:chOff x="5359401" y="3236913"/>
            <a:chExt cx="750888" cy="793750"/>
          </a:xfrm>
          <a:solidFill>
            <a:srgbClr val="FFA034"/>
          </a:solidFill>
        </p:grpSpPr>
        <p:sp>
          <p:nvSpPr>
            <p:cNvPr id="3" name="Freeform 58">
              <a:extLst>
                <a:ext uri="{FF2B5EF4-FFF2-40B4-BE49-F238E27FC236}">
                  <a16:creationId xmlns:a16="http://schemas.microsoft.com/office/drawing/2014/main" id="{4505B33F-AEF1-334D-8EAE-6D388764CF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4" name="Freeform 59">
              <a:extLst>
                <a:ext uri="{FF2B5EF4-FFF2-40B4-BE49-F238E27FC236}">
                  <a16:creationId xmlns:a16="http://schemas.microsoft.com/office/drawing/2014/main" id="{106224A1-C3D5-E64C-86A9-8FC129CF9F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5" name="Freeform 60">
              <a:extLst>
                <a:ext uri="{FF2B5EF4-FFF2-40B4-BE49-F238E27FC236}">
                  <a16:creationId xmlns:a16="http://schemas.microsoft.com/office/drawing/2014/main" id="{C0BD19D6-C96C-234B-A52C-07CF9617D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6" name="Freeform 61">
              <a:extLst>
                <a:ext uri="{FF2B5EF4-FFF2-40B4-BE49-F238E27FC236}">
                  <a16:creationId xmlns:a16="http://schemas.microsoft.com/office/drawing/2014/main" id="{45B55B62-2C89-9E49-9F91-5A029D360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7C54832C-5559-A440-8B32-62A31966C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13140519-4A39-B845-AE65-AF110F0CD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BC5F5A0F-E2EC-FE49-B34B-67E9C5080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0F3FAF93-CC5C-9A46-8C87-37F808D0B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1" name="Freeform 66">
              <a:extLst>
                <a:ext uri="{FF2B5EF4-FFF2-40B4-BE49-F238E27FC236}">
                  <a16:creationId xmlns:a16="http://schemas.microsoft.com/office/drawing/2014/main" id="{558CDFE1-2B9A-AE4D-ADB7-5C93E19E9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2" name="Freeform 67">
              <a:extLst>
                <a:ext uri="{FF2B5EF4-FFF2-40B4-BE49-F238E27FC236}">
                  <a16:creationId xmlns:a16="http://schemas.microsoft.com/office/drawing/2014/main" id="{6FD9D3DE-E329-3B45-BCA8-E8289C6069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3" name="Freeform 68">
              <a:extLst>
                <a:ext uri="{FF2B5EF4-FFF2-40B4-BE49-F238E27FC236}">
                  <a16:creationId xmlns:a16="http://schemas.microsoft.com/office/drawing/2014/main" id="{784B634F-595A-F64D-9DCD-0F321ED6E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4" name="Freeform 69">
              <a:extLst>
                <a:ext uri="{FF2B5EF4-FFF2-40B4-BE49-F238E27FC236}">
                  <a16:creationId xmlns:a16="http://schemas.microsoft.com/office/drawing/2014/main" id="{914CDFFF-4AC4-5E4D-8350-CC5EC10D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5" name="Freeform 70">
              <a:extLst>
                <a:ext uri="{FF2B5EF4-FFF2-40B4-BE49-F238E27FC236}">
                  <a16:creationId xmlns:a16="http://schemas.microsoft.com/office/drawing/2014/main" id="{6349397F-5084-5245-8D3A-45F6A0071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6" name="Freeform 71">
              <a:extLst>
                <a:ext uri="{FF2B5EF4-FFF2-40B4-BE49-F238E27FC236}">
                  <a16:creationId xmlns:a16="http://schemas.microsoft.com/office/drawing/2014/main" id="{C90061E6-624C-F842-8B02-F9BB4EC2F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7" name="Freeform 72">
              <a:extLst>
                <a:ext uri="{FF2B5EF4-FFF2-40B4-BE49-F238E27FC236}">
                  <a16:creationId xmlns:a16="http://schemas.microsoft.com/office/drawing/2014/main" id="{6A818513-45B6-5B48-A29F-5AED9A569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8" name="Freeform 73">
              <a:extLst>
                <a:ext uri="{FF2B5EF4-FFF2-40B4-BE49-F238E27FC236}">
                  <a16:creationId xmlns:a16="http://schemas.microsoft.com/office/drawing/2014/main" id="{CCD2CD37-EB2E-6B49-ACD7-6310E5521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id="{EF8D362A-4FC5-884A-B711-E517ECB64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0" name="Freeform 75">
              <a:extLst>
                <a:ext uri="{FF2B5EF4-FFF2-40B4-BE49-F238E27FC236}">
                  <a16:creationId xmlns:a16="http://schemas.microsoft.com/office/drawing/2014/main" id="{456D37D9-8EC0-7941-83D4-ECECCB42E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1" name="Freeform 76">
              <a:extLst>
                <a:ext uri="{FF2B5EF4-FFF2-40B4-BE49-F238E27FC236}">
                  <a16:creationId xmlns:a16="http://schemas.microsoft.com/office/drawing/2014/main" id="{E726C63A-F6F9-3241-9BB7-579363AC8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2" name="Freeform 77">
              <a:extLst>
                <a:ext uri="{FF2B5EF4-FFF2-40B4-BE49-F238E27FC236}">
                  <a16:creationId xmlns:a16="http://schemas.microsoft.com/office/drawing/2014/main" id="{E3BD057E-ED2E-E543-82FF-6D04F9D21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3" name="Freeform 78">
              <a:extLst>
                <a:ext uri="{FF2B5EF4-FFF2-40B4-BE49-F238E27FC236}">
                  <a16:creationId xmlns:a16="http://schemas.microsoft.com/office/drawing/2014/main" id="{CBB89BE7-B59E-A440-889C-E41FF30A7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6233528-BD43-4D47-9946-96F235FB2537}"/>
              </a:ext>
            </a:extLst>
          </p:cNvPr>
          <p:cNvSpPr txBox="1"/>
          <p:nvPr/>
        </p:nvSpPr>
        <p:spPr>
          <a:xfrm>
            <a:off x="2020968" y="586253"/>
            <a:ext cx="27542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4000" b="1" dirty="0">
                <a:solidFill>
                  <a:srgbClr val="FFA034"/>
                </a:solidFill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5A48B7F-0DD2-6B4C-827F-32830B97F82F}"/>
              </a:ext>
            </a:extLst>
          </p:cNvPr>
          <p:cNvSpPr/>
          <p:nvPr/>
        </p:nvSpPr>
        <p:spPr>
          <a:xfrm>
            <a:off x="1230610" y="4810030"/>
            <a:ext cx="760421" cy="76485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>
              <a:latin typeface="#9Slide03 SFU Futura_03" panose="00000400000000000000" pitchFamily="2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31F0637-38C9-444E-AB3A-11C4CE441412}"/>
              </a:ext>
            </a:extLst>
          </p:cNvPr>
          <p:cNvSpPr/>
          <p:nvPr/>
        </p:nvSpPr>
        <p:spPr>
          <a:xfrm>
            <a:off x="9999290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0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DD97832-9DED-2344-B3AB-72CF2A823CC3}"/>
              </a:ext>
            </a:extLst>
          </p:cNvPr>
          <p:cNvSpPr/>
          <p:nvPr/>
        </p:nvSpPr>
        <p:spPr>
          <a:xfrm>
            <a:off x="9997176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1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672F8FA-1EC8-7447-91EF-AC3BB7114B73}"/>
              </a:ext>
            </a:extLst>
          </p:cNvPr>
          <p:cNvSpPr/>
          <p:nvPr/>
        </p:nvSpPr>
        <p:spPr>
          <a:xfrm>
            <a:off x="9995062" y="432099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2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B13DD10-5DDB-9947-BEB7-EDFF34E4EA6D}"/>
              </a:ext>
            </a:extLst>
          </p:cNvPr>
          <p:cNvSpPr/>
          <p:nvPr/>
        </p:nvSpPr>
        <p:spPr>
          <a:xfrm>
            <a:off x="9999290" y="447597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3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8DFCDB7-240B-6742-9544-320239031EBD}"/>
              </a:ext>
            </a:extLst>
          </p:cNvPr>
          <p:cNvSpPr/>
          <p:nvPr/>
        </p:nvSpPr>
        <p:spPr>
          <a:xfrm>
            <a:off x="10003518" y="447597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4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pic>
        <p:nvPicPr>
          <p:cNvPr id="50" name="Dem-nguoc-dong-ho-10-giay-Tieng-bip-www_nhacchuongvui_com" descr="Dem-nguoc-dong-ho-10-giay-Tieng-bip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34AA7B5-285C-8443-A14C-7C3249501F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80.22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8017" y="-1232366"/>
            <a:ext cx="812800" cy="812800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58161A00-E501-8D40-9A1F-1C4A91FFD19D}"/>
              </a:ext>
            </a:extLst>
          </p:cNvPr>
          <p:cNvSpPr/>
          <p:nvPr/>
        </p:nvSpPr>
        <p:spPr>
          <a:xfrm>
            <a:off x="9995062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5</a:t>
            </a:r>
            <a:endParaRPr lang="x-none" dirty="0">
              <a:latin typeface="#9Slide03 SFU Futura_03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41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57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8" grpId="0" animBg="1"/>
      <p:bldP spid="49" grpId="0" animBg="1"/>
      <p:bldP spid="48" grpId="0" animBg="1"/>
      <p:bldP spid="47" grpId="0" animBg="1"/>
      <p:bldP spid="46" grpId="0" animBg="1"/>
      <p:bldP spid="45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E0D82FE4-8080-DA4A-8130-B9351BABBD2F}"/>
              </a:ext>
            </a:extLst>
          </p:cNvPr>
          <p:cNvSpPr txBox="1"/>
          <p:nvPr/>
        </p:nvSpPr>
        <p:spPr>
          <a:xfrm flipH="1">
            <a:off x="120775" y="1445274"/>
            <a:ext cx="11950449" cy="5147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just">
              <a:lnSpc>
                <a:spcPct val="112000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12000"/>
              </a:lnSpc>
              <a:spcAft>
                <a:spcPts val="1200"/>
              </a:spcAft>
            </a:pP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vi, …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4613" lvl="0">
              <a:lnSpc>
                <a:spcPct val="112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ật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x-non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B</a:t>
            </a:r>
            <a:r>
              <a:rPr lang="x-none" sz="4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hị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4613" lvl="0">
              <a:lnSpc>
                <a:spcPct val="112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àn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x-non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D</a:t>
            </a:r>
            <a:r>
              <a:rPr lang="x-none" sz="4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hân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869914-14FB-E44A-A2C3-03913F482306}"/>
              </a:ext>
            </a:extLst>
          </p:cNvPr>
          <p:cNvGrpSpPr/>
          <p:nvPr/>
        </p:nvGrpSpPr>
        <p:grpSpPr>
          <a:xfrm>
            <a:off x="444282" y="360811"/>
            <a:ext cx="1297826" cy="1325750"/>
            <a:chOff x="5359401" y="3236913"/>
            <a:chExt cx="750888" cy="793750"/>
          </a:xfrm>
          <a:solidFill>
            <a:srgbClr val="FFA034"/>
          </a:solidFill>
        </p:grpSpPr>
        <p:sp>
          <p:nvSpPr>
            <p:cNvPr id="3" name="Freeform 58">
              <a:extLst>
                <a:ext uri="{FF2B5EF4-FFF2-40B4-BE49-F238E27FC236}">
                  <a16:creationId xmlns:a16="http://schemas.microsoft.com/office/drawing/2014/main" id="{4505B33F-AEF1-334D-8EAE-6D388764CF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4" name="Freeform 59">
              <a:extLst>
                <a:ext uri="{FF2B5EF4-FFF2-40B4-BE49-F238E27FC236}">
                  <a16:creationId xmlns:a16="http://schemas.microsoft.com/office/drawing/2014/main" id="{106224A1-C3D5-E64C-86A9-8FC129CF9F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5" name="Freeform 60">
              <a:extLst>
                <a:ext uri="{FF2B5EF4-FFF2-40B4-BE49-F238E27FC236}">
                  <a16:creationId xmlns:a16="http://schemas.microsoft.com/office/drawing/2014/main" id="{C0BD19D6-C96C-234B-A52C-07CF9617D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6" name="Freeform 61">
              <a:extLst>
                <a:ext uri="{FF2B5EF4-FFF2-40B4-BE49-F238E27FC236}">
                  <a16:creationId xmlns:a16="http://schemas.microsoft.com/office/drawing/2014/main" id="{45B55B62-2C89-9E49-9F91-5A029D360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7C54832C-5559-A440-8B32-62A31966C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13140519-4A39-B845-AE65-AF110F0CD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BC5F5A0F-E2EC-FE49-B34B-67E9C5080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0F3FAF93-CC5C-9A46-8C87-37F808D0B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1" name="Freeform 66">
              <a:extLst>
                <a:ext uri="{FF2B5EF4-FFF2-40B4-BE49-F238E27FC236}">
                  <a16:creationId xmlns:a16="http://schemas.microsoft.com/office/drawing/2014/main" id="{558CDFE1-2B9A-AE4D-ADB7-5C93E19E9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2" name="Freeform 67">
              <a:extLst>
                <a:ext uri="{FF2B5EF4-FFF2-40B4-BE49-F238E27FC236}">
                  <a16:creationId xmlns:a16="http://schemas.microsoft.com/office/drawing/2014/main" id="{6FD9D3DE-E329-3B45-BCA8-E8289C6069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3" name="Freeform 68">
              <a:extLst>
                <a:ext uri="{FF2B5EF4-FFF2-40B4-BE49-F238E27FC236}">
                  <a16:creationId xmlns:a16="http://schemas.microsoft.com/office/drawing/2014/main" id="{784B634F-595A-F64D-9DCD-0F321ED6E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4" name="Freeform 69">
              <a:extLst>
                <a:ext uri="{FF2B5EF4-FFF2-40B4-BE49-F238E27FC236}">
                  <a16:creationId xmlns:a16="http://schemas.microsoft.com/office/drawing/2014/main" id="{914CDFFF-4AC4-5E4D-8350-CC5EC10D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5" name="Freeform 70">
              <a:extLst>
                <a:ext uri="{FF2B5EF4-FFF2-40B4-BE49-F238E27FC236}">
                  <a16:creationId xmlns:a16="http://schemas.microsoft.com/office/drawing/2014/main" id="{6349397F-5084-5245-8D3A-45F6A0071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6" name="Freeform 71">
              <a:extLst>
                <a:ext uri="{FF2B5EF4-FFF2-40B4-BE49-F238E27FC236}">
                  <a16:creationId xmlns:a16="http://schemas.microsoft.com/office/drawing/2014/main" id="{C90061E6-624C-F842-8B02-F9BB4EC2F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7" name="Freeform 72">
              <a:extLst>
                <a:ext uri="{FF2B5EF4-FFF2-40B4-BE49-F238E27FC236}">
                  <a16:creationId xmlns:a16="http://schemas.microsoft.com/office/drawing/2014/main" id="{6A818513-45B6-5B48-A29F-5AED9A569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8" name="Freeform 73">
              <a:extLst>
                <a:ext uri="{FF2B5EF4-FFF2-40B4-BE49-F238E27FC236}">
                  <a16:creationId xmlns:a16="http://schemas.microsoft.com/office/drawing/2014/main" id="{CCD2CD37-EB2E-6B49-ACD7-6310E5521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id="{EF8D362A-4FC5-884A-B711-E517ECB64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0" name="Freeform 75">
              <a:extLst>
                <a:ext uri="{FF2B5EF4-FFF2-40B4-BE49-F238E27FC236}">
                  <a16:creationId xmlns:a16="http://schemas.microsoft.com/office/drawing/2014/main" id="{456D37D9-8EC0-7941-83D4-ECECCB42E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1" name="Freeform 76">
              <a:extLst>
                <a:ext uri="{FF2B5EF4-FFF2-40B4-BE49-F238E27FC236}">
                  <a16:creationId xmlns:a16="http://schemas.microsoft.com/office/drawing/2014/main" id="{E726C63A-F6F9-3241-9BB7-579363AC8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2" name="Freeform 77">
              <a:extLst>
                <a:ext uri="{FF2B5EF4-FFF2-40B4-BE49-F238E27FC236}">
                  <a16:creationId xmlns:a16="http://schemas.microsoft.com/office/drawing/2014/main" id="{E3BD057E-ED2E-E543-82FF-6D04F9D21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3" name="Freeform 78">
              <a:extLst>
                <a:ext uri="{FF2B5EF4-FFF2-40B4-BE49-F238E27FC236}">
                  <a16:creationId xmlns:a16="http://schemas.microsoft.com/office/drawing/2014/main" id="{CBB89BE7-B59E-A440-889C-E41FF30A7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6233528-BD43-4D47-9946-96F235FB2537}"/>
              </a:ext>
            </a:extLst>
          </p:cNvPr>
          <p:cNvSpPr txBox="1"/>
          <p:nvPr/>
        </p:nvSpPr>
        <p:spPr>
          <a:xfrm>
            <a:off x="2020968" y="586253"/>
            <a:ext cx="27542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4000" b="1" dirty="0">
                <a:solidFill>
                  <a:srgbClr val="FFA034"/>
                </a:solidFill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5A48B7F-0DD2-6B4C-827F-32830B97F82F}"/>
              </a:ext>
            </a:extLst>
          </p:cNvPr>
          <p:cNvSpPr/>
          <p:nvPr/>
        </p:nvSpPr>
        <p:spPr>
          <a:xfrm>
            <a:off x="7290352" y="5136316"/>
            <a:ext cx="747516" cy="70404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>
              <a:latin typeface="#9Slide03 SFU Futura_03" panose="00000400000000000000" pitchFamily="2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31F0637-38C9-444E-AB3A-11C4CE441412}"/>
              </a:ext>
            </a:extLst>
          </p:cNvPr>
          <p:cNvSpPr/>
          <p:nvPr/>
        </p:nvSpPr>
        <p:spPr>
          <a:xfrm>
            <a:off x="9999290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0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DD97832-9DED-2344-B3AB-72CF2A823CC3}"/>
              </a:ext>
            </a:extLst>
          </p:cNvPr>
          <p:cNvSpPr/>
          <p:nvPr/>
        </p:nvSpPr>
        <p:spPr>
          <a:xfrm>
            <a:off x="9997176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1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672F8FA-1EC8-7447-91EF-AC3BB7114B73}"/>
              </a:ext>
            </a:extLst>
          </p:cNvPr>
          <p:cNvSpPr/>
          <p:nvPr/>
        </p:nvSpPr>
        <p:spPr>
          <a:xfrm>
            <a:off x="9995062" y="432099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2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B13DD10-5DDB-9947-BEB7-EDFF34E4EA6D}"/>
              </a:ext>
            </a:extLst>
          </p:cNvPr>
          <p:cNvSpPr/>
          <p:nvPr/>
        </p:nvSpPr>
        <p:spPr>
          <a:xfrm>
            <a:off x="9999290" y="447597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3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8DFCDB7-240B-6742-9544-320239031EBD}"/>
              </a:ext>
            </a:extLst>
          </p:cNvPr>
          <p:cNvSpPr/>
          <p:nvPr/>
        </p:nvSpPr>
        <p:spPr>
          <a:xfrm>
            <a:off x="10003518" y="447597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4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pic>
        <p:nvPicPr>
          <p:cNvPr id="50" name="Dem-nguoc-dong-ho-10-giay-Tieng-bip-www_nhacchuongvui_com" descr="Dem-nguoc-dong-ho-10-giay-Tieng-bip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34AA7B5-285C-8443-A14C-7C3249501F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80.22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8017" y="-1232366"/>
            <a:ext cx="812800" cy="812800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58161A00-E501-8D40-9A1F-1C4A91FFD19D}"/>
              </a:ext>
            </a:extLst>
          </p:cNvPr>
          <p:cNvSpPr/>
          <p:nvPr/>
        </p:nvSpPr>
        <p:spPr>
          <a:xfrm>
            <a:off x="9995062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5</a:t>
            </a:r>
            <a:endParaRPr lang="x-none" dirty="0">
              <a:latin typeface="#9Slide03 SFU Futura_03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54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57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8" grpId="0" animBg="1"/>
      <p:bldP spid="49" grpId="0" animBg="1"/>
      <p:bldP spid="48" grpId="0" animBg="1"/>
      <p:bldP spid="47" grpId="0" animBg="1"/>
      <p:bldP spid="46" grpId="0" animBg="1"/>
      <p:bldP spid="45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>
            <a:extLst>
              <a:ext uri="{FF2B5EF4-FFF2-40B4-BE49-F238E27FC236}">
                <a16:creationId xmlns:a16="http://schemas.microsoft.com/office/drawing/2014/main" id="{47732952-594A-8540-9A1A-EB9BE6434B55}"/>
              </a:ext>
            </a:extLst>
          </p:cNvPr>
          <p:cNvSpPr txBox="1"/>
          <p:nvPr/>
        </p:nvSpPr>
        <p:spPr>
          <a:xfrm flipH="1">
            <a:off x="422540" y="1084670"/>
            <a:ext cx="11325178" cy="5173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algn="ctr">
              <a:lnSpc>
                <a:spcPct val="112000"/>
              </a:lnSpc>
              <a:spcAft>
                <a:spcPts val="600"/>
              </a:spcAft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sử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 và bảo quản </a:t>
            </a:r>
          </a:p>
          <a:p>
            <a:pPr algn="ctr">
              <a:lnSpc>
                <a:spcPct val="112000"/>
              </a:lnSpc>
              <a:spcAft>
                <a:spcPts val="600"/>
              </a:spcAft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kính </a:t>
            </a:r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hiển vi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, chúng </a:t>
            </a:r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cần lưu ý điều gì?</a:t>
            </a:r>
            <a:endParaRPr lang="x-non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2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2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Khi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2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Sau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2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869914-14FB-E44A-A2C3-03913F482306}"/>
              </a:ext>
            </a:extLst>
          </p:cNvPr>
          <p:cNvGrpSpPr/>
          <p:nvPr/>
        </p:nvGrpSpPr>
        <p:grpSpPr>
          <a:xfrm>
            <a:off x="444282" y="360811"/>
            <a:ext cx="1297826" cy="1325750"/>
            <a:chOff x="5359401" y="3236913"/>
            <a:chExt cx="750888" cy="793750"/>
          </a:xfrm>
          <a:solidFill>
            <a:srgbClr val="FFA034"/>
          </a:solidFill>
        </p:grpSpPr>
        <p:sp>
          <p:nvSpPr>
            <p:cNvPr id="3" name="Freeform 58">
              <a:extLst>
                <a:ext uri="{FF2B5EF4-FFF2-40B4-BE49-F238E27FC236}">
                  <a16:creationId xmlns:a16="http://schemas.microsoft.com/office/drawing/2014/main" id="{4505B33F-AEF1-334D-8EAE-6D388764CF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4" name="Freeform 59">
              <a:extLst>
                <a:ext uri="{FF2B5EF4-FFF2-40B4-BE49-F238E27FC236}">
                  <a16:creationId xmlns:a16="http://schemas.microsoft.com/office/drawing/2014/main" id="{106224A1-C3D5-E64C-86A9-8FC129CF9F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5" name="Freeform 60">
              <a:extLst>
                <a:ext uri="{FF2B5EF4-FFF2-40B4-BE49-F238E27FC236}">
                  <a16:creationId xmlns:a16="http://schemas.microsoft.com/office/drawing/2014/main" id="{C0BD19D6-C96C-234B-A52C-07CF9617D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6" name="Freeform 61">
              <a:extLst>
                <a:ext uri="{FF2B5EF4-FFF2-40B4-BE49-F238E27FC236}">
                  <a16:creationId xmlns:a16="http://schemas.microsoft.com/office/drawing/2014/main" id="{45B55B62-2C89-9E49-9F91-5A029D360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7C54832C-5559-A440-8B32-62A31966C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13140519-4A39-B845-AE65-AF110F0CD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BC5F5A0F-E2EC-FE49-B34B-67E9C5080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0F3FAF93-CC5C-9A46-8C87-37F808D0B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1" name="Freeform 66">
              <a:extLst>
                <a:ext uri="{FF2B5EF4-FFF2-40B4-BE49-F238E27FC236}">
                  <a16:creationId xmlns:a16="http://schemas.microsoft.com/office/drawing/2014/main" id="{558CDFE1-2B9A-AE4D-ADB7-5C93E19E9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2" name="Freeform 67">
              <a:extLst>
                <a:ext uri="{FF2B5EF4-FFF2-40B4-BE49-F238E27FC236}">
                  <a16:creationId xmlns:a16="http://schemas.microsoft.com/office/drawing/2014/main" id="{6FD9D3DE-E329-3B45-BCA8-E8289C6069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3" name="Freeform 68">
              <a:extLst>
                <a:ext uri="{FF2B5EF4-FFF2-40B4-BE49-F238E27FC236}">
                  <a16:creationId xmlns:a16="http://schemas.microsoft.com/office/drawing/2014/main" id="{784B634F-595A-F64D-9DCD-0F321ED6E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4" name="Freeform 69">
              <a:extLst>
                <a:ext uri="{FF2B5EF4-FFF2-40B4-BE49-F238E27FC236}">
                  <a16:creationId xmlns:a16="http://schemas.microsoft.com/office/drawing/2014/main" id="{914CDFFF-4AC4-5E4D-8350-CC5EC10D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5" name="Freeform 70">
              <a:extLst>
                <a:ext uri="{FF2B5EF4-FFF2-40B4-BE49-F238E27FC236}">
                  <a16:creationId xmlns:a16="http://schemas.microsoft.com/office/drawing/2014/main" id="{6349397F-5084-5245-8D3A-45F6A0071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6" name="Freeform 71">
              <a:extLst>
                <a:ext uri="{FF2B5EF4-FFF2-40B4-BE49-F238E27FC236}">
                  <a16:creationId xmlns:a16="http://schemas.microsoft.com/office/drawing/2014/main" id="{C90061E6-624C-F842-8B02-F9BB4EC2F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7" name="Freeform 72">
              <a:extLst>
                <a:ext uri="{FF2B5EF4-FFF2-40B4-BE49-F238E27FC236}">
                  <a16:creationId xmlns:a16="http://schemas.microsoft.com/office/drawing/2014/main" id="{6A818513-45B6-5B48-A29F-5AED9A569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8" name="Freeform 73">
              <a:extLst>
                <a:ext uri="{FF2B5EF4-FFF2-40B4-BE49-F238E27FC236}">
                  <a16:creationId xmlns:a16="http://schemas.microsoft.com/office/drawing/2014/main" id="{CCD2CD37-EB2E-6B49-ACD7-6310E5521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id="{EF8D362A-4FC5-884A-B711-E517ECB64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0" name="Freeform 75">
              <a:extLst>
                <a:ext uri="{FF2B5EF4-FFF2-40B4-BE49-F238E27FC236}">
                  <a16:creationId xmlns:a16="http://schemas.microsoft.com/office/drawing/2014/main" id="{456D37D9-8EC0-7941-83D4-ECECCB42E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1" name="Freeform 76">
              <a:extLst>
                <a:ext uri="{FF2B5EF4-FFF2-40B4-BE49-F238E27FC236}">
                  <a16:creationId xmlns:a16="http://schemas.microsoft.com/office/drawing/2014/main" id="{E726C63A-F6F9-3241-9BB7-579363AC8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2" name="Freeform 77">
              <a:extLst>
                <a:ext uri="{FF2B5EF4-FFF2-40B4-BE49-F238E27FC236}">
                  <a16:creationId xmlns:a16="http://schemas.microsoft.com/office/drawing/2014/main" id="{E3BD057E-ED2E-E543-82FF-6D04F9D21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  <p:sp>
          <p:nvSpPr>
            <p:cNvPr id="23" name="Freeform 78">
              <a:extLst>
                <a:ext uri="{FF2B5EF4-FFF2-40B4-BE49-F238E27FC236}">
                  <a16:creationId xmlns:a16="http://schemas.microsoft.com/office/drawing/2014/main" id="{CBB89BE7-B59E-A440-889C-E41FF30A7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  <a:latin typeface="#9Slide03 SFU Futura_03" panose="00000400000000000000" pitchFamily="2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6233528-BD43-4D47-9946-96F235FB2537}"/>
              </a:ext>
            </a:extLst>
          </p:cNvPr>
          <p:cNvSpPr txBox="1"/>
          <p:nvPr/>
        </p:nvSpPr>
        <p:spPr>
          <a:xfrm>
            <a:off x="2020968" y="586253"/>
            <a:ext cx="27542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4000" b="1" dirty="0">
                <a:solidFill>
                  <a:srgbClr val="FFA034"/>
                </a:solidFill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5A48B7F-0DD2-6B4C-827F-32830B97F82F}"/>
              </a:ext>
            </a:extLst>
          </p:cNvPr>
          <p:cNvSpPr/>
          <p:nvPr/>
        </p:nvSpPr>
        <p:spPr>
          <a:xfrm>
            <a:off x="360035" y="5751875"/>
            <a:ext cx="495369" cy="46932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>
              <a:latin typeface="#9Slide03 SFU Futura_03" panose="00000400000000000000" pitchFamily="2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31F0637-38C9-444E-AB3A-11C4CE441412}"/>
              </a:ext>
            </a:extLst>
          </p:cNvPr>
          <p:cNvSpPr/>
          <p:nvPr/>
        </p:nvSpPr>
        <p:spPr>
          <a:xfrm>
            <a:off x="9999290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0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DD97832-9DED-2344-B3AB-72CF2A823CC3}"/>
              </a:ext>
            </a:extLst>
          </p:cNvPr>
          <p:cNvSpPr/>
          <p:nvPr/>
        </p:nvSpPr>
        <p:spPr>
          <a:xfrm>
            <a:off x="9997176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1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672F8FA-1EC8-7447-91EF-AC3BB7114B73}"/>
              </a:ext>
            </a:extLst>
          </p:cNvPr>
          <p:cNvSpPr/>
          <p:nvPr/>
        </p:nvSpPr>
        <p:spPr>
          <a:xfrm>
            <a:off x="9995062" y="432099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2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B13DD10-5DDB-9947-BEB7-EDFF34E4EA6D}"/>
              </a:ext>
            </a:extLst>
          </p:cNvPr>
          <p:cNvSpPr/>
          <p:nvPr/>
        </p:nvSpPr>
        <p:spPr>
          <a:xfrm>
            <a:off x="9999290" y="447597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3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8DFCDB7-240B-6742-9544-320239031EBD}"/>
              </a:ext>
            </a:extLst>
          </p:cNvPr>
          <p:cNvSpPr/>
          <p:nvPr/>
        </p:nvSpPr>
        <p:spPr>
          <a:xfrm>
            <a:off x="10003518" y="447597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4</a:t>
            </a:r>
            <a:endParaRPr lang="x-none" dirty="0">
              <a:latin typeface="#9Slide03 SFU Futura_03" panose="00000400000000000000" pitchFamily="2" charset="0"/>
            </a:endParaRPr>
          </a:p>
        </p:txBody>
      </p:sp>
      <p:pic>
        <p:nvPicPr>
          <p:cNvPr id="50" name="Dem-nguoc-dong-ho-10-giay-Tieng-bip-www_nhacchuongvui_com" descr="Dem-nguoc-dong-ho-10-giay-Tieng-bip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34AA7B5-285C-8443-A14C-7C3249501F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80.22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8017" y="-1232366"/>
            <a:ext cx="812800" cy="812800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58161A00-E501-8D40-9A1F-1C4A91FFD19D}"/>
              </a:ext>
            </a:extLst>
          </p:cNvPr>
          <p:cNvSpPr/>
          <p:nvPr/>
        </p:nvSpPr>
        <p:spPr>
          <a:xfrm>
            <a:off x="9995062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>
                <a:latin typeface="#9Slide03 SFU Futura_03" panose="00000400000000000000" pitchFamily="2" charset="0"/>
              </a:rPr>
              <a:t>5</a:t>
            </a:r>
            <a:endParaRPr lang="x-none" dirty="0">
              <a:latin typeface="#9Slide03 SFU Futura_03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85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57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8" grpId="0" animBg="1"/>
      <p:bldP spid="49" grpId="0" animBg="1"/>
      <p:bldP spid="48" grpId="0" animBg="1"/>
      <p:bldP spid="47" grpId="0" animBg="1"/>
      <p:bldP spid="46" grpId="0" animBg="1"/>
      <p:bldP spid="45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ute little girl looking through a microscope. Science for children.  Cartoon vector illustration Stock Vector | Adobe Stock">
            <a:extLst>
              <a:ext uri="{FF2B5EF4-FFF2-40B4-BE49-F238E27FC236}">
                <a16:creationId xmlns:a16="http://schemas.microsoft.com/office/drawing/2014/main" id="{F2C58A58-86DE-4803-AA7E-3F51D814C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8" b="5755"/>
          <a:stretch/>
        </p:blipFill>
        <p:spPr bwMode="auto">
          <a:xfrm>
            <a:off x="-298174" y="0"/>
            <a:ext cx="6394174" cy="614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4D333-A083-4EBA-83BD-34BD2D500377}"/>
              </a:ext>
            </a:extLst>
          </p:cNvPr>
          <p:cNvSpPr txBox="1"/>
          <p:nvPr/>
        </p:nvSpPr>
        <p:spPr>
          <a:xfrm>
            <a:off x="5178287" y="635208"/>
            <a:ext cx="67423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b="1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Montserrat" panose="00000500000000000000" pitchFamily="2" charset="0"/>
              </a:rPr>
              <a:t>Thân</a:t>
            </a:r>
            <a:r>
              <a:rPr lang="en-US" sz="7200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Montserrat" panose="00000500000000000000" pitchFamily="2" charset="0"/>
              </a:rPr>
              <a:t> </a:t>
            </a:r>
            <a:r>
              <a:rPr lang="en-US" sz="7200" b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Montserrat" panose="00000500000000000000" pitchFamily="2" charset="0"/>
              </a:rPr>
              <a:t>ái</a:t>
            </a:r>
            <a:endParaRPr lang="en-US" sz="7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Montserrat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7200" b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Montserrat" panose="00000500000000000000" pitchFamily="2" charset="0"/>
              </a:rPr>
              <a:t>Chào </a:t>
            </a:r>
            <a:r>
              <a:rPr lang="en-US" sz="6600" b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Montserrat" panose="00000500000000000000" pitchFamily="2" charset="0"/>
              </a:rPr>
              <a:t>các </a:t>
            </a:r>
            <a:r>
              <a:rPr lang="en-US" sz="6600" b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Montserrat" panose="00000500000000000000" pitchFamily="2" charset="0"/>
              </a:rPr>
              <a:t>em</a:t>
            </a:r>
            <a:r>
              <a:rPr lang="en-US" sz="7200" b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Montserrat" panose="00000500000000000000" pitchFamily="2" charset="0"/>
              </a:rPr>
              <a:t>!</a:t>
            </a:r>
            <a:endParaRPr lang="en-US" sz="115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Montserrat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B3D8B4-96F8-466C-BBF8-552E0EBEE275}"/>
              </a:ext>
            </a:extLst>
          </p:cNvPr>
          <p:cNvSpPr txBox="1"/>
          <p:nvPr/>
        </p:nvSpPr>
        <p:spPr>
          <a:xfrm>
            <a:off x="7470294" y="5594494"/>
            <a:ext cx="4309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47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nodePh="1">
                                      <p:stCondLst>
                                        <p:cond delay="2000"/>
                                      </p:stCondLst>
                                      <p:endCondLst>
                                        <p:cond evt="begin" delay="0">
                                          <p:tn val="10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nodePh="1">
                                      <p:stCondLst>
                                        <p:cond delay="2000"/>
                                      </p:stCondLst>
                                      <p:endCondLst>
                                        <p:cond evt="begin" delay="0">
                                          <p:tn val="10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951896" y="1640304"/>
            <a:ext cx="8680825" cy="1266001"/>
            <a:chOff x="2484661" y="983099"/>
            <a:chExt cx="5650825" cy="735092"/>
          </a:xfrm>
        </p:grpSpPr>
        <p:grpSp>
          <p:nvGrpSpPr>
            <p:cNvPr id="146" name="组合 76"/>
            <p:cNvGrpSpPr>
              <a:grpSpLocks/>
            </p:cNvGrpSpPr>
            <p:nvPr/>
          </p:nvGrpSpPr>
          <p:grpSpPr bwMode="auto">
            <a:xfrm>
              <a:off x="2484661" y="983099"/>
              <a:ext cx="5650825" cy="735092"/>
              <a:chOff x="3300347" y="1368497"/>
              <a:chExt cx="10763512" cy="1417865"/>
            </a:xfrm>
          </p:grpSpPr>
          <p:grpSp>
            <p:nvGrpSpPr>
              <p:cNvPr id="147" name="组合 77"/>
              <p:cNvGrpSpPr>
                <a:grpSpLocks/>
              </p:cNvGrpSpPr>
              <p:nvPr/>
            </p:nvGrpSpPr>
            <p:grpSpPr bwMode="auto">
              <a:xfrm>
                <a:off x="4631859" y="1393831"/>
                <a:ext cx="9432000" cy="1392531"/>
                <a:chOff x="1986534" y="4135265"/>
                <a:chExt cx="9432000" cy="1392531"/>
              </a:xfrm>
            </p:grpSpPr>
            <p:sp>
              <p:nvSpPr>
                <p:cNvPr id="151" name="Freeform 7"/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1392531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76200">
                  <a:gradFill>
                    <a:gsLst>
                      <a:gs pos="0">
                        <a:schemeClr val="bg1"/>
                      </a:gs>
                      <a:gs pos="100000">
                        <a:srgbClr val="EBEBEB"/>
                      </a:gs>
                    </a:gsLst>
                    <a:lin ang="5400000" scaled="1"/>
                  </a:gradFill>
                </a:ln>
                <a:effectLst>
                  <a:outerShdw blurRad="266700" dist="127000" dir="5400000" sx="102000" sy="102000" algn="t" rotWithShape="0">
                    <a:prstClr val="black">
                      <a:alpha val="2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2" name="Freeform 7"/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1392531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44450">
                  <a:gradFill>
                    <a:gsLst>
                      <a:gs pos="0">
                        <a:srgbClr val="EBEBEB"/>
                      </a:gs>
                      <a:gs pos="100000">
                        <a:srgbClr val="FEFEFE"/>
                      </a:gs>
                    </a:gsLst>
                    <a:lin ang="5400000" scaled="1"/>
                  </a:gradFill>
                </a:ln>
                <a:effectLst>
                  <a:innerShdw blurRad="254000" dist="88900" dir="16200000">
                    <a:prstClr val="black">
                      <a:alpha val="4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1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48" name="组合 78"/>
              <p:cNvGrpSpPr>
                <a:grpSpLocks/>
              </p:cNvGrpSpPr>
              <p:nvPr/>
            </p:nvGrpSpPr>
            <p:grpSpPr bwMode="auto">
              <a:xfrm>
                <a:off x="3300347" y="1368497"/>
                <a:ext cx="1581466" cy="1417865"/>
                <a:chOff x="1349437" y="779714"/>
                <a:chExt cx="2923167" cy="2620769"/>
              </a:xfrm>
            </p:grpSpPr>
            <p:sp>
              <p:nvSpPr>
                <p:cNvPr id="149" name="Freeform 23"/>
                <p:cNvSpPr>
                  <a:spLocks/>
                </p:cNvSpPr>
                <p:nvPr/>
              </p:nvSpPr>
              <p:spPr bwMode="auto">
                <a:xfrm>
                  <a:off x="1349437" y="779714"/>
                  <a:ext cx="2923167" cy="2620769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1F1F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  <a:headEnd/>
                  <a:tailEnd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225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21"/>
                <p:cNvSpPr>
                  <a:spLocks noChangeAspect="1"/>
                </p:cNvSpPr>
                <p:nvPr/>
              </p:nvSpPr>
              <p:spPr bwMode="auto">
                <a:xfrm rot="16200000">
                  <a:off x="1623020" y="1024995"/>
                  <a:ext cx="2376000" cy="2130208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solidFill>
                  <a:srgbClr val="DCA00B"/>
                </a:solidFill>
                <a:ln>
                  <a:noFill/>
                </a:ln>
                <a:effectLst>
                  <a:innerShdw blurRad="241300" dist="1143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1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78" name="组合 205"/>
            <p:cNvGrpSpPr>
              <a:grpSpLocks/>
            </p:cNvGrpSpPr>
            <p:nvPr/>
          </p:nvGrpSpPr>
          <p:grpSpPr bwMode="auto">
            <a:xfrm>
              <a:off x="2728974" y="1169372"/>
              <a:ext cx="522802" cy="476310"/>
              <a:chOff x="12327405" y="858403"/>
              <a:chExt cx="833274" cy="767141"/>
            </a:xfrm>
          </p:grpSpPr>
          <p:sp>
            <p:nvSpPr>
              <p:cNvPr id="179" name="Freeform 55"/>
              <p:cNvSpPr>
                <a:spLocks/>
              </p:cNvSpPr>
              <p:nvPr/>
            </p:nvSpPr>
            <p:spPr bwMode="auto">
              <a:xfrm>
                <a:off x="12359149" y="863694"/>
                <a:ext cx="801530" cy="761850"/>
              </a:xfrm>
              <a:custGeom>
                <a:avLst/>
                <a:gdLst>
                  <a:gd name="T0" fmla="*/ 137 w 303"/>
                  <a:gd name="T1" fmla="*/ 288 h 288"/>
                  <a:gd name="T2" fmla="*/ 0 w 303"/>
                  <a:gd name="T3" fmla="*/ 174 h 288"/>
                  <a:gd name="T4" fmla="*/ 2 w 303"/>
                  <a:gd name="T5" fmla="*/ 15 h 288"/>
                  <a:gd name="T6" fmla="*/ 54 w 303"/>
                  <a:gd name="T7" fmla="*/ 10 h 288"/>
                  <a:gd name="T8" fmla="*/ 85 w 303"/>
                  <a:gd name="T9" fmla="*/ 43 h 288"/>
                  <a:gd name="T10" fmla="*/ 106 w 303"/>
                  <a:gd name="T11" fmla="*/ 22 h 288"/>
                  <a:gd name="T12" fmla="*/ 128 w 303"/>
                  <a:gd name="T13" fmla="*/ 0 h 288"/>
                  <a:gd name="T14" fmla="*/ 303 w 303"/>
                  <a:gd name="T15" fmla="*/ 150 h 288"/>
                  <a:gd name="T16" fmla="*/ 137 w 303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288">
                    <a:moveTo>
                      <a:pt x="137" y="288"/>
                    </a:moveTo>
                    <a:lnTo>
                      <a:pt x="0" y="174"/>
                    </a:lnTo>
                    <a:lnTo>
                      <a:pt x="2" y="15"/>
                    </a:lnTo>
                    <a:lnTo>
                      <a:pt x="54" y="10"/>
                    </a:lnTo>
                    <a:lnTo>
                      <a:pt x="85" y="43"/>
                    </a:lnTo>
                    <a:lnTo>
                      <a:pt x="106" y="22"/>
                    </a:lnTo>
                    <a:lnTo>
                      <a:pt x="128" y="0"/>
                    </a:lnTo>
                    <a:lnTo>
                      <a:pt x="303" y="150"/>
                    </a:lnTo>
                    <a:lnTo>
                      <a:pt x="137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1"/>
              </a:p>
            </p:txBody>
          </p:sp>
          <p:sp>
            <p:nvSpPr>
              <p:cNvPr id="180" name="Freeform 56"/>
              <p:cNvSpPr>
                <a:spLocks noEditPoints="1"/>
              </p:cNvSpPr>
              <p:nvPr/>
            </p:nvSpPr>
            <p:spPr bwMode="auto">
              <a:xfrm>
                <a:off x="12327405" y="858403"/>
                <a:ext cx="193109" cy="484093"/>
              </a:xfrm>
              <a:custGeom>
                <a:avLst/>
                <a:gdLst>
                  <a:gd name="T0" fmla="*/ 105898 w 31"/>
                  <a:gd name="T1" fmla="*/ 0 h 77"/>
                  <a:gd name="T2" fmla="*/ 174421 w 31"/>
                  <a:gd name="T3" fmla="*/ 31435 h 77"/>
                  <a:gd name="T4" fmla="*/ 193109 w 31"/>
                  <a:gd name="T5" fmla="*/ 113165 h 77"/>
                  <a:gd name="T6" fmla="*/ 193109 w 31"/>
                  <a:gd name="T7" fmla="*/ 396076 h 77"/>
                  <a:gd name="T8" fmla="*/ 168192 w 31"/>
                  <a:gd name="T9" fmla="*/ 465232 h 77"/>
                  <a:gd name="T10" fmla="*/ 99669 w 31"/>
                  <a:gd name="T11" fmla="*/ 484093 h 77"/>
                  <a:gd name="T12" fmla="*/ 12459 w 31"/>
                  <a:gd name="T13" fmla="*/ 452658 h 77"/>
                  <a:gd name="T14" fmla="*/ 0 w 31"/>
                  <a:gd name="T15" fmla="*/ 358355 h 77"/>
                  <a:gd name="T16" fmla="*/ 0 w 31"/>
                  <a:gd name="T17" fmla="*/ 132025 h 77"/>
                  <a:gd name="T18" fmla="*/ 18688 w 31"/>
                  <a:gd name="T19" fmla="*/ 37722 h 77"/>
                  <a:gd name="T20" fmla="*/ 105898 w 31"/>
                  <a:gd name="T21" fmla="*/ 0 h 77"/>
                  <a:gd name="T22" fmla="*/ 99669 w 31"/>
                  <a:gd name="T23" fmla="*/ 440085 h 77"/>
                  <a:gd name="T24" fmla="*/ 137045 w 31"/>
                  <a:gd name="T25" fmla="*/ 370928 h 77"/>
                  <a:gd name="T26" fmla="*/ 137045 w 31"/>
                  <a:gd name="T27" fmla="*/ 106878 h 77"/>
                  <a:gd name="T28" fmla="*/ 99669 w 31"/>
                  <a:gd name="T29" fmla="*/ 44008 h 77"/>
                  <a:gd name="T30" fmla="*/ 56064 w 31"/>
                  <a:gd name="T31" fmla="*/ 106878 h 77"/>
                  <a:gd name="T32" fmla="*/ 56064 w 31"/>
                  <a:gd name="T33" fmla="*/ 125738 h 77"/>
                  <a:gd name="T34" fmla="*/ 56064 w 31"/>
                  <a:gd name="T35" fmla="*/ 144599 h 77"/>
                  <a:gd name="T36" fmla="*/ 56064 w 31"/>
                  <a:gd name="T37" fmla="*/ 220042 h 77"/>
                  <a:gd name="T38" fmla="*/ 56064 w 31"/>
                  <a:gd name="T39" fmla="*/ 301772 h 77"/>
                  <a:gd name="T40" fmla="*/ 56064 w 31"/>
                  <a:gd name="T41" fmla="*/ 370928 h 77"/>
                  <a:gd name="T42" fmla="*/ 99669 w 31"/>
                  <a:gd name="T43" fmla="*/ 440085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4" y="76"/>
                      <a:pt x="21" y="77"/>
                      <a:pt x="16" y="77"/>
                    </a:cubicBezTo>
                    <a:cubicBezTo>
                      <a:pt x="9" y="77"/>
                      <a:pt x="5" y="76"/>
                      <a:pt x="2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1"/>
              </a:p>
            </p:txBody>
          </p:sp>
          <p:sp>
            <p:nvSpPr>
              <p:cNvPr id="181" name="Freeform 57"/>
              <p:cNvSpPr>
                <a:spLocks/>
              </p:cNvSpPr>
              <p:nvPr/>
            </p:nvSpPr>
            <p:spPr bwMode="auto">
              <a:xfrm>
                <a:off x="12584001" y="863694"/>
                <a:ext cx="113749" cy="478803"/>
              </a:xfrm>
              <a:custGeom>
                <a:avLst/>
                <a:gdLst>
                  <a:gd name="T0" fmla="*/ 0 w 18"/>
                  <a:gd name="T1" fmla="*/ 69300 h 76"/>
                  <a:gd name="T2" fmla="*/ 69513 w 18"/>
                  <a:gd name="T3" fmla="*/ 0 h 76"/>
                  <a:gd name="T4" fmla="*/ 113749 w 18"/>
                  <a:gd name="T5" fmla="*/ 0 h 76"/>
                  <a:gd name="T6" fmla="*/ 113749 w 18"/>
                  <a:gd name="T7" fmla="*/ 478803 h 76"/>
                  <a:gd name="T8" fmla="*/ 50555 w 18"/>
                  <a:gd name="T9" fmla="*/ 478803 h 76"/>
                  <a:gd name="T10" fmla="*/ 50555 w 18"/>
                  <a:gd name="T11" fmla="*/ 119701 h 76"/>
                  <a:gd name="T12" fmla="*/ 0 w 18"/>
                  <a:gd name="T13" fmla="*/ 119701 h 76"/>
                  <a:gd name="T14" fmla="*/ 0 w 18"/>
                  <a:gd name="T15" fmla="*/ 69300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76">
                    <a:moveTo>
                      <a:pt x="0" y="11"/>
                    </a:moveTo>
                    <a:cubicBezTo>
                      <a:pt x="7" y="10"/>
                      <a:pt x="10" y="7"/>
                      <a:pt x="1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1"/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2951896" y="3278678"/>
            <a:ext cx="8680825" cy="1289035"/>
            <a:chOff x="2484661" y="1886961"/>
            <a:chExt cx="5650825" cy="735092"/>
          </a:xfrm>
        </p:grpSpPr>
        <p:grpSp>
          <p:nvGrpSpPr>
            <p:cNvPr id="153" name="组合 158"/>
            <p:cNvGrpSpPr>
              <a:grpSpLocks/>
            </p:cNvGrpSpPr>
            <p:nvPr/>
          </p:nvGrpSpPr>
          <p:grpSpPr bwMode="auto">
            <a:xfrm>
              <a:off x="2484661" y="1886961"/>
              <a:ext cx="5650825" cy="735092"/>
              <a:chOff x="3300347" y="1368497"/>
              <a:chExt cx="10763512" cy="1417865"/>
            </a:xfrm>
          </p:grpSpPr>
          <p:grpSp>
            <p:nvGrpSpPr>
              <p:cNvPr id="154" name="组合 159"/>
              <p:cNvGrpSpPr>
                <a:grpSpLocks/>
              </p:cNvGrpSpPr>
              <p:nvPr/>
            </p:nvGrpSpPr>
            <p:grpSpPr bwMode="auto">
              <a:xfrm>
                <a:off x="4631859" y="1393831"/>
                <a:ext cx="9432000" cy="1392531"/>
                <a:chOff x="1986534" y="4135265"/>
                <a:chExt cx="9432000" cy="1392531"/>
              </a:xfrm>
            </p:grpSpPr>
            <p:sp>
              <p:nvSpPr>
                <p:cNvPr id="158" name="Freeform 7"/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1392531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76200">
                  <a:gradFill>
                    <a:gsLst>
                      <a:gs pos="0">
                        <a:schemeClr val="bg1"/>
                      </a:gs>
                      <a:gs pos="100000">
                        <a:srgbClr val="EBEBEB"/>
                      </a:gs>
                    </a:gsLst>
                    <a:lin ang="5400000" scaled="1"/>
                  </a:gradFill>
                </a:ln>
                <a:effectLst>
                  <a:outerShdw blurRad="266700" dist="127000" dir="5400000" sx="102000" sy="102000" algn="t" rotWithShape="0">
                    <a:prstClr val="black">
                      <a:alpha val="2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9" name="Freeform 7"/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1392531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44450">
                  <a:gradFill>
                    <a:gsLst>
                      <a:gs pos="0">
                        <a:srgbClr val="EBEBEB"/>
                      </a:gs>
                      <a:gs pos="100000">
                        <a:srgbClr val="FEFEFE"/>
                      </a:gs>
                    </a:gsLst>
                    <a:lin ang="5400000" scaled="1"/>
                  </a:gradFill>
                </a:ln>
                <a:effectLst>
                  <a:innerShdw blurRad="254000" dist="88900" dir="16200000">
                    <a:prstClr val="black">
                      <a:alpha val="4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1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55" name="组合 160"/>
              <p:cNvGrpSpPr>
                <a:grpSpLocks/>
              </p:cNvGrpSpPr>
              <p:nvPr/>
            </p:nvGrpSpPr>
            <p:grpSpPr bwMode="auto">
              <a:xfrm>
                <a:off x="3300347" y="1368497"/>
                <a:ext cx="1581466" cy="1417865"/>
                <a:chOff x="1349437" y="779714"/>
                <a:chExt cx="2923167" cy="2620769"/>
              </a:xfrm>
            </p:grpSpPr>
            <p:sp>
              <p:nvSpPr>
                <p:cNvPr id="156" name="Freeform 23"/>
                <p:cNvSpPr>
                  <a:spLocks/>
                </p:cNvSpPr>
                <p:nvPr/>
              </p:nvSpPr>
              <p:spPr bwMode="auto">
                <a:xfrm>
                  <a:off x="1349437" y="779714"/>
                  <a:ext cx="2923167" cy="2620769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1F1F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  <a:headEnd/>
                  <a:tailEnd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225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21"/>
                <p:cNvSpPr>
                  <a:spLocks noChangeAspect="1"/>
                </p:cNvSpPr>
                <p:nvPr/>
              </p:nvSpPr>
              <p:spPr bwMode="auto">
                <a:xfrm rot="16200000">
                  <a:off x="1623020" y="1024995"/>
                  <a:ext cx="2376000" cy="2130208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solidFill>
                  <a:srgbClr val="65A62F"/>
                </a:solidFill>
                <a:ln>
                  <a:noFill/>
                </a:ln>
                <a:effectLst>
                  <a:innerShdw blurRad="241300" dist="1143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1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82" name="组合 209"/>
            <p:cNvGrpSpPr>
              <a:grpSpLocks/>
            </p:cNvGrpSpPr>
            <p:nvPr/>
          </p:nvGrpSpPr>
          <p:grpSpPr bwMode="auto">
            <a:xfrm>
              <a:off x="2727708" y="2110740"/>
              <a:ext cx="534195" cy="475059"/>
              <a:chOff x="952501" y="6013451"/>
              <a:chExt cx="511175" cy="460375"/>
            </a:xfrm>
          </p:grpSpPr>
          <p:sp>
            <p:nvSpPr>
              <p:cNvPr id="183" name="Freeform 58"/>
              <p:cNvSpPr>
                <a:spLocks/>
              </p:cNvSpPr>
              <p:nvPr/>
            </p:nvSpPr>
            <p:spPr bwMode="auto">
              <a:xfrm>
                <a:off x="971551" y="6021388"/>
                <a:ext cx="492125" cy="452438"/>
              </a:xfrm>
              <a:custGeom>
                <a:avLst/>
                <a:gdLst>
                  <a:gd name="T0" fmla="*/ 137 w 310"/>
                  <a:gd name="T1" fmla="*/ 285 h 285"/>
                  <a:gd name="T2" fmla="*/ 0 w 310"/>
                  <a:gd name="T3" fmla="*/ 171 h 285"/>
                  <a:gd name="T4" fmla="*/ 2 w 310"/>
                  <a:gd name="T5" fmla="*/ 12 h 285"/>
                  <a:gd name="T6" fmla="*/ 54 w 310"/>
                  <a:gd name="T7" fmla="*/ 7 h 285"/>
                  <a:gd name="T8" fmla="*/ 87 w 310"/>
                  <a:gd name="T9" fmla="*/ 40 h 285"/>
                  <a:gd name="T10" fmla="*/ 97 w 310"/>
                  <a:gd name="T11" fmla="*/ 7 h 285"/>
                  <a:gd name="T12" fmla="*/ 137 w 310"/>
                  <a:gd name="T13" fmla="*/ 0 h 285"/>
                  <a:gd name="T14" fmla="*/ 310 w 310"/>
                  <a:gd name="T15" fmla="*/ 150 h 285"/>
                  <a:gd name="T16" fmla="*/ 137 w 310"/>
                  <a:gd name="T17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5">
                    <a:moveTo>
                      <a:pt x="137" y="285"/>
                    </a:moveTo>
                    <a:lnTo>
                      <a:pt x="0" y="171"/>
                    </a:lnTo>
                    <a:lnTo>
                      <a:pt x="2" y="12"/>
                    </a:lnTo>
                    <a:lnTo>
                      <a:pt x="54" y="7"/>
                    </a:lnTo>
                    <a:lnTo>
                      <a:pt x="87" y="40"/>
                    </a:lnTo>
                    <a:lnTo>
                      <a:pt x="97" y="7"/>
                    </a:lnTo>
                    <a:lnTo>
                      <a:pt x="137" y="0"/>
                    </a:lnTo>
                    <a:lnTo>
                      <a:pt x="310" y="150"/>
                    </a:lnTo>
                    <a:lnTo>
                      <a:pt x="137" y="285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1"/>
              </a:p>
            </p:txBody>
          </p:sp>
          <p:sp>
            <p:nvSpPr>
              <p:cNvPr id="184" name="Freeform 59"/>
              <p:cNvSpPr>
                <a:spLocks noEditPoints="1"/>
              </p:cNvSpPr>
              <p:nvPr/>
            </p:nvSpPr>
            <p:spPr bwMode="auto">
              <a:xfrm>
                <a:off x="952501" y="6013451"/>
                <a:ext cx="115888" cy="290513"/>
              </a:xfrm>
              <a:custGeom>
                <a:avLst/>
                <a:gdLst>
                  <a:gd name="T0" fmla="*/ 63551 w 31"/>
                  <a:gd name="T1" fmla="*/ 0 h 77"/>
                  <a:gd name="T2" fmla="*/ 104673 w 31"/>
                  <a:gd name="T3" fmla="*/ 18864 h 77"/>
                  <a:gd name="T4" fmla="*/ 115888 w 31"/>
                  <a:gd name="T5" fmla="*/ 67912 h 77"/>
                  <a:gd name="T6" fmla="*/ 115888 w 31"/>
                  <a:gd name="T7" fmla="*/ 233920 h 77"/>
                  <a:gd name="T8" fmla="*/ 100935 w 31"/>
                  <a:gd name="T9" fmla="*/ 275421 h 77"/>
                  <a:gd name="T10" fmla="*/ 59813 w 31"/>
                  <a:gd name="T11" fmla="*/ 290513 h 77"/>
                  <a:gd name="T12" fmla="*/ 11215 w 31"/>
                  <a:gd name="T13" fmla="*/ 267876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215 w 31"/>
                  <a:gd name="T19" fmla="*/ 18864 h 77"/>
                  <a:gd name="T20" fmla="*/ 63551 w 31"/>
                  <a:gd name="T21" fmla="*/ 0 h 77"/>
                  <a:gd name="T22" fmla="*/ 59813 w 31"/>
                  <a:gd name="T23" fmla="*/ 264103 h 77"/>
                  <a:gd name="T24" fmla="*/ 82243 w 31"/>
                  <a:gd name="T25" fmla="*/ 222601 h 77"/>
                  <a:gd name="T26" fmla="*/ 82243 w 31"/>
                  <a:gd name="T27" fmla="*/ 64139 h 77"/>
                  <a:gd name="T28" fmla="*/ 59813 w 31"/>
                  <a:gd name="T29" fmla="*/ 26410 h 77"/>
                  <a:gd name="T30" fmla="*/ 33645 w 31"/>
                  <a:gd name="T31" fmla="*/ 64139 h 77"/>
                  <a:gd name="T32" fmla="*/ 33645 w 31"/>
                  <a:gd name="T33" fmla="*/ 75458 h 77"/>
                  <a:gd name="T34" fmla="*/ 33645 w 31"/>
                  <a:gd name="T35" fmla="*/ 86777 h 77"/>
                  <a:gd name="T36" fmla="*/ 33645 w 31"/>
                  <a:gd name="T37" fmla="*/ 132051 h 77"/>
                  <a:gd name="T38" fmla="*/ 33645 w 31"/>
                  <a:gd name="T39" fmla="*/ 181099 h 77"/>
                  <a:gd name="T40" fmla="*/ 33645 w 31"/>
                  <a:gd name="T41" fmla="*/ 222601 h 77"/>
                  <a:gd name="T42" fmla="*/ 59813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1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9" y="77"/>
                      <a:pt x="5" y="75"/>
                      <a:pt x="3" y="71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3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1"/>
              </a:p>
            </p:txBody>
          </p:sp>
          <p:sp>
            <p:nvSpPr>
              <p:cNvPr id="185" name="Freeform 60"/>
              <p:cNvSpPr>
                <a:spLocks/>
              </p:cNvSpPr>
              <p:nvPr/>
            </p:nvSpPr>
            <p:spPr bwMode="auto">
              <a:xfrm>
                <a:off x="1090613" y="6013451"/>
                <a:ext cx="117475" cy="290513"/>
              </a:xfrm>
              <a:custGeom>
                <a:avLst/>
                <a:gdLst>
                  <a:gd name="T0" fmla="*/ 0 w 31"/>
                  <a:gd name="T1" fmla="*/ 60366 h 77"/>
                  <a:gd name="T2" fmla="*/ 15158 w 31"/>
                  <a:gd name="T3" fmla="*/ 15092 h 77"/>
                  <a:gd name="T4" fmla="*/ 60632 w 31"/>
                  <a:gd name="T5" fmla="*/ 0 h 77"/>
                  <a:gd name="T6" fmla="*/ 109896 w 31"/>
                  <a:gd name="T7" fmla="*/ 22637 h 77"/>
                  <a:gd name="T8" fmla="*/ 117475 w 31"/>
                  <a:gd name="T9" fmla="*/ 83004 h 77"/>
                  <a:gd name="T10" fmla="*/ 113685 w 31"/>
                  <a:gd name="T11" fmla="*/ 113187 h 77"/>
                  <a:gd name="T12" fmla="*/ 102317 w 31"/>
                  <a:gd name="T13" fmla="*/ 143370 h 77"/>
                  <a:gd name="T14" fmla="*/ 68211 w 31"/>
                  <a:gd name="T15" fmla="*/ 196191 h 77"/>
                  <a:gd name="T16" fmla="*/ 41685 w 31"/>
                  <a:gd name="T17" fmla="*/ 256557 h 77"/>
                  <a:gd name="T18" fmla="*/ 117475 w 31"/>
                  <a:gd name="T19" fmla="*/ 256557 h 77"/>
                  <a:gd name="T20" fmla="*/ 117475 w 31"/>
                  <a:gd name="T21" fmla="*/ 286740 h 77"/>
                  <a:gd name="T22" fmla="*/ 30316 w 31"/>
                  <a:gd name="T23" fmla="*/ 290513 h 77"/>
                  <a:gd name="T24" fmla="*/ 0 w 31"/>
                  <a:gd name="T25" fmla="*/ 286740 h 77"/>
                  <a:gd name="T26" fmla="*/ 0 w 31"/>
                  <a:gd name="T27" fmla="*/ 286740 h 77"/>
                  <a:gd name="T28" fmla="*/ 18948 w 31"/>
                  <a:gd name="T29" fmla="*/ 207509 h 77"/>
                  <a:gd name="T30" fmla="*/ 64422 w 31"/>
                  <a:gd name="T31" fmla="*/ 139597 h 77"/>
                  <a:gd name="T32" fmla="*/ 79580 w 31"/>
                  <a:gd name="T33" fmla="*/ 75458 h 77"/>
                  <a:gd name="T34" fmla="*/ 79580 w 31"/>
                  <a:gd name="T35" fmla="*/ 71685 h 77"/>
                  <a:gd name="T36" fmla="*/ 79580 w 31"/>
                  <a:gd name="T37" fmla="*/ 64139 h 77"/>
                  <a:gd name="T38" fmla="*/ 79580 w 31"/>
                  <a:gd name="T39" fmla="*/ 45275 h 77"/>
                  <a:gd name="T40" fmla="*/ 56843 w 31"/>
                  <a:gd name="T41" fmla="*/ 26410 h 77"/>
                  <a:gd name="T42" fmla="*/ 37895 w 31"/>
                  <a:gd name="T43" fmla="*/ 60366 h 77"/>
                  <a:gd name="T44" fmla="*/ 37895 w 31"/>
                  <a:gd name="T45" fmla="*/ 71685 h 77"/>
                  <a:gd name="T46" fmla="*/ 37895 w 31"/>
                  <a:gd name="T47" fmla="*/ 79231 h 77"/>
                  <a:gd name="T48" fmla="*/ 37895 w 31"/>
                  <a:gd name="T49" fmla="*/ 86777 h 77"/>
                  <a:gd name="T50" fmla="*/ 37895 w 31"/>
                  <a:gd name="T51" fmla="*/ 98095 h 77"/>
                  <a:gd name="T52" fmla="*/ 0 w 31"/>
                  <a:gd name="T53" fmla="*/ 98095 h 77"/>
                  <a:gd name="T54" fmla="*/ 0 w 31"/>
                  <a:gd name="T55" fmla="*/ 60366 h 7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" h="77">
                    <a:moveTo>
                      <a:pt x="0" y="16"/>
                    </a:moveTo>
                    <a:cubicBezTo>
                      <a:pt x="0" y="10"/>
                      <a:pt x="2" y="6"/>
                      <a:pt x="4" y="4"/>
                    </a:cubicBezTo>
                    <a:cubicBezTo>
                      <a:pt x="6" y="1"/>
                      <a:pt x="10" y="0"/>
                      <a:pt x="16" y="0"/>
                    </a:cubicBezTo>
                    <a:cubicBezTo>
                      <a:pt x="23" y="0"/>
                      <a:pt x="27" y="2"/>
                      <a:pt x="29" y="6"/>
                    </a:cubicBezTo>
                    <a:cubicBezTo>
                      <a:pt x="30" y="9"/>
                      <a:pt x="31" y="14"/>
                      <a:pt x="31" y="22"/>
                    </a:cubicBezTo>
                    <a:cubicBezTo>
                      <a:pt x="31" y="25"/>
                      <a:pt x="31" y="28"/>
                      <a:pt x="30" y="30"/>
                    </a:cubicBezTo>
                    <a:cubicBezTo>
                      <a:pt x="30" y="32"/>
                      <a:pt x="29" y="35"/>
                      <a:pt x="27" y="38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4" y="58"/>
                      <a:pt x="12" y="63"/>
                      <a:pt x="11" y="68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68"/>
                      <a:pt x="2" y="61"/>
                      <a:pt x="5" y="55"/>
                    </a:cubicBezTo>
                    <a:cubicBezTo>
                      <a:pt x="7" y="51"/>
                      <a:pt x="11" y="45"/>
                      <a:pt x="17" y="37"/>
                    </a:cubicBezTo>
                    <a:cubicBezTo>
                      <a:pt x="20" y="32"/>
                      <a:pt x="21" y="27"/>
                      <a:pt x="21" y="20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5"/>
                      <a:pt x="21" y="13"/>
                      <a:pt x="21" y="12"/>
                    </a:cubicBezTo>
                    <a:cubicBezTo>
                      <a:pt x="20" y="9"/>
                      <a:pt x="18" y="7"/>
                      <a:pt x="15" y="7"/>
                    </a:cubicBezTo>
                    <a:cubicBezTo>
                      <a:pt x="11" y="7"/>
                      <a:pt x="10" y="10"/>
                      <a:pt x="10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0" y="26"/>
                      <a:pt x="0" y="26"/>
                      <a:pt x="0" y="26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1"/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2951896" y="5126797"/>
            <a:ext cx="8680825" cy="1211503"/>
            <a:chOff x="2484661" y="2789574"/>
            <a:chExt cx="5650825" cy="735092"/>
          </a:xfrm>
        </p:grpSpPr>
        <p:grpSp>
          <p:nvGrpSpPr>
            <p:cNvPr id="160" name="组合 165"/>
            <p:cNvGrpSpPr>
              <a:grpSpLocks/>
            </p:cNvGrpSpPr>
            <p:nvPr/>
          </p:nvGrpSpPr>
          <p:grpSpPr bwMode="auto">
            <a:xfrm>
              <a:off x="2484661" y="2789574"/>
              <a:ext cx="5650825" cy="735092"/>
              <a:chOff x="3300347" y="1368497"/>
              <a:chExt cx="10763512" cy="1417865"/>
            </a:xfrm>
          </p:grpSpPr>
          <p:grpSp>
            <p:nvGrpSpPr>
              <p:cNvPr id="161" name="组合 166"/>
              <p:cNvGrpSpPr>
                <a:grpSpLocks/>
              </p:cNvGrpSpPr>
              <p:nvPr/>
            </p:nvGrpSpPr>
            <p:grpSpPr bwMode="auto">
              <a:xfrm>
                <a:off x="4631859" y="1393831"/>
                <a:ext cx="9432000" cy="1392531"/>
                <a:chOff x="1986534" y="4135265"/>
                <a:chExt cx="9432000" cy="1392531"/>
              </a:xfrm>
            </p:grpSpPr>
            <p:sp>
              <p:nvSpPr>
                <p:cNvPr id="165" name="Freeform 7"/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1392531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76200">
                  <a:gradFill>
                    <a:gsLst>
                      <a:gs pos="0">
                        <a:schemeClr val="bg1"/>
                      </a:gs>
                      <a:gs pos="100000">
                        <a:srgbClr val="EBEBEB"/>
                      </a:gs>
                    </a:gsLst>
                    <a:lin ang="5400000" scaled="1"/>
                  </a:gradFill>
                </a:ln>
                <a:effectLst>
                  <a:outerShdw blurRad="266700" dist="127000" dir="5400000" sx="102000" sy="102000" algn="t" rotWithShape="0">
                    <a:prstClr val="black">
                      <a:alpha val="2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6" name="Freeform 7"/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1392531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44450">
                  <a:gradFill>
                    <a:gsLst>
                      <a:gs pos="0">
                        <a:srgbClr val="EBEBEB"/>
                      </a:gs>
                      <a:gs pos="100000">
                        <a:srgbClr val="FEFEFE"/>
                      </a:gs>
                    </a:gsLst>
                    <a:lin ang="5400000" scaled="1"/>
                  </a:gradFill>
                </a:ln>
                <a:effectLst>
                  <a:innerShdw blurRad="254000" dist="88900" dir="16200000">
                    <a:prstClr val="black">
                      <a:alpha val="4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1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62" name="组合 167"/>
              <p:cNvGrpSpPr>
                <a:grpSpLocks/>
              </p:cNvGrpSpPr>
              <p:nvPr/>
            </p:nvGrpSpPr>
            <p:grpSpPr bwMode="auto">
              <a:xfrm>
                <a:off x="3300347" y="1368497"/>
                <a:ext cx="1581466" cy="1417865"/>
                <a:chOff x="1349437" y="779714"/>
                <a:chExt cx="2923167" cy="2620769"/>
              </a:xfrm>
            </p:grpSpPr>
            <p:sp>
              <p:nvSpPr>
                <p:cNvPr id="163" name="Freeform 23"/>
                <p:cNvSpPr>
                  <a:spLocks/>
                </p:cNvSpPr>
                <p:nvPr/>
              </p:nvSpPr>
              <p:spPr bwMode="auto">
                <a:xfrm>
                  <a:off x="1349437" y="779714"/>
                  <a:ext cx="2923167" cy="2620769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1F1F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  <a:headEnd/>
                  <a:tailEnd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225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21"/>
                <p:cNvSpPr>
                  <a:spLocks noChangeAspect="1"/>
                </p:cNvSpPr>
                <p:nvPr/>
              </p:nvSpPr>
              <p:spPr bwMode="auto">
                <a:xfrm rot="16200000">
                  <a:off x="1623020" y="1024995"/>
                  <a:ext cx="2376000" cy="2130208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solidFill>
                  <a:srgbClr val="B7105F"/>
                </a:solidFill>
                <a:ln>
                  <a:noFill/>
                </a:ln>
                <a:effectLst>
                  <a:innerShdw blurRad="241300" dist="1143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1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86" name="组合 213"/>
            <p:cNvGrpSpPr>
              <a:grpSpLocks/>
            </p:cNvGrpSpPr>
            <p:nvPr/>
          </p:nvGrpSpPr>
          <p:grpSpPr bwMode="auto">
            <a:xfrm>
              <a:off x="2730239" y="3019603"/>
              <a:ext cx="534195" cy="475059"/>
              <a:chOff x="5405438" y="6815138"/>
              <a:chExt cx="511175" cy="460375"/>
            </a:xfrm>
          </p:grpSpPr>
          <p:sp>
            <p:nvSpPr>
              <p:cNvPr id="187" name="Freeform 61"/>
              <p:cNvSpPr>
                <a:spLocks/>
              </p:cNvSpPr>
              <p:nvPr/>
            </p:nvSpPr>
            <p:spPr bwMode="auto">
              <a:xfrm>
                <a:off x="5424488" y="6821488"/>
                <a:ext cx="492125" cy="454025"/>
              </a:xfrm>
              <a:custGeom>
                <a:avLst/>
                <a:gdLst>
                  <a:gd name="T0" fmla="*/ 140 w 310"/>
                  <a:gd name="T1" fmla="*/ 286 h 286"/>
                  <a:gd name="T2" fmla="*/ 0 w 310"/>
                  <a:gd name="T3" fmla="*/ 172 h 286"/>
                  <a:gd name="T4" fmla="*/ 2 w 310"/>
                  <a:gd name="T5" fmla="*/ 12 h 286"/>
                  <a:gd name="T6" fmla="*/ 57 w 310"/>
                  <a:gd name="T7" fmla="*/ 7 h 286"/>
                  <a:gd name="T8" fmla="*/ 88 w 310"/>
                  <a:gd name="T9" fmla="*/ 41 h 286"/>
                  <a:gd name="T10" fmla="*/ 97 w 310"/>
                  <a:gd name="T11" fmla="*/ 7 h 286"/>
                  <a:gd name="T12" fmla="*/ 135 w 310"/>
                  <a:gd name="T13" fmla="*/ 0 h 286"/>
                  <a:gd name="T14" fmla="*/ 310 w 310"/>
                  <a:gd name="T15" fmla="*/ 150 h 286"/>
                  <a:gd name="T16" fmla="*/ 140 w 310"/>
                  <a:gd name="T17" fmla="*/ 28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6">
                    <a:moveTo>
                      <a:pt x="140" y="286"/>
                    </a:moveTo>
                    <a:lnTo>
                      <a:pt x="0" y="172"/>
                    </a:lnTo>
                    <a:lnTo>
                      <a:pt x="2" y="12"/>
                    </a:lnTo>
                    <a:lnTo>
                      <a:pt x="57" y="7"/>
                    </a:lnTo>
                    <a:lnTo>
                      <a:pt x="88" y="41"/>
                    </a:lnTo>
                    <a:lnTo>
                      <a:pt x="97" y="7"/>
                    </a:lnTo>
                    <a:lnTo>
                      <a:pt x="135" y="0"/>
                    </a:lnTo>
                    <a:lnTo>
                      <a:pt x="310" y="150"/>
                    </a:lnTo>
                    <a:lnTo>
                      <a:pt x="140" y="286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1"/>
              </a:p>
            </p:txBody>
          </p:sp>
          <p:sp>
            <p:nvSpPr>
              <p:cNvPr id="188" name="Freeform 62"/>
              <p:cNvSpPr>
                <a:spLocks noEditPoints="1"/>
              </p:cNvSpPr>
              <p:nvPr/>
            </p:nvSpPr>
            <p:spPr bwMode="auto">
              <a:xfrm>
                <a:off x="5405438" y="6815138"/>
                <a:ext cx="117475" cy="290513"/>
              </a:xfrm>
              <a:custGeom>
                <a:avLst/>
                <a:gdLst>
                  <a:gd name="T0" fmla="*/ 64422 w 31"/>
                  <a:gd name="T1" fmla="*/ 0 h 77"/>
                  <a:gd name="T2" fmla="*/ 109896 w 31"/>
                  <a:gd name="T3" fmla="*/ 18864 h 77"/>
                  <a:gd name="T4" fmla="*/ 117475 w 31"/>
                  <a:gd name="T5" fmla="*/ 67912 h 77"/>
                  <a:gd name="T6" fmla="*/ 117475 w 31"/>
                  <a:gd name="T7" fmla="*/ 233920 h 77"/>
                  <a:gd name="T8" fmla="*/ 102317 w 31"/>
                  <a:gd name="T9" fmla="*/ 275421 h 77"/>
                  <a:gd name="T10" fmla="*/ 60632 w 31"/>
                  <a:gd name="T11" fmla="*/ 290513 h 77"/>
                  <a:gd name="T12" fmla="*/ 11369 w 31"/>
                  <a:gd name="T13" fmla="*/ 271649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369 w 31"/>
                  <a:gd name="T19" fmla="*/ 18864 h 77"/>
                  <a:gd name="T20" fmla="*/ 64422 w 31"/>
                  <a:gd name="T21" fmla="*/ 0 h 77"/>
                  <a:gd name="T22" fmla="*/ 60632 w 31"/>
                  <a:gd name="T23" fmla="*/ 264103 h 77"/>
                  <a:gd name="T24" fmla="*/ 87159 w 31"/>
                  <a:gd name="T25" fmla="*/ 222601 h 77"/>
                  <a:gd name="T26" fmla="*/ 87159 w 31"/>
                  <a:gd name="T27" fmla="*/ 64139 h 77"/>
                  <a:gd name="T28" fmla="*/ 60632 w 31"/>
                  <a:gd name="T29" fmla="*/ 26410 h 77"/>
                  <a:gd name="T30" fmla="*/ 34106 w 31"/>
                  <a:gd name="T31" fmla="*/ 64139 h 77"/>
                  <a:gd name="T32" fmla="*/ 34106 w 31"/>
                  <a:gd name="T33" fmla="*/ 75458 h 77"/>
                  <a:gd name="T34" fmla="*/ 34106 w 31"/>
                  <a:gd name="T35" fmla="*/ 86777 h 77"/>
                  <a:gd name="T36" fmla="*/ 34106 w 31"/>
                  <a:gd name="T37" fmla="*/ 132051 h 77"/>
                  <a:gd name="T38" fmla="*/ 34106 w 31"/>
                  <a:gd name="T39" fmla="*/ 181099 h 77"/>
                  <a:gd name="T40" fmla="*/ 34106 w 31"/>
                  <a:gd name="T41" fmla="*/ 222601 h 77"/>
                  <a:gd name="T42" fmla="*/ 60632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9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10" y="77"/>
                      <a:pt x="5" y="75"/>
                      <a:pt x="3" y="72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3" y="66"/>
                      <a:pt x="23" y="59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0"/>
                      <a:pt x="20" y="7"/>
                      <a:pt x="16" y="7"/>
                    </a:cubicBezTo>
                    <a:cubicBezTo>
                      <a:pt x="12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2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1"/>
              </a:p>
            </p:txBody>
          </p:sp>
          <p:sp>
            <p:nvSpPr>
              <p:cNvPr id="189" name="Freeform 63"/>
              <p:cNvSpPr>
                <a:spLocks/>
              </p:cNvSpPr>
              <p:nvPr/>
            </p:nvSpPr>
            <p:spPr bwMode="auto">
              <a:xfrm>
                <a:off x="5545138" y="6815138"/>
                <a:ext cx="112713" cy="290513"/>
              </a:xfrm>
              <a:custGeom>
                <a:avLst/>
                <a:gdLst>
                  <a:gd name="T0" fmla="*/ 33814 w 30"/>
                  <a:gd name="T1" fmla="*/ 203736 h 77"/>
                  <a:gd name="T2" fmla="*/ 33814 w 30"/>
                  <a:gd name="T3" fmla="*/ 233920 h 77"/>
                  <a:gd name="T4" fmla="*/ 37571 w 30"/>
                  <a:gd name="T5" fmla="*/ 256557 h 77"/>
                  <a:gd name="T6" fmla="*/ 60114 w 30"/>
                  <a:gd name="T7" fmla="*/ 264103 h 77"/>
                  <a:gd name="T8" fmla="*/ 78899 w 30"/>
                  <a:gd name="T9" fmla="*/ 245238 h 77"/>
                  <a:gd name="T10" fmla="*/ 78899 w 30"/>
                  <a:gd name="T11" fmla="*/ 218828 h 77"/>
                  <a:gd name="T12" fmla="*/ 78899 w 30"/>
                  <a:gd name="T13" fmla="*/ 196191 h 77"/>
                  <a:gd name="T14" fmla="*/ 75142 w 30"/>
                  <a:gd name="T15" fmla="*/ 162235 h 77"/>
                  <a:gd name="T16" fmla="*/ 45085 w 30"/>
                  <a:gd name="T17" fmla="*/ 147143 h 77"/>
                  <a:gd name="T18" fmla="*/ 37571 w 30"/>
                  <a:gd name="T19" fmla="*/ 147143 h 77"/>
                  <a:gd name="T20" fmla="*/ 26300 w 30"/>
                  <a:gd name="T21" fmla="*/ 150916 h 77"/>
                  <a:gd name="T22" fmla="*/ 26300 w 30"/>
                  <a:gd name="T23" fmla="*/ 116960 h 77"/>
                  <a:gd name="T24" fmla="*/ 33814 w 30"/>
                  <a:gd name="T25" fmla="*/ 116960 h 77"/>
                  <a:gd name="T26" fmla="*/ 71385 w 30"/>
                  <a:gd name="T27" fmla="*/ 83004 h 77"/>
                  <a:gd name="T28" fmla="*/ 71385 w 30"/>
                  <a:gd name="T29" fmla="*/ 52821 h 77"/>
                  <a:gd name="T30" fmla="*/ 52599 w 30"/>
                  <a:gd name="T31" fmla="*/ 26410 h 77"/>
                  <a:gd name="T32" fmla="*/ 33814 w 30"/>
                  <a:gd name="T33" fmla="*/ 56593 h 77"/>
                  <a:gd name="T34" fmla="*/ 33814 w 30"/>
                  <a:gd name="T35" fmla="*/ 64139 h 77"/>
                  <a:gd name="T36" fmla="*/ 33814 w 30"/>
                  <a:gd name="T37" fmla="*/ 71685 h 77"/>
                  <a:gd name="T38" fmla="*/ 0 w 30"/>
                  <a:gd name="T39" fmla="*/ 71685 h 77"/>
                  <a:gd name="T40" fmla="*/ 0 w 30"/>
                  <a:gd name="T41" fmla="*/ 45275 h 77"/>
                  <a:gd name="T42" fmla="*/ 56357 w 30"/>
                  <a:gd name="T43" fmla="*/ 0 h 77"/>
                  <a:gd name="T44" fmla="*/ 108956 w 30"/>
                  <a:gd name="T45" fmla="*/ 49048 h 77"/>
                  <a:gd name="T46" fmla="*/ 108956 w 30"/>
                  <a:gd name="T47" fmla="*/ 64139 h 77"/>
                  <a:gd name="T48" fmla="*/ 108956 w 30"/>
                  <a:gd name="T49" fmla="*/ 75458 h 77"/>
                  <a:gd name="T50" fmla="*/ 82656 w 30"/>
                  <a:gd name="T51" fmla="*/ 128278 h 77"/>
                  <a:gd name="T52" fmla="*/ 105199 w 30"/>
                  <a:gd name="T53" fmla="*/ 147143 h 77"/>
                  <a:gd name="T54" fmla="*/ 112713 w 30"/>
                  <a:gd name="T55" fmla="*/ 181099 h 77"/>
                  <a:gd name="T56" fmla="*/ 112713 w 30"/>
                  <a:gd name="T57" fmla="*/ 241465 h 77"/>
                  <a:gd name="T58" fmla="*/ 52599 w 30"/>
                  <a:gd name="T59" fmla="*/ 290513 h 77"/>
                  <a:gd name="T60" fmla="*/ 0 w 30"/>
                  <a:gd name="T61" fmla="*/ 241465 h 77"/>
                  <a:gd name="T62" fmla="*/ 0 w 30"/>
                  <a:gd name="T63" fmla="*/ 203736 h 77"/>
                  <a:gd name="T64" fmla="*/ 33814 w 30"/>
                  <a:gd name="T65" fmla="*/ 203736 h 7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0" h="77">
                    <a:moveTo>
                      <a:pt x="9" y="54"/>
                    </a:moveTo>
                    <a:cubicBezTo>
                      <a:pt x="9" y="62"/>
                      <a:pt x="9" y="62"/>
                      <a:pt x="9" y="62"/>
                    </a:cubicBezTo>
                    <a:cubicBezTo>
                      <a:pt x="9" y="65"/>
                      <a:pt x="9" y="67"/>
                      <a:pt x="10" y="68"/>
                    </a:cubicBezTo>
                    <a:cubicBezTo>
                      <a:pt x="11" y="69"/>
                      <a:pt x="13" y="70"/>
                      <a:pt x="16" y="70"/>
                    </a:cubicBezTo>
                    <a:cubicBezTo>
                      <a:pt x="18" y="70"/>
                      <a:pt x="20" y="68"/>
                      <a:pt x="21" y="65"/>
                    </a:cubicBezTo>
                    <a:cubicBezTo>
                      <a:pt x="21" y="64"/>
                      <a:pt x="21" y="62"/>
                      <a:pt x="21" y="58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48"/>
                      <a:pt x="21" y="45"/>
                      <a:pt x="20" y="43"/>
                    </a:cubicBezTo>
                    <a:cubicBezTo>
                      <a:pt x="18" y="41"/>
                      <a:pt x="16" y="39"/>
                      <a:pt x="12" y="39"/>
                    </a:cubicBezTo>
                    <a:cubicBezTo>
                      <a:pt x="11" y="39"/>
                      <a:pt x="11" y="39"/>
                      <a:pt x="10" y="39"/>
                    </a:cubicBezTo>
                    <a:cubicBezTo>
                      <a:pt x="9" y="39"/>
                      <a:pt x="8" y="40"/>
                      <a:pt x="7" y="40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6" y="31"/>
                      <a:pt x="19" y="28"/>
                      <a:pt x="19" y="2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9"/>
                      <a:pt x="18" y="7"/>
                      <a:pt x="14" y="7"/>
                    </a:cubicBezTo>
                    <a:cubicBezTo>
                      <a:pt x="11" y="7"/>
                      <a:pt x="9" y="10"/>
                      <a:pt x="9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4"/>
                      <a:pt x="5" y="0"/>
                      <a:pt x="15" y="0"/>
                    </a:cubicBezTo>
                    <a:cubicBezTo>
                      <a:pt x="24" y="0"/>
                      <a:pt x="29" y="4"/>
                      <a:pt x="29" y="13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27"/>
                      <a:pt x="26" y="31"/>
                      <a:pt x="22" y="34"/>
                    </a:cubicBezTo>
                    <a:cubicBezTo>
                      <a:pt x="25" y="35"/>
                      <a:pt x="27" y="36"/>
                      <a:pt x="28" y="39"/>
                    </a:cubicBezTo>
                    <a:cubicBezTo>
                      <a:pt x="29" y="41"/>
                      <a:pt x="30" y="44"/>
                      <a:pt x="30" y="48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73"/>
                      <a:pt x="25" y="77"/>
                      <a:pt x="14" y="77"/>
                    </a:cubicBezTo>
                    <a:cubicBezTo>
                      <a:pt x="5" y="77"/>
                      <a:pt x="0" y="73"/>
                      <a:pt x="0" y="64"/>
                    </a:cubicBezTo>
                    <a:cubicBezTo>
                      <a:pt x="0" y="54"/>
                      <a:pt x="0" y="54"/>
                      <a:pt x="0" y="54"/>
                    </a:cubicBezTo>
                    <a:lnTo>
                      <a:pt x="9" y="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1"/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525677" y="184467"/>
            <a:ext cx="9265848" cy="1444161"/>
            <a:chOff x="540445" y="153202"/>
            <a:chExt cx="4063463" cy="1151568"/>
          </a:xfrm>
        </p:grpSpPr>
        <p:sp>
          <p:nvSpPr>
            <p:cNvPr id="4" name="矩形 3"/>
            <p:cNvSpPr/>
            <p:nvPr/>
          </p:nvSpPr>
          <p:spPr>
            <a:xfrm>
              <a:off x="570475" y="153202"/>
              <a:ext cx="4033433" cy="845386"/>
            </a:xfrm>
            <a:prstGeom prst="rect">
              <a:avLst/>
            </a:prstGeom>
            <a:solidFill>
              <a:srgbClr val="017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1"/>
            </a:p>
          </p:txBody>
        </p:sp>
        <p:sp>
          <p:nvSpPr>
            <p:cNvPr id="47" name="Title 3"/>
            <p:cNvSpPr txBox="1">
              <a:spLocks/>
            </p:cNvSpPr>
            <p:nvPr/>
          </p:nvSpPr>
          <p:spPr bwMode="auto">
            <a:xfrm>
              <a:off x="540445" y="212851"/>
              <a:ext cx="3883624" cy="1091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 BÀI HỌC</a:t>
              </a:r>
            </a:p>
          </p:txBody>
        </p:sp>
      </p:grpSp>
      <p:sp>
        <p:nvSpPr>
          <p:cNvPr id="174" name="文本框 186"/>
          <p:cNvSpPr txBox="1"/>
          <p:nvPr/>
        </p:nvSpPr>
        <p:spPr>
          <a:xfrm>
            <a:off x="3985675" y="1997768"/>
            <a:ext cx="7356036" cy="645917"/>
          </a:xfrm>
          <a:prstGeom prst="rect">
            <a:avLst/>
          </a:prstGeom>
          <a:noFill/>
        </p:spPr>
        <p:txBody>
          <a:bodyPr wrap="square" lIns="91028" tIns="45515" rIns="91028" bIns="45515">
            <a:spAutoFit/>
          </a:bodyPr>
          <a:lstStyle/>
          <a:p>
            <a:pPr>
              <a:defRPr/>
            </a:pPr>
            <a:r>
              <a:rPr lang="en-US" altLang="zh-CN" sz="3600">
                <a:solidFill>
                  <a:srgbClr val="000000"/>
                </a:solidFill>
                <a:latin typeface="#9Slide03 SVNKelson Sans" panose="020005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36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hiểu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kính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hiển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quang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endParaRPr lang="zh-CN" altLang="en-US" sz="36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5" name="文本框 187"/>
          <p:cNvSpPr txBox="1"/>
          <p:nvPr/>
        </p:nvSpPr>
        <p:spPr>
          <a:xfrm>
            <a:off x="4412187" y="3610973"/>
            <a:ext cx="7131246" cy="645917"/>
          </a:xfrm>
          <a:prstGeom prst="rect">
            <a:avLst/>
          </a:prstGeom>
          <a:noFill/>
        </p:spPr>
        <p:txBody>
          <a:bodyPr wrap="square" lIns="91028" tIns="45515" rIns="91028" bIns="45515">
            <a:spAutoFit/>
          </a:bodyPr>
          <a:lstStyle/>
          <a:p>
            <a:pPr lvl="0"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文本框 188"/>
          <p:cNvSpPr txBox="1"/>
          <p:nvPr/>
        </p:nvSpPr>
        <p:spPr>
          <a:xfrm>
            <a:off x="4026142" y="5403243"/>
            <a:ext cx="7315569" cy="645917"/>
          </a:xfrm>
          <a:prstGeom prst="rect">
            <a:avLst/>
          </a:prstGeom>
          <a:noFill/>
        </p:spPr>
        <p:txBody>
          <a:bodyPr wrap="square" lIns="91028" tIns="45515" rIns="91028" bIns="45515">
            <a:spAutoFit/>
          </a:bodyPr>
          <a:lstStyle/>
          <a:p>
            <a:pPr lvl="0"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3" name="组合 1">
            <a:extLst>
              <a:ext uri="{FF2B5EF4-FFF2-40B4-BE49-F238E27FC236}">
                <a16:creationId xmlns:a16="http://schemas.microsoft.com/office/drawing/2014/main" id="{04E805BB-3BC2-40C2-95C9-13D01F66036E}"/>
              </a:ext>
            </a:extLst>
          </p:cNvPr>
          <p:cNvGrpSpPr/>
          <p:nvPr/>
        </p:nvGrpSpPr>
        <p:grpSpPr>
          <a:xfrm>
            <a:off x="10539095" y="45112"/>
            <a:ext cx="1544875" cy="1569832"/>
            <a:chOff x="504061" y="1685169"/>
            <a:chExt cx="3511550" cy="3806825"/>
          </a:xfrm>
          <a:solidFill>
            <a:srgbClr val="7030A0"/>
          </a:solidFill>
        </p:grpSpPr>
        <p:sp>
          <p:nvSpPr>
            <p:cNvPr id="64" name="稻壳儿小白白(http://dwz.cn/Wu2UP)">
              <a:extLst>
                <a:ext uri="{FF2B5EF4-FFF2-40B4-BE49-F238E27FC236}">
                  <a16:creationId xmlns:a16="http://schemas.microsoft.com/office/drawing/2014/main" id="{B443BDD5-2A73-4A96-BFD4-178175399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861" y="3738335"/>
              <a:ext cx="560917" cy="559859"/>
            </a:xfrm>
            <a:prstGeom prst="ellipse">
              <a:avLst/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7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Arial" panose="020B0604020202020204" pitchFamily="34" charset="0"/>
              </a:endParaRPr>
            </a:p>
          </p:txBody>
        </p:sp>
        <p:grpSp>
          <p:nvGrpSpPr>
            <p:cNvPr id="65" name="稻壳儿小白白(http://dwz.cn/Wu2UP)">
              <a:extLst>
                <a:ext uri="{FF2B5EF4-FFF2-40B4-BE49-F238E27FC236}">
                  <a16:creationId xmlns:a16="http://schemas.microsoft.com/office/drawing/2014/main" id="{E010A564-928B-4E33-AB28-E49573219B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9378" y="1685169"/>
              <a:ext cx="2036233" cy="2334683"/>
              <a:chOff x="3879850" y="2675943"/>
              <a:chExt cx="3054350" cy="3502025"/>
            </a:xfrm>
            <a:grpFill/>
          </p:grpSpPr>
          <p:sp>
            <p:nvSpPr>
              <p:cNvPr id="69" name="稻壳儿小白白(http://dwz.cn/Wu2UP)">
                <a:extLst>
                  <a:ext uri="{FF2B5EF4-FFF2-40B4-BE49-F238E27FC236}">
                    <a16:creationId xmlns:a16="http://schemas.microsoft.com/office/drawing/2014/main" id="{16B3734D-8281-4C45-9D61-C2DCEA25F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0238" y="3528431"/>
                <a:ext cx="1223962" cy="644525"/>
              </a:xfrm>
              <a:custGeom>
                <a:avLst/>
                <a:gdLst>
                  <a:gd name="T0" fmla="*/ 344 w 771"/>
                  <a:gd name="T1" fmla="*/ 0 h 406"/>
                  <a:gd name="T2" fmla="*/ 771 w 771"/>
                  <a:gd name="T3" fmla="*/ 40 h 406"/>
                  <a:gd name="T4" fmla="*/ 274 w 771"/>
                  <a:gd name="T5" fmla="*/ 379 h 406"/>
                  <a:gd name="T6" fmla="*/ 0 w 771"/>
                  <a:gd name="T7" fmla="*/ 406 h 406"/>
                  <a:gd name="T8" fmla="*/ 344 w 771"/>
                  <a:gd name="T9" fmla="*/ 0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1" h="406">
                    <a:moveTo>
                      <a:pt x="344" y="0"/>
                    </a:moveTo>
                    <a:lnTo>
                      <a:pt x="771" y="40"/>
                    </a:lnTo>
                    <a:lnTo>
                      <a:pt x="274" y="379"/>
                    </a:lnTo>
                    <a:lnTo>
                      <a:pt x="0" y="406"/>
                    </a:lnTo>
                    <a:lnTo>
                      <a:pt x="344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80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0" name="稻壳儿小白白(http://dwz.cn/Wu2UP)">
                <a:extLst>
                  <a:ext uri="{FF2B5EF4-FFF2-40B4-BE49-F238E27FC236}">
                    <a16:creationId xmlns:a16="http://schemas.microsoft.com/office/drawing/2014/main" id="{D2747A69-9138-4B99-A8AD-2B92E16CB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4963" y="2675943"/>
                <a:ext cx="568325" cy="1322388"/>
              </a:xfrm>
              <a:custGeom>
                <a:avLst/>
                <a:gdLst>
                  <a:gd name="T0" fmla="*/ 358 w 358"/>
                  <a:gd name="T1" fmla="*/ 400 h 833"/>
                  <a:gd name="T2" fmla="*/ 226 w 358"/>
                  <a:gd name="T3" fmla="*/ 0 h 833"/>
                  <a:gd name="T4" fmla="*/ 0 w 358"/>
                  <a:gd name="T5" fmla="*/ 556 h 833"/>
                  <a:gd name="T6" fmla="*/ 35 w 358"/>
                  <a:gd name="T7" fmla="*/ 833 h 833"/>
                  <a:gd name="T8" fmla="*/ 358 w 358"/>
                  <a:gd name="T9" fmla="*/ 400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8" h="833">
                    <a:moveTo>
                      <a:pt x="358" y="400"/>
                    </a:moveTo>
                    <a:lnTo>
                      <a:pt x="226" y="0"/>
                    </a:lnTo>
                    <a:lnTo>
                      <a:pt x="0" y="556"/>
                    </a:lnTo>
                    <a:lnTo>
                      <a:pt x="35" y="833"/>
                    </a:lnTo>
                    <a:lnTo>
                      <a:pt x="358" y="40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80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1" name="稻壳儿小白白(http://dwz.cn/Wu2UP)">
                <a:extLst>
                  <a:ext uri="{FF2B5EF4-FFF2-40B4-BE49-F238E27FC236}">
                    <a16:creationId xmlns:a16="http://schemas.microsoft.com/office/drawing/2014/main" id="{B3AB3DB5-7FA3-40BA-8184-43F72167C7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850" y="3149018"/>
                <a:ext cx="2503488" cy="3028950"/>
              </a:xfrm>
              <a:custGeom>
                <a:avLst/>
                <a:gdLst>
                  <a:gd name="T0" fmla="*/ 0 w 1577"/>
                  <a:gd name="T1" fmla="*/ 1908 h 1908"/>
                  <a:gd name="T2" fmla="*/ 239 w 1577"/>
                  <a:gd name="T3" fmla="*/ 1443 h 1908"/>
                  <a:gd name="T4" fmla="*/ 264 w 1577"/>
                  <a:gd name="T5" fmla="*/ 1523 h 1908"/>
                  <a:gd name="T6" fmla="*/ 1387 w 1577"/>
                  <a:gd name="T7" fmla="*/ 0 h 1908"/>
                  <a:gd name="T8" fmla="*/ 1577 w 1577"/>
                  <a:gd name="T9" fmla="*/ 161 h 1908"/>
                  <a:gd name="T10" fmla="*/ 341 w 1577"/>
                  <a:gd name="T11" fmla="*/ 1588 h 1908"/>
                  <a:gd name="T12" fmla="*/ 422 w 1577"/>
                  <a:gd name="T13" fmla="*/ 1601 h 1908"/>
                  <a:gd name="T14" fmla="*/ 0 w 1577"/>
                  <a:gd name="T15" fmla="*/ 1908 h 1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77" h="1908">
                    <a:moveTo>
                      <a:pt x="0" y="1908"/>
                    </a:moveTo>
                    <a:lnTo>
                      <a:pt x="239" y="1443"/>
                    </a:lnTo>
                    <a:lnTo>
                      <a:pt x="264" y="1523"/>
                    </a:lnTo>
                    <a:lnTo>
                      <a:pt x="1387" y="0"/>
                    </a:lnTo>
                    <a:lnTo>
                      <a:pt x="1577" y="161"/>
                    </a:lnTo>
                    <a:lnTo>
                      <a:pt x="341" y="1588"/>
                    </a:lnTo>
                    <a:lnTo>
                      <a:pt x="422" y="1601"/>
                    </a:lnTo>
                    <a:lnTo>
                      <a:pt x="0" y="1908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80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6" name="稻壳儿小白白(http://dwz.cn/Wu2UP)">
              <a:extLst>
                <a:ext uri="{FF2B5EF4-FFF2-40B4-BE49-F238E27FC236}">
                  <a16:creationId xmlns:a16="http://schemas.microsoft.com/office/drawing/2014/main" id="{1120EA49-C3E1-4AA9-9EAE-DC8B78E52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8178" y="3308652"/>
              <a:ext cx="1422400" cy="1421342"/>
            </a:xfrm>
            <a:custGeom>
              <a:avLst/>
              <a:gdLst>
                <a:gd name="T0" fmla="*/ 250 w 500"/>
                <a:gd name="T1" fmla="*/ 500 h 500"/>
                <a:gd name="T2" fmla="*/ 0 w 500"/>
                <a:gd name="T3" fmla="*/ 250 h 500"/>
                <a:gd name="T4" fmla="*/ 250 w 500"/>
                <a:gd name="T5" fmla="*/ 0 h 500"/>
                <a:gd name="T6" fmla="*/ 348 w 500"/>
                <a:gd name="T7" fmla="*/ 20 h 500"/>
                <a:gd name="T8" fmla="*/ 311 w 500"/>
                <a:gd name="T9" fmla="*/ 75 h 500"/>
                <a:gd name="T10" fmla="*/ 250 w 500"/>
                <a:gd name="T11" fmla="*/ 64 h 500"/>
                <a:gd name="T12" fmla="*/ 64 w 500"/>
                <a:gd name="T13" fmla="*/ 250 h 500"/>
                <a:gd name="T14" fmla="*/ 250 w 500"/>
                <a:gd name="T15" fmla="*/ 435 h 500"/>
                <a:gd name="T16" fmla="*/ 435 w 500"/>
                <a:gd name="T17" fmla="*/ 250 h 500"/>
                <a:gd name="T18" fmla="*/ 414 w 500"/>
                <a:gd name="T19" fmla="*/ 164 h 500"/>
                <a:gd name="T20" fmla="*/ 460 w 500"/>
                <a:gd name="T21" fmla="*/ 114 h 500"/>
                <a:gd name="T22" fmla="*/ 500 w 500"/>
                <a:gd name="T23" fmla="*/ 250 h 500"/>
                <a:gd name="T24" fmla="*/ 250 w 500"/>
                <a:gd name="T25" fmla="*/ 50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0" h="500">
                  <a:moveTo>
                    <a:pt x="250" y="500"/>
                  </a:moveTo>
                  <a:cubicBezTo>
                    <a:pt x="112" y="500"/>
                    <a:pt x="0" y="388"/>
                    <a:pt x="0" y="250"/>
                  </a:cubicBezTo>
                  <a:cubicBezTo>
                    <a:pt x="0" y="112"/>
                    <a:pt x="112" y="0"/>
                    <a:pt x="250" y="0"/>
                  </a:cubicBezTo>
                  <a:cubicBezTo>
                    <a:pt x="285" y="0"/>
                    <a:pt x="318" y="7"/>
                    <a:pt x="348" y="20"/>
                  </a:cubicBezTo>
                  <a:cubicBezTo>
                    <a:pt x="311" y="75"/>
                    <a:pt x="311" y="75"/>
                    <a:pt x="311" y="75"/>
                  </a:cubicBezTo>
                  <a:cubicBezTo>
                    <a:pt x="291" y="68"/>
                    <a:pt x="271" y="64"/>
                    <a:pt x="250" y="64"/>
                  </a:cubicBezTo>
                  <a:cubicBezTo>
                    <a:pt x="147" y="64"/>
                    <a:pt x="64" y="147"/>
                    <a:pt x="64" y="250"/>
                  </a:cubicBezTo>
                  <a:cubicBezTo>
                    <a:pt x="64" y="352"/>
                    <a:pt x="147" y="435"/>
                    <a:pt x="250" y="435"/>
                  </a:cubicBezTo>
                  <a:cubicBezTo>
                    <a:pt x="352" y="435"/>
                    <a:pt x="435" y="352"/>
                    <a:pt x="435" y="250"/>
                  </a:cubicBezTo>
                  <a:cubicBezTo>
                    <a:pt x="435" y="219"/>
                    <a:pt x="427" y="189"/>
                    <a:pt x="414" y="164"/>
                  </a:cubicBezTo>
                  <a:cubicBezTo>
                    <a:pt x="460" y="114"/>
                    <a:pt x="460" y="114"/>
                    <a:pt x="460" y="114"/>
                  </a:cubicBezTo>
                  <a:cubicBezTo>
                    <a:pt x="485" y="153"/>
                    <a:pt x="500" y="200"/>
                    <a:pt x="500" y="250"/>
                  </a:cubicBezTo>
                  <a:cubicBezTo>
                    <a:pt x="500" y="388"/>
                    <a:pt x="388" y="500"/>
                    <a:pt x="250" y="50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7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67" name="稻壳儿小白白(http://dwz.cn/Wu2UP)">
              <a:extLst>
                <a:ext uri="{FF2B5EF4-FFF2-40B4-BE49-F238E27FC236}">
                  <a16:creationId xmlns:a16="http://schemas.microsoft.com/office/drawing/2014/main" id="{AD60B9EB-1641-4064-AFF8-286C367E4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353" y="2930827"/>
              <a:ext cx="2175933" cy="2174875"/>
            </a:xfrm>
            <a:custGeom>
              <a:avLst/>
              <a:gdLst>
                <a:gd name="T0" fmla="*/ 383 w 765"/>
                <a:gd name="T1" fmla="*/ 765 h 765"/>
                <a:gd name="T2" fmla="*/ 0 w 765"/>
                <a:gd name="T3" fmla="*/ 383 h 765"/>
                <a:gd name="T4" fmla="*/ 383 w 765"/>
                <a:gd name="T5" fmla="*/ 0 h 765"/>
                <a:gd name="T6" fmla="*/ 562 w 765"/>
                <a:gd name="T7" fmla="*/ 45 h 765"/>
                <a:gd name="T8" fmla="*/ 529 w 765"/>
                <a:gd name="T9" fmla="*/ 93 h 765"/>
                <a:gd name="T10" fmla="*/ 383 w 765"/>
                <a:gd name="T11" fmla="*/ 58 h 765"/>
                <a:gd name="T12" fmla="*/ 153 w 765"/>
                <a:gd name="T13" fmla="*/ 153 h 765"/>
                <a:gd name="T14" fmla="*/ 58 w 765"/>
                <a:gd name="T15" fmla="*/ 383 h 765"/>
                <a:gd name="T16" fmla="*/ 153 w 765"/>
                <a:gd name="T17" fmla="*/ 612 h 765"/>
                <a:gd name="T18" fmla="*/ 383 w 765"/>
                <a:gd name="T19" fmla="*/ 707 h 765"/>
                <a:gd name="T20" fmla="*/ 612 w 765"/>
                <a:gd name="T21" fmla="*/ 612 h 765"/>
                <a:gd name="T22" fmla="*/ 707 w 765"/>
                <a:gd name="T23" fmla="*/ 383 h 765"/>
                <a:gd name="T24" fmla="*/ 640 w 765"/>
                <a:gd name="T25" fmla="*/ 186 h 765"/>
                <a:gd name="T26" fmla="*/ 680 w 765"/>
                <a:gd name="T27" fmla="*/ 143 h 765"/>
                <a:gd name="T28" fmla="*/ 765 w 765"/>
                <a:gd name="T29" fmla="*/ 383 h 765"/>
                <a:gd name="T30" fmla="*/ 383 w 765"/>
                <a:gd name="T31" fmla="*/ 765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5" h="765">
                  <a:moveTo>
                    <a:pt x="383" y="765"/>
                  </a:moveTo>
                  <a:cubicBezTo>
                    <a:pt x="171" y="765"/>
                    <a:pt x="0" y="594"/>
                    <a:pt x="0" y="383"/>
                  </a:cubicBezTo>
                  <a:cubicBezTo>
                    <a:pt x="0" y="171"/>
                    <a:pt x="171" y="0"/>
                    <a:pt x="383" y="0"/>
                  </a:cubicBezTo>
                  <a:cubicBezTo>
                    <a:pt x="447" y="0"/>
                    <a:pt x="508" y="16"/>
                    <a:pt x="562" y="45"/>
                  </a:cubicBezTo>
                  <a:cubicBezTo>
                    <a:pt x="529" y="93"/>
                    <a:pt x="529" y="93"/>
                    <a:pt x="529" y="93"/>
                  </a:cubicBezTo>
                  <a:cubicBezTo>
                    <a:pt x="485" y="71"/>
                    <a:pt x="435" y="58"/>
                    <a:pt x="383" y="58"/>
                  </a:cubicBezTo>
                  <a:cubicBezTo>
                    <a:pt x="293" y="59"/>
                    <a:pt x="212" y="95"/>
                    <a:pt x="153" y="153"/>
                  </a:cubicBezTo>
                  <a:cubicBezTo>
                    <a:pt x="95" y="212"/>
                    <a:pt x="59" y="293"/>
                    <a:pt x="58" y="383"/>
                  </a:cubicBezTo>
                  <a:cubicBezTo>
                    <a:pt x="59" y="472"/>
                    <a:pt x="95" y="553"/>
                    <a:pt x="153" y="612"/>
                  </a:cubicBezTo>
                  <a:cubicBezTo>
                    <a:pt x="212" y="671"/>
                    <a:pt x="293" y="707"/>
                    <a:pt x="383" y="707"/>
                  </a:cubicBezTo>
                  <a:cubicBezTo>
                    <a:pt x="472" y="707"/>
                    <a:pt x="553" y="671"/>
                    <a:pt x="612" y="612"/>
                  </a:cubicBezTo>
                  <a:cubicBezTo>
                    <a:pt x="671" y="553"/>
                    <a:pt x="707" y="472"/>
                    <a:pt x="707" y="383"/>
                  </a:cubicBezTo>
                  <a:cubicBezTo>
                    <a:pt x="707" y="309"/>
                    <a:pt x="682" y="240"/>
                    <a:pt x="640" y="186"/>
                  </a:cubicBezTo>
                  <a:cubicBezTo>
                    <a:pt x="680" y="143"/>
                    <a:pt x="680" y="143"/>
                    <a:pt x="680" y="143"/>
                  </a:cubicBezTo>
                  <a:cubicBezTo>
                    <a:pt x="733" y="208"/>
                    <a:pt x="765" y="292"/>
                    <a:pt x="765" y="383"/>
                  </a:cubicBezTo>
                  <a:cubicBezTo>
                    <a:pt x="765" y="594"/>
                    <a:pt x="594" y="765"/>
                    <a:pt x="383" y="76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7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68" name="稻壳儿小白白(http://dwz.cn/Wu2UP)">
              <a:extLst>
                <a:ext uri="{FF2B5EF4-FFF2-40B4-BE49-F238E27FC236}">
                  <a16:creationId xmlns:a16="http://schemas.microsoft.com/office/drawing/2014/main" id="{F28A6D1C-AA14-4947-BFAF-880179FF5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61" y="2543477"/>
              <a:ext cx="2951692" cy="2948517"/>
            </a:xfrm>
            <a:custGeom>
              <a:avLst/>
              <a:gdLst>
                <a:gd name="T0" fmla="*/ 519 w 1038"/>
                <a:gd name="T1" fmla="*/ 0 h 1037"/>
                <a:gd name="T2" fmla="*/ 775 w 1038"/>
                <a:gd name="T3" fmla="*/ 68 h 1037"/>
                <a:gd name="T4" fmla="*/ 740 w 1038"/>
                <a:gd name="T5" fmla="*/ 119 h 1037"/>
                <a:gd name="T6" fmla="*/ 519 w 1038"/>
                <a:gd name="T7" fmla="*/ 62 h 1037"/>
                <a:gd name="T8" fmla="*/ 196 w 1038"/>
                <a:gd name="T9" fmla="*/ 196 h 1037"/>
                <a:gd name="T10" fmla="*/ 62 w 1038"/>
                <a:gd name="T11" fmla="*/ 519 h 1037"/>
                <a:gd name="T12" fmla="*/ 196 w 1038"/>
                <a:gd name="T13" fmla="*/ 842 h 1037"/>
                <a:gd name="T14" fmla="*/ 519 w 1038"/>
                <a:gd name="T15" fmla="*/ 976 h 1037"/>
                <a:gd name="T16" fmla="*/ 842 w 1038"/>
                <a:gd name="T17" fmla="*/ 842 h 1037"/>
                <a:gd name="T18" fmla="*/ 976 w 1038"/>
                <a:gd name="T19" fmla="*/ 519 h 1037"/>
                <a:gd name="T20" fmla="*/ 867 w 1038"/>
                <a:gd name="T21" fmla="*/ 224 h 1037"/>
                <a:gd name="T22" fmla="*/ 910 w 1038"/>
                <a:gd name="T23" fmla="*/ 178 h 1037"/>
                <a:gd name="T24" fmla="*/ 1038 w 1038"/>
                <a:gd name="T25" fmla="*/ 519 h 1037"/>
                <a:gd name="T26" fmla="*/ 519 w 1038"/>
                <a:gd name="T27" fmla="*/ 1037 h 1037"/>
                <a:gd name="T28" fmla="*/ 0 w 1038"/>
                <a:gd name="T29" fmla="*/ 519 h 1037"/>
                <a:gd name="T30" fmla="*/ 519 w 1038"/>
                <a:gd name="T31" fmla="*/ 0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8" h="1037">
                  <a:moveTo>
                    <a:pt x="519" y="0"/>
                  </a:moveTo>
                  <a:cubicBezTo>
                    <a:pt x="612" y="0"/>
                    <a:pt x="700" y="25"/>
                    <a:pt x="775" y="68"/>
                  </a:cubicBezTo>
                  <a:cubicBezTo>
                    <a:pt x="740" y="119"/>
                    <a:pt x="740" y="119"/>
                    <a:pt x="740" y="119"/>
                  </a:cubicBezTo>
                  <a:cubicBezTo>
                    <a:pt x="675" y="83"/>
                    <a:pt x="599" y="62"/>
                    <a:pt x="519" y="62"/>
                  </a:cubicBezTo>
                  <a:cubicBezTo>
                    <a:pt x="392" y="62"/>
                    <a:pt x="278" y="113"/>
                    <a:pt x="196" y="196"/>
                  </a:cubicBezTo>
                  <a:cubicBezTo>
                    <a:pt x="113" y="278"/>
                    <a:pt x="62" y="392"/>
                    <a:pt x="62" y="519"/>
                  </a:cubicBezTo>
                  <a:cubicBezTo>
                    <a:pt x="62" y="645"/>
                    <a:pt x="113" y="759"/>
                    <a:pt x="196" y="842"/>
                  </a:cubicBezTo>
                  <a:cubicBezTo>
                    <a:pt x="278" y="925"/>
                    <a:pt x="392" y="976"/>
                    <a:pt x="519" y="976"/>
                  </a:cubicBezTo>
                  <a:cubicBezTo>
                    <a:pt x="645" y="976"/>
                    <a:pt x="759" y="925"/>
                    <a:pt x="842" y="842"/>
                  </a:cubicBezTo>
                  <a:cubicBezTo>
                    <a:pt x="925" y="759"/>
                    <a:pt x="976" y="645"/>
                    <a:pt x="976" y="519"/>
                  </a:cubicBezTo>
                  <a:cubicBezTo>
                    <a:pt x="976" y="406"/>
                    <a:pt x="935" y="303"/>
                    <a:pt x="867" y="224"/>
                  </a:cubicBezTo>
                  <a:cubicBezTo>
                    <a:pt x="910" y="178"/>
                    <a:pt x="910" y="178"/>
                    <a:pt x="910" y="178"/>
                  </a:cubicBezTo>
                  <a:cubicBezTo>
                    <a:pt x="989" y="269"/>
                    <a:pt x="1037" y="388"/>
                    <a:pt x="1038" y="519"/>
                  </a:cubicBezTo>
                  <a:cubicBezTo>
                    <a:pt x="1037" y="805"/>
                    <a:pt x="805" y="1037"/>
                    <a:pt x="519" y="1037"/>
                  </a:cubicBezTo>
                  <a:cubicBezTo>
                    <a:pt x="232" y="1037"/>
                    <a:pt x="0" y="805"/>
                    <a:pt x="0" y="519"/>
                  </a:cubicBezTo>
                  <a:cubicBezTo>
                    <a:pt x="0" y="232"/>
                    <a:pt x="232" y="0"/>
                    <a:pt x="519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7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4" name="Google Shape;1110;p42">
            <a:extLst>
              <a:ext uri="{FF2B5EF4-FFF2-40B4-BE49-F238E27FC236}">
                <a16:creationId xmlns:a16="http://schemas.microsoft.com/office/drawing/2014/main" id="{B746C552-C268-49A4-46D7-1C5835E0E77F}"/>
              </a:ext>
            </a:extLst>
          </p:cNvPr>
          <p:cNvGrpSpPr/>
          <p:nvPr/>
        </p:nvGrpSpPr>
        <p:grpSpPr>
          <a:xfrm>
            <a:off x="340356" y="1986728"/>
            <a:ext cx="2606542" cy="4013244"/>
            <a:chOff x="840275" y="2748000"/>
            <a:chExt cx="962050" cy="1481250"/>
          </a:xfrm>
        </p:grpSpPr>
        <p:sp>
          <p:nvSpPr>
            <p:cNvPr id="55" name="Google Shape;1111;p42">
              <a:extLst>
                <a:ext uri="{FF2B5EF4-FFF2-40B4-BE49-F238E27FC236}">
                  <a16:creationId xmlns:a16="http://schemas.microsoft.com/office/drawing/2014/main" id="{3357A1DC-3684-F770-83FB-EACF444CA848}"/>
                </a:ext>
              </a:extLst>
            </p:cNvPr>
            <p:cNvSpPr/>
            <p:nvPr/>
          </p:nvSpPr>
          <p:spPr>
            <a:xfrm>
              <a:off x="1157875" y="3894350"/>
              <a:ext cx="401550" cy="278650"/>
            </a:xfrm>
            <a:custGeom>
              <a:avLst/>
              <a:gdLst/>
              <a:ahLst/>
              <a:cxnLst/>
              <a:rect l="l" t="t" r="r" b="b"/>
              <a:pathLst>
                <a:path w="16062" h="11146" extrusionOk="0">
                  <a:moveTo>
                    <a:pt x="0" y="1"/>
                  </a:moveTo>
                  <a:lnTo>
                    <a:pt x="0" y="11145"/>
                  </a:lnTo>
                  <a:lnTo>
                    <a:pt x="16062" y="11145"/>
                  </a:lnTo>
                  <a:lnTo>
                    <a:pt x="160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12;p42">
              <a:extLst>
                <a:ext uri="{FF2B5EF4-FFF2-40B4-BE49-F238E27FC236}">
                  <a16:creationId xmlns:a16="http://schemas.microsoft.com/office/drawing/2014/main" id="{3A246E1C-3B16-60D3-E103-D9E0866705F1}"/>
                </a:ext>
              </a:extLst>
            </p:cNvPr>
            <p:cNvSpPr/>
            <p:nvPr/>
          </p:nvSpPr>
          <p:spPr>
            <a:xfrm>
              <a:off x="1148650" y="3844050"/>
              <a:ext cx="504550" cy="68500"/>
            </a:xfrm>
            <a:custGeom>
              <a:avLst/>
              <a:gdLst/>
              <a:ahLst/>
              <a:cxnLst/>
              <a:rect l="l" t="t" r="r" b="b"/>
              <a:pathLst>
                <a:path w="20182" h="2740" extrusionOk="0">
                  <a:moveTo>
                    <a:pt x="0" y="1"/>
                  </a:moveTo>
                  <a:lnTo>
                    <a:pt x="0" y="2739"/>
                  </a:lnTo>
                  <a:lnTo>
                    <a:pt x="20181" y="2739"/>
                  </a:lnTo>
                  <a:lnTo>
                    <a:pt x="201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13;p42">
              <a:extLst>
                <a:ext uri="{FF2B5EF4-FFF2-40B4-BE49-F238E27FC236}">
                  <a16:creationId xmlns:a16="http://schemas.microsoft.com/office/drawing/2014/main" id="{3A5324E8-DF52-CDF5-1E55-37866C59B750}"/>
                </a:ext>
              </a:extLst>
            </p:cNvPr>
            <p:cNvSpPr/>
            <p:nvPr/>
          </p:nvSpPr>
          <p:spPr>
            <a:xfrm>
              <a:off x="1225150" y="3827675"/>
              <a:ext cx="379225" cy="16400"/>
            </a:xfrm>
            <a:custGeom>
              <a:avLst/>
              <a:gdLst/>
              <a:ahLst/>
              <a:cxnLst/>
              <a:rect l="l" t="t" r="r" b="b"/>
              <a:pathLst>
                <a:path w="15169" h="656" extrusionOk="0">
                  <a:moveTo>
                    <a:pt x="0" y="1"/>
                  </a:moveTo>
                  <a:lnTo>
                    <a:pt x="0" y="656"/>
                  </a:lnTo>
                  <a:lnTo>
                    <a:pt x="15169" y="656"/>
                  </a:lnTo>
                  <a:lnTo>
                    <a:pt x="151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14;p42">
              <a:extLst>
                <a:ext uri="{FF2B5EF4-FFF2-40B4-BE49-F238E27FC236}">
                  <a16:creationId xmlns:a16="http://schemas.microsoft.com/office/drawing/2014/main" id="{879D6234-217E-3862-097E-F056A7A51162}"/>
                </a:ext>
              </a:extLst>
            </p:cNvPr>
            <p:cNvSpPr/>
            <p:nvPr/>
          </p:nvSpPr>
          <p:spPr>
            <a:xfrm>
              <a:off x="859625" y="4173250"/>
              <a:ext cx="942700" cy="56000"/>
            </a:xfrm>
            <a:custGeom>
              <a:avLst/>
              <a:gdLst/>
              <a:ahLst/>
              <a:cxnLst/>
              <a:rect l="l" t="t" r="r" b="b"/>
              <a:pathLst>
                <a:path w="37708" h="2240" extrusionOk="0">
                  <a:moveTo>
                    <a:pt x="1108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488" y="2239"/>
                    <a:pt x="1108" y="2239"/>
                  </a:cubicBezTo>
                  <a:lnTo>
                    <a:pt x="36588" y="2239"/>
                  </a:lnTo>
                  <a:cubicBezTo>
                    <a:pt x="37207" y="2239"/>
                    <a:pt x="37707" y="1727"/>
                    <a:pt x="37707" y="1120"/>
                  </a:cubicBezTo>
                  <a:cubicBezTo>
                    <a:pt x="37707" y="513"/>
                    <a:pt x="37219" y="1"/>
                    <a:pt x="36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15;p42">
              <a:extLst>
                <a:ext uri="{FF2B5EF4-FFF2-40B4-BE49-F238E27FC236}">
                  <a16:creationId xmlns:a16="http://schemas.microsoft.com/office/drawing/2014/main" id="{89785EC7-78A7-79C1-E6B1-5C27BA7DCAE6}"/>
                </a:ext>
              </a:extLst>
            </p:cNvPr>
            <p:cNvSpPr/>
            <p:nvPr/>
          </p:nvSpPr>
          <p:spPr>
            <a:xfrm>
              <a:off x="844450" y="2853750"/>
              <a:ext cx="704275" cy="834650"/>
            </a:xfrm>
            <a:custGeom>
              <a:avLst/>
              <a:gdLst/>
              <a:ahLst/>
              <a:cxnLst/>
              <a:rect l="l" t="t" r="r" b="b"/>
              <a:pathLst>
                <a:path w="28171" h="33386" extrusionOk="0">
                  <a:moveTo>
                    <a:pt x="11847" y="1"/>
                  </a:moveTo>
                  <a:lnTo>
                    <a:pt x="0" y="7466"/>
                  </a:lnTo>
                  <a:lnTo>
                    <a:pt x="16324" y="33386"/>
                  </a:lnTo>
                  <a:lnTo>
                    <a:pt x="28170" y="25921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16;p42">
              <a:extLst>
                <a:ext uri="{FF2B5EF4-FFF2-40B4-BE49-F238E27FC236}">
                  <a16:creationId xmlns:a16="http://schemas.microsoft.com/office/drawing/2014/main" id="{F480EFA2-B418-A044-9350-C9F1DFAD01DD}"/>
                </a:ext>
              </a:extLst>
            </p:cNvPr>
            <p:cNvSpPr/>
            <p:nvPr/>
          </p:nvSpPr>
          <p:spPr>
            <a:xfrm>
              <a:off x="1290325" y="3525275"/>
              <a:ext cx="240525" cy="169975"/>
            </a:xfrm>
            <a:custGeom>
              <a:avLst/>
              <a:gdLst/>
              <a:ahLst/>
              <a:cxnLst/>
              <a:rect l="l" t="t" r="r" b="b"/>
              <a:pathLst>
                <a:path w="9621" h="6799" extrusionOk="0">
                  <a:moveTo>
                    <a:pt x="8847" y="0"/>
                  </a:moveTo>
                  <a:lnTo>
                    <a:pt x="1" y="5572"/>
                  </a:lnTo>
                  <a:lnTo>
                    <a:pt x="786" y="6799"/>
                  </a:lnTo>
                  <a:lnTo>
                    <a:pt x="9621" y="1238"/>
                  </a:lnTo>
                  <a:lnTo>
                    <a:pt x="88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17;p42">
              <a:extLst>
                <a:ext uri="{FF2B5EF4-FFF2-40B4-BE49-F238E27FC236}">
                  <a16:creationId xmlns:a16="http://schemas.microsoft.com/office/drawing/2014/main" id="{00607F90-CA90-328B-19E5-B29FAB17CE10}"/>
                </a:ext>
              </a:extLst>
            </p:cNvPr>
            <p:cNvSpPr/>
            <p:nvPr/>
          </p:nvSpPr>
          <p:spPr>
            <a:xfrm>
              <a:off x="867050" y="2853875"/>
              <a:ext cx="231600" cy="156200"/>
            </a:xfrm>
            <a:custGeom>
              <a:avLst/>
              <a:gdLst/>
              <a:ahLst/>
              <a:cxnLst/>
              <a:rect l="l" t="t" r="r" b="b"/>
              <a:pathLst>
                <a:path w="9264" h="6248" extrusionOk="0">
                  <a:moveTo>
                    <a:pt x="8429" y="0"/>
                  </a:moveTo>
                  <a:cubicBezTo>
                    <a:pt x="8294" y="0"/>
                    <a:pt x="8158" y="37"/>
                    <a:pt x="8038" y="115"/>
                  </a:cubicBezTo>
                  <a:lnTo>
                    <a:pt x="430" y="4901"/>
                  </a:lnTo>
                  <a:cubicBezTo>
                    <a:pt x="84" y="5127"/>
                    <a:pt x="1" y="5568"/>
                    <a:pt x="203" y="5913"/>
                  </a:cubicBezTo>
                  <a:cubicBezTo>
                    <a:pt x="348" y="6134"/>
                    <a:pt x="581" y="6248"/>
                    <a:pt x="820" y="6248"/>
                  </a:cubicBezTo>
                  <a:cubicBezTo>
                    <a:pt x="955" y="6248"/>
                    <a:pt x="1091" y="6212"/>
                    <a:pt x="1215" y="6139"/>
                  </a:cubicBezTo>
                  <a:lnTo>
                    <a:pt x="8823" y="1341"/>
                  </a:lnTo>
                  <a:cubicBezTo>
                    <a:pt x="9169" y="1127"/>
                    <a:pt x="9264" y="674"/>
                    <a:pt x="9050" y="329"/>
                  </a:cubicBezTo>
                  <a:cubicBezTo>
                    <a:pt x="8905" y="116"/>
                    <a:pt x="8668" y="0"/>
                    <a:pt x="84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18;p42">
              <a:extLst>
                <a:ext uri="{FF2B5EF4-FFF2-40B4-BE49-F238E27FC236}">
                  <a16:creationId xmlns:a16="http://schemas.microsoft.com/office/drawing/2014/main" id="{FDACF85C-CC20-7CE0-06A1-1ED78B9F633C}"/>
                </a:ext>
              </a:extLst>
            </p:cNvPr>
            <p:cNvSpPr/>
            <p:nvPr/>
          </p:nvSpPr>
          <p:spPr>
            <a:xfrm>
              <a:off x="894450" y="2862375"/>
              <a:ext cx="152425" cy="100650"/>
            </a:xfrm>
            <a:custGeom>
              <a:avLst/>
              <a:gdLst/>
              <a:ahLst/>
              <a:cxnLst/>
              <a:rect l="l" t="t" r="r" b="b"/>
              <a:pathLst>
                <a:path w="6097" h="4026" extrusionOk="0">
                  <a:moveTo>
                    <a:pt x="5894" y="1"/>
                  </a:moveTo>
                  <a:lnTo>
                    <a:pt x="0" y="3704"/>
                  </a:lnTo>
                  <a:lnTo>
                    <a:pt x="203" y="4025"/>
                  </a:lnTo>
                  <a:lnTo>
                    <a:pt x="6096" y="311"/>
                  </a:lnTo>
                  <a:lnTo>
                    <a:pt x="58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19;p42">
              <a:extLst>
                <a:ext uri="{FF2B5EF4-FFF2-40B4-BE49-F238E27FC236}">
                  <a16:creationId xmlns:a16="http://schemas.microsoft.com/office/drawing/2014/main" id="{96ADF53E-794E-B12B-1734-CC5960589D23}"/>
                </a:ext>
              </a:extLst>
            </p:cNvPr>
            <p:cNvSpPr/>
            <p:nvPr/>
          </p:nvSpPr>
          <p:spPr>
            <a:xfrm>
              <a:off x="871525" y="2804650"/>
              <a:ext cx="149150" cy="136650"/>
            </a:xfrm>
            <a:custGeom>
              <a:avLst/>
              <a:gdLst/>
              <a:ahLst/>
              <a:cxnLst/>
              <a:rect l="l" t="t" r="r" b="b"/>
              <a:pathLst>
                <a:path w="5966" h="5466" extrusionOk="0">
                  <a:moveTo>
                    <a:pt x="4180" y="0"/>
                  </a:moveTo>
                  <a:lnTo>
                    <a:pt x="1" y="2631"/>
                  </a:lnTo>
                  <a:lnTo>
                    <a:pt x="1786" y="5465"/>
                  </a:lnTo>
                  <a:lnTo>
                    <a:pt x="5966" y="2834"/>
                  </a:lnTo>
                  <a:lnTo>
                    <a:pt x="4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20;p42">
              <a:extLst>
                <a:ext uri="{FF2B5EF4-FFF2-40B4-BE49-F238E27FC236}">
                  <a16:creationId xmlns:a16="http://schemas.microsoft.com/office/drawing/2014/main" id="{11E5B710-FB1F-A0BF-DA35-1B3B6BC329B1}"/>
                </a:ext>
              </a:extLst>
            </p:cNvPr>
            <p:cNvSpPr/>
            <p:nvPr/>
          </p:nvSpPr>
          <p:spPr>
            <a:xfrm>
              <a:off x="840275" y="2748000"/>
              <a:ext cx="147650" cy="133450"/>
            </a:xfrm>
            <a:custGeom>
              <a:avLst/>
              <a:gdLst/>
              <a:ahLst/>
              <a:cxnLst/>
              <a:rect l="l" t="t" r="r" b="b"/>
              <a:pathLst>
                <a:path w="5906" h="5338" extrusionOk="0">
                  <a:moveTo>
                    <a:pt x="4763" y="1"/>
                  </a:moveTo>
                  <a:cubicBezTo>
                    <a:pt x="4735" y="1"/>
                    <a:pt x="4707" y="6"/>
                    <a:pt x="4680" y="16"/>
                  </a:cubicBezTo>
                  <a:cubicBezTo>
                    <a:pt x="4108" y="218"/>
                    <a:pt x="2882" y="2457"/>
                    <a:pt x="1822" y="3183"/>
                  </a:cubicBezTo>
                  <a:cubicBezTo>
                    <a:pt x="739" y="3909"/>
                    <a:pt x="0" y="4481"/>
                    <a:pt x="548" y="5338"/>
                  </a:cubicBezTo>
                  <a:lnTo>
                    <a:pt x="5906" y="1957"/>
                  </a:lnTo>
                  <a:cubicBezTo>
                    <a:pt x="5906" y="1957"/>
                    <a:pt x="5322" y="1"/>
                    <a:pt x="4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21;p42">
              <a:extLst>
                <a:ext uri="{FF2B5EF4-FFF2-40B4-BE49-F238E27FC236}">
                  <a16:creationId xmlns:a16="http://schemas.microsoft.com/office/drawing/2014/main" id="{1955C738-7D97-3B46-AE06-06BCD2EBFF13}"/>
                </a:ext>
              </a:extLst>
            </p:cNvPr>
            <p:cNvSpPr/>
            <p:nvPr/>
          </p:nvSpPr>
          <p:spPr>
            <a:xfrm>
              <a:off x="1383800" y="3612175"/>
              <a:ext cx="95575" cy="95875"/>
            </a:xfrm>
            <a:custGeom>
              <a:avLst/>
              <a:gdLst/>
              <a:ahLst/>
              <a:cxnLst/>
              <a:rect l="l" t="t" r="r" b="b"/>
              <a:pathLst>
                <a:path w="3823" h="3835" extrusionOk="0">
                  <a:moveTo>
                    <a:pt x="2334" y="1"/>
                  </a:moveTo>
                  <a:lnTo>
                    <a:pt x="0" y="1465"/>
                  </a:lnTo>
                  <a:lnTo>
                    <a:pt x="1488" y="3835"/>
                  </a:lnTo>
                  <a:lnTo>
                    <a:pt x="3822" y="2370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22;p42">
              <a:extLst>
                <a:ext uri="{FF2B5EF4-FFF2-40B4-BE49-F238E27FC236}">
                  <a16:creationId xmlns:a16="http://schemas.microsoft.com/office/drawing/2014/main" id="{B0F90E9F-9400-17C4-FCE8-65F03FD769B2}"/>
                </a:ext>
              </a:extLst>
            </p:cNvPr>
            <p:cNvSpPr/>
            <p:nvPr/>
          </p:nvSpPr>
          <p:spPr>
            <a:xfrm>
              <a:off x="1344500" y="3642250"/>
              <a:ext cx="80700" cy="81275"/>
            </a:xfrm>
            <a:custGeom>
              <a:avLst/>
              <a:gdLst/>
              <a:ahLst/>
              <a:cxnLst/>
              <a:rect l="l" t="t" r="r" b="b"/>
              <a:pathLst>
                <a:path w="3228" h="3251" extrusionOk="0">
                  <a:moveTo>
                    <a:pt x="1965" y="0"/>
                  </a:moveTo>
                  <a:lnTo>
                    <a:pt x="1" y="1239"/>
                  </a:lnTo>
                  <a:lnTo>
                    <a:pt x="1263" y="3251"/>
                  </a:lnTo>
                  <a:lnTo>
                    <a:pt x="3227" y="2012"/>
                  </a:lnTo>
                  <a:lnTo>
                    <a:pt x="19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23;p42">
              <a:extLst>
                <a:ext uri="{FF2B5EF4-FFF2-40B4-BE49-F238E27FC236}">
                  <a16:creationId xmlns:a16="http://schemas.microsoft.com/office/drawing/2014/main" id="{29B8C8D4-D9D2-96D2-347E-D2A467B55597}"/>
                </a:ext>
              </a:extLst>
            </p:cNvPr>
            <p:cNvSpPr/>
            <p:nvPr/>
          </p:nvSpPr>
          <p:spPr>
            <a:xfrm>
              <a:off x="1433500" y="3577950"/>
              <a:ext cx="102725" cy="103300"/>
            </a:xfrm>
            <a:custGeom>
              <a:avLst/>
              <a:gdLst/>
              <a:ahLst/>
              <a:cxnLst/>
              <a:rect l="l" t="t" r="r" b="b"/>
              <a:pathLst>
                <a:path w="4109" h="4132" extrusionOk="0">
                  <a:moveTo>
                    <a:pt x="2501" y="1"/>
                  </a:moveTo>
                  <a:lnTo>
                    <a:pt x="1" y="1584"/>
                  </a:lnTo>
                  <a:lnTo>
                    <a:pt x="1596" y="4132"/>
                  </a:lnTo>
                  <a:lnTo>
                    <a:pt x="4108" y="2548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24;p42">
              <a:extLst>
                <a:ext uri="{FF2B5EF4-FFF2-40B4-BE49-F238E27FC236}">
                  <a16:creationId xmlns:a16="http://schemas.microsoft.com/office/drawing/2014/main" id="{519F8D56-36E7-2A5D-89A2-C2C01E2298B4}"/>
                </a:ext>
              </a:extLst>
            </p:cNvPr>
            <p:cNvSpPr/>
            <p:nvPr/>
          </p:nvSpPr>
          <p:spPr>
            <a:xfrm>
              <a:off x="1475775" y="3645750"/>
              <a:ext cx="68475" cy="48375"/>
            </a:xfrm>
            <a:custGeom>
              <a:avLst/>
              <a:gdLst/>
              <a:ahLst/>
              <a:cxnLst/>
              <a:rect l="l" t="t" r="r" b="b"/>
              <a:pathLst>
                <a:path w="2739" h="1935" extrusionOk="0">
                  <a:moveTo>
                    <a:pt x="2283" y="1"/>
                  </a:moveTo>
                  <a:cubicBezTo>
                    <a:pt x="2212" y="1"/>
                    <a:pt x="2143" y="20"/>
                    <a:pt x="2084" y="63"/>
                  </a:cubicBezTo>
                  <a:lnTo>
                    <a:pt x="238" y="1218"/>
                  </a:lnTo>
                  <a:cubicBezTo>
                    <a:pt x="60" y="1337"/>
                    <a:pt x="0" y="1575"/>
                    <a:pt x="119" y="1753"/>
                  </a:cubicBezTo>
                  <a:cubicBezTo>
                    <a:pt x="196" y="1869"/>
                    <a:pt x="323" y="1934"/>
                    <a:pt x="451" y="1934"/>
                  </a:cubicBezTo>
                  <a:cubicBezTo>
                    <a:pt x="521" y="1934"/>
                    <a:pt x="592" y="1915"/>
                    <a:pt x="655" y="1872"/>
                  </a:cubicBezTo>
                  <a:lnTo>
                    <a:pt x="2501" y="718"/>
                  </a:lnTo>
                  <a:cubicBezTo>
                    <a:pt x="2679" y="598"/>
                    <a:pt x="2739" y="360"/>
                    <a:pt x="2620" y="182"/>
                  </a:cubicBezTo>
                  <a:cubicBezTo>
                    <a:pt x="2543" y="66"/>
                    <a:pt x="2411" y="1"/>
                    <a:pt x="2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25;p42">
              <a:extLst>
                <a:ext uri="{FF2B5EF4-FFF2-40B4-BE49-F238E27FC236}">
                  <a16:creationId xmlns:a16="http://schemas.microsoft.com/office/drawing/2014/main" id="{A3BEADBF-1BD2-B1ED-9C30-2945D428BCFD}"/>
                </a:ext>
              </a:extLst>
            </p:cNvPr>
            <p:cNvSpPr/>
            <p:nvPr/>
          </p:nvSpPr>
          <p:spPr>
            <a:xfrm>
              <a:off x="889675" y="3324950"/>
              <a:ext cx="223275" cy="671825"/>
            </a:xfrm>
            <a:custGeom>
              <a:avLst/>
              <a:gdLst/>
              <a:ahLst/>
              <a:cxnLst/>
              <a:rect l="l" t="t" r="r" b="b"/>
              <a:pathLst>
                <a:path w="8931" h="26873" extrusionOk="0">
                  <a:moveTo>
                    <a:pt x="4228" y="0"/>
                  </a:moveTo>
                  <a:cubicBezTo>
                    <a:pt x="1596" y="3096"/>
                    <a:pt x="1" y="7108"/>
                    <a:pt x="1" y="11478"/>
                  </a:cubicBezTo>
                  <a:cubicBezTo>
                    <a:pt x="1" y="18062"/>
                    <a:pt x="3596" y="23813"/>
                    <a:pt x="8930" y="26873"/>
                  </a:cubicBezTo>
                  <a:lnTo>
                    <a:pt x="8930" y="23432"/>
                  </a:lnTo>
                  <a:cubicBezTo>
                    <a:pt x="5263" y="20717"/>
                    <a:pt x="2882" y="16371"/>
                    <a:pt x="2882" y="11478"/>
                  </a:cubicBezTo>
                  <a:cubicBezTo>
                    <a:pt x="2882" y="8442"/>
                    <a:pt x="3811" y="5620"/>
                    <a:pt x="5371" y="3263"/>
                  </a:cubicBezTo>
                  <a:lnTo>
                    <a:pt x="42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26;p42">
              <a:extLst>
                <a:ext uri="{FF2B5EF4-FFF2-40B4-BE49-F238E27FC236}">
                  <a16:creationId xmlns:a16="http://schemas.microsoft.com/office/drawing/2014/main" id="{1E6A1CC0-6462-7922-853F-AA6AA06DEA32}"/>
                </a:ext>
              </a:extLst>
            </p:cNvPr>
            <p:cNvSpPr/>
            <p:nvPr/>
          </p:nvSpPr>
          <p:spPr>
            <a:xfrm>
              <a:off x="925700" y="3216000"/>
              <a:ext cx="242625" cy="242625"/>
            </a:xfrm>
            <a:custGeom>
              <a:avLst/>
              <a:gdLst/>
              <a:ahLst/>
              <a:cxnLst/>
              <a:rect l="l" t="t" r="r" b="b"/>
              <a:pathLst>
                <a:path w="9705" h="9705" extrusionOk="0">
                  <a:moveTo>
                    <a:pt x="4846" y="1"/>
                  </a:moveTo>
                  <a:cubicBezTo>
                    <a:pt x="2167" y="1"/>
                    <a:pt x="0" y="2167"/>
                    <a:pt x="0" y="4858"/>
                  </a:cubicBezTo>
                  <a:cubicBezTo>
                    <a:pt x="0" y="7537"/>
                    <a:pt x="2167" y="9704"/>
                    <a:pt x="4846" y="9704"/>
                  </a:cubicBezTo>
                  <a:cubicBezTo>
                    <a:pt x="7537" y="9704"/>
                    <a:pt x="9704" y="7537"/>
                    <a:pt x="9704" y="4858"/>
                  </a:cubicBezTo>
                  <a:cubicBezTo>
                    <a:pt x="9704" y="2167"/>
                    <a:pt x="7537" y="1"/>
                    <a:pt x="4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27;p42">
              <a:extLst>
                <a:ext uri="{FF2B5EF4-FFF2-40B4-BE49-F238E27FC236}">
                  <a16:creationId xmlns:a16="http://schemas.microsoft.com/office/drawing/2014/main" id="{38391CAF-EB8A-664D-8BA3-7BA5BA2BEDAC}"/>
                </a:ext>
              </a:extLst>
            </p:cNvPr>
            <p:cNvSpPr/>
            <p:nvPr/>
          </p:nvSpPr>
          <p:spPr>
            <a:xfrm>
              <a:off x="983150" y="3811025"/>
              <a:ext cx="242600" cy="242600"/>
            </a:xfrm>
            <a:custGeom>
              <a:avLst/>
              <a:gdLst/>
              <a:ahLst/>
              <a:cxnLst/>
              <a:rect l="l" t="t" r="r" b="b"/>
              <a:pathLst>
                <a:path w="9704" h="9704" extrusionOk="0">
                  <a:moveTo>
                    <a:pt x="4846" y="0"/>
                  </a:moveTo>
                  <a:cubicBezTo>
                    <a:pt x="2167" y="0"/>
                    <a:pt x="0" y="2167"/>
                    <a:pt x="0" y="4846"/>
                  </a:cubicBezTo>
                  <a:cubicBezTo>
                    <a:pt x="0" y="7525"/>
                    <a:pt x="2167" y="9704"/>
                    <a:pt x="4846" y="9704"/>
                  </a:cubicBezTo>
                  <a:cubicBezTo>
                    <a:pt x="7525" y="9704"/>
                    <a:pt x="9704" y="7525"/>
                    <a:pt x="9704" y="4846"/>
                  </a:cubicBezTo>
                  <a:cubicBezTo>
                    <a:pt x="9704" y="2167"/>
                    <a:pt x="7525" y="0"/>
                    <a:pt x="48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28;p42">
              <a:extLst>
                <a:ext uri="{FF2B5EF4-FFF2-40B4-BE49-F238E27FC236}">
                  <a16:creationId xmlns:a16="http://schemas.microsoft.com/office/drawing/2014/main" id="{D409271C-990C-BEFA-FFD5-C2636CD22F78}"/>
                </a:ext>
              </a:extLst>
            </p:cNvPr>
            <p:cNvSpPr/>
            <p:nvPr/>
          </p:nvSpPr>
          <p:spPr>
            <a:xfrm>
              <a:off x="992675" y="3830500"/>
              <a:ext cx="222975" cy="203100"/>
            </a:xfrm>
            <a:custGeom>
              <a:avLst/>
              <a:gdLst/>
              <a:ahLst/>
              <a:cxnLst/>
              <a:rect l="l" t="t" r="r" b="b"/>
              <a:pathLst>
                <a:path w="8919" h="8124" extrusionOk="0">
                  <a:moveTo>
                    <a:pt x="4464" y="1"/>
                  </a:moveTo>
                  <a:cubicBezTo>
                    <a:pt x="3423" y="1"/>
                    <a:pt x="2382" y="400"/>
                    <a:pt x="1584" y="1198"/>
                  </a:cubicBezTo>
                  <a:cubicBezTo>
                    <a:pt x="0" y="2781"/>
                    <a:pt x="0" y="5353"/>
                    <a:pt x="1584" y="6936"/>
                  </a:cubicBezTo>
                  <a:cubicBezTo>
                    <a:pt x="2382" y="7728"/>
                    <a:pt x="3423" y="8124"/>
                    <a:pt x="4464" y="8124"/>
                  </a:cubicBezTo>
                  <a:cubicBezTo>
                    <a:pt x="5504" y="8124"/>
                    <a:pt x="6543" y="7728"/>
                    <a:pt x="7335" y="6936"/>
                  </a:cubicBezTo>
                  <a:cubicBezTo>
                    <a:pt x="8918" y="5353"/>
                    <a:pt x="8918" y="2781"/>
                    <a:pt x="7335" y="1198"/>
                  </a:cubicBezTo>
                  <a:cubicBezTo>
                    <a:pt x="6543" y="400"/>
                    <a:pt x="5504" y="1"/>
                    <a:pt x="4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29;p42">
              <a:extLst>
                <a:ext uri="{FF2B5EF4-FFF2-40B4-BE49-F238E27FC236}">
                  <a16:creationId xmlns:a16="http://schemas.microsoft.com/office/drawing/2014/main" id="{DBC4401B-ADB5-73B7-E53C-DCACFAE33E18}"/>
                </a:ext>
              </a:extLst>
            </p:cNvPr>
            <p:cNvSpPr/>
            <p:nvPr/>
          </p:nvSpPr>
          <p:spPr>
            <a:xfrm>
              <a:off x="934025" y="3236025"/>
              <a:ext cx="225350" cy="202550"/>
            </a:xfrm>
            <a:custGeom>
              <a:avLst/>
              <a:gdLst/>
              <a:ahLst/>
              <a:cxnLst/>
              <a:rect l="l" t="t" r="r" b="b"/>
              <a:pathLst>
                <a:path w="9014" h="8102" extrusionOk="0">
                  <a:moveTo>
                    <a:pt x="4510" y="1"/>
                  </a:moveTo>
                  <a:cubicBezTo>
                    <a:pt x="3405" y="1"/>
                    <a:pt x="2302" y="453"/>
                    <a:pt x="1501" y="1343"/>
                  </a:cubicBezTo>
                  <a:cubicBezTo>
                    <a:pt x="1" y="2998"/>
                    <a:pt x="132" y="5557"/>
                    <a:pt x="1799" y="7058"/>
                  </a:cubicBezTo>
                  <a:cubicBezTo>
                    <a:pt x="2570" y="7757"/>
                    <a:pt x="3538" y="8102"/>
                    <a:pt x="4504" y="8102"/>
                  </a:cubicBezTo>
                  <a:cubicBezTo>
                    <a:pt x="5610" y="8102"/>
                    <a:pt x="6713" y="7650"/>
                    <a:pt x="7514" y="6760"/>
                  </a:cubicBezTo>
                  <a:cubicBezTo>
                    <a:pt x="9014" y="5105"/>
                    <a:pt x="8883" y="2545"/>
                    <a:pt x="7216" y="1045"/>
                  </a:cubicBezTo>
                  <a:cubicBezTo>
                    <a:pt x="6444" y="346"/>
                    <a:pt x="5476" y="1"/>
                    <a:pt x="4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3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75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75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0" presetID="2" presetClass="entr" presetSubtype="3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4" grpId="0"/>
          <p:bldP spid="175" grpId="0"/>
          <p:bldP spid="1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3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75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75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0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4" grpId="0"/>
          <p:bldP spid="175" grpId="0"/>
          <p:bldP spid="17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ấu tạo và nguyên lý sử dụng của kính hiển vi - bacsytom">
            <a:extLst>
              <a:ext uri="{FF2B5EF4-FFF2-40B4-BE49-F238E27FC236}">
                <a16:creationId xmlns:a16="http://schemas.microsoft.com/office/drawing/2014/main" id="{95610E4B-1793-4C26-85BA-217FCD828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402" y="794989"/>
            <a:ext cx="4071834" cy="476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 descr="Kính lúp loại tốt, kích cỡ 75mm (7.5cm) tay cầm bằng kim loại">
            <a:extLst>
              <a:ext uri="{FF2B5EF4-FFF2-40B4-BE49-F238E27FC236}">
                <a16:creationId xmlns:a16="http://schemas.microsoft.com/office/drawing/2014/main" id="{C43FB958-A879-4FA2-8409-464B95948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59924">
            <a:off x="1964914" y="1716075"/>
            <a:ext cx="3177954" cy="317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F1BB3C0-E619-419B-B6F6-30AA6D386E8F}"/>
              </a:ext>
            </a:extLst>
          </p:cNvPr>
          <p:cNvGrpSpPr/>
          <p:nvPr/>
        </p:nvGrpSpPr>
        <p:grpSpPr>
          <a:xfrm>
            <a:off x="443769" y="294077"/>
            <a:ext cx="1418357" cy="1229264"/>
            <a:chOff x="10807701" y="4343400"/>
            <a:chExt cx="847725" cy="720725"/>
          </a:xfrm>
          <a:solidFill>
            <a:srgbClr val="C00000"/>
          </a:solidFill>
        </p:grpSpPr>
        <p:sp>
          <p:nvSpPr>
            <p:cNvPr id="3" name="Freeform 467">
              <a:extLst>
                <a:ext uri="{FF2B5EF4-FFF2-40B4-BE49-F238E27FC236}">
                  <a16:creationId xmlns:a16="http://schemas.microsoft.com/office/drawing/2014/main" id="{EA2E6B75-9430-4836-AA79-BE72329F61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#9Slide03 SFU Futura_03" panose="00000400000000000000" pitchFamily="2" charset="0"/>
              </a:endParaRPr>
            </a:p>
          </p:txBody>
        </p:sp>
        <p:sp>
          <p:nvSpPr>
            <p:cNvPr id="4" name="Freeform 468">
              <a:extLst>
                <a:ext uri="{FF2B5EF4-FFF2-40B4-BE49-F238E27FC236}">
                  <a16:creationId xmlns:a16="http://schemas.microsoft.com/office/drawing/2014/main" id="{D7F22C52-A801-4835-85BA-F96F95354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#9Slide03 SFU Futura_03" panose="00000400000000000000" pitchFamily="2" charset="0"/>
              </a:endParaRPr>
            </a:p>
          </p:txBody>
        </p:sp>
        <p:sp>
          <p:nvSpPr>
            <p:cNvPr id="5" name="Freeform 469">
              <a:extLst>
                <a:ext uri="{FF2B5EF4-FFF2-40B4-BE49-F238E27FC236}">
                  <a16:creationId xmlns:a16="http://schemas.microsoft.com/office/drawing/2014/main" id="{7E210278-75AC-4956-8F8A-D6252826D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#9Slide03 SFU Futura_03" panose="00000400000000000000" pitchFamily="2" charset="0"/>
              </a:endParaRPr>
            </a:p>
          </p:txBody>
        </p:sp>
        <p:sp>
          <p:nvSpPr>
            <p:cNvPr id="6" name="Freeform 470">
              <a:extLst>
                <a:ext uri="{FF2B5EF4-FFF2-40B4-BE49-F238E27FC236}">
                  <a16:creationId xmlns:a16="http://schemas.microsoft.com/office/drawing/2014/main" id="{97E6B1AA-F85E-4DBF-9E75-3A97DF2B5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#9Slide03 SFU Futura_03" panose="00000400000000000000" pitchFamily="2" charset="0"/>
              </a:endParaRPr>
            </a:p>
          </p:txBody>
        </p:sp>
        <p:sp>
          <p:nvSpPr>
            <p:cNvPr id="7" name="Freeform 471">
              <a:extLst>
                <a:ext uri="{FF2B5EF4-FFF2-40B4-BE49-F238E27FC236}">
                  <a16:creationId xmlns:a16="http://schemas.microsoft.com/office/drawing/2014/main" id="{6251ACF1-CDF8-4168-9442-943F4551F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#9Slide03 SFU Futura_03" panose="00000400000000000000" pitchFamily="2" charset="0"/>
              </a:endParaRPr>
            </a:p>
          </p:txBody>
        </p:sp>
        <p:sp>
          <p:nvSpPr>
            <p:cNvPr id="8" name="Freeform 472">
              <a:extLst>
                <a:ext uri="{FF2B5EF4-FFF2-40B4-BE49-F238E27FC236}">
                  <a16:creationId xmlns:a16="http://schemas.microsoft.com/office/drawing/2014/main" id="{0BE25ACA-780D-4B07-BA26-50AEC2EF0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#9Slide03 SFU Futura_03" panose="00000400000000000000" pitchFamily="2" charset="0"/>
              </a:endParaRPr>
            </a:p>
          </p:txBody>
        </p:sp>
        <p:sp>
          <p:nvSpPr>
            <p:cNvPr id="9" name="Freeform 473">
              <a:extLst>
                <a:ext uri="{FF2B5EF4-FFF2-40B4-BE49-F238E27FC236}">
                  <a16:creationId xmlns:a16="http://schemas.microsoft.com/office/drawing/2014/main" id="{46010FD4-EFAF-4436-B132-86A7C26526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#9Slide03 SFU Futura_03" panose="00000400000000000000" pitchFamily="2" charset="0"/>
              </a:endParaRPr>
            </a:p>
          </p:txBody>
        </p:sp>
        <p:sp>
          <p:nvSpPr>
            <p:cNvPr id="10" name="Freeform 474">
              <a:extLst>
                <a:ext uri="{FF2B5EF4-FFF2-40B4-BE49-F238E27FC236}">
                  <a16:creationId xmlns:a16="http://schemas.microsoft.com/office/drawing/2014/main" id="{F5444F2B-F1EB-414B-863E-D0BD362CD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#9Slide03 SFU Futura_03" panose="00000400000000000000" pitchFamily="2" charset="0"/>
              </a:endParaRPr>
            </a:p>
          </p:txBody>
        </p:sp>
        <p:sp>
          <p:nvSpPr>
            <p:cNvPr id="11" name="Freeform 475">
              <a:extLst>
                <a:ext uri="{FF2B5EF4-FFF2-40B4-BE49-F238E27FC236}">
                  <a16:creationId xmlns:a16="http://schemas.microsoft.com/office/drawing/2014/main" id="{5DEE327E-ABC5-46D3-ADF6-0294C4F9F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#9Slide03 SFU Futura_03" panose="00000400000000000000" pitchFamily="2" charset="0"/>
              </a:endParaRPr>
            </a:p>
          </p:txBody>
        </p:sp>
        <p:sp>
          <p:nvSpPr>
            <p:cNvPr id="12" name="Freeform 476">
              <a:extLst>
                <a:ext uri="{FF2B5EF4-FFF2-40B4-BE49-F238E27FC236}">
                  <a16:creationId xmlns:a16="http://schemas.microsoft.com/office/drawing/2014/main" id="{CACECEB4-45A2-480C-AC1D-C9126AA82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#9Slide03 SFU Futura_03" panose="00000400000000000000" pitchFamily="2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27CC2C4-6401-4564-9A72-BD218C880F3D}"/>
              </a:ext>
            </a:extLst>
          </p:cNvPr>
          <p:cNvSpPr txBox="1"/>
          <p:nvPr/>
        </p:nvSpPr>
        <p:spPr>
          <a:xfrm>
            <a:off x="2138360" y="387126"/>
            <a:ext cx="8794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I. </a:t>
            </a:r>
            <a:r>
              <a:rPr lang="x-none" sz="3600" b="1" dirty="0">
                <a:solidFill>
                  <a:srgbClr val="C00000"/>
                </a:solidFill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CẤU TẠO KÍNH HIỂN VI QUANG HỌC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132641-2545-4364-9C16-6BC549F774F9}"/>
              </a:ext>
            </a:extLst>
          </p:cNvPr>
          <p:cNvSpPr txBox="1"/>
          <p:nvPr/>
        </p:nvSpPr>
        <p:spPr>
          <a:xfrm>
            <a:off x="1566573" y="2655546"/>
            <a:ext cx="4454330" cy="118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540385" algn="l"/>
              </a:tabLst>
            </a:pPr>
            <a:r>
              <a:rPr lang="vi-VN" sz="3200" dirty="0">
                <a:latin typeface="#9Slide03 SFU Futura_03" panose="00000400000000000000" pitchFamily="2" charset="0"/>
              </a:rPr>
              <a:t>Kính hiển vi quang học có thể phóng to ảnh từ</a:t>
            </a:r>
            <a:endParaRPr lang="vi-VN" sz="3200" dirty="0">
              <a:solidFill>
                <a:srgbClr val="FF0000"/>
              </a:solidFill>
              <a:latin typeface="#9Slide03 SFU Futura_03" panose="000004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A0EE25-DECA-48EC-84B4-3FE3CCB4258E}"/>
              </a:ext>
            </a:extLst>
          </p:cNvPr>
          <p:cNvSpPr txBox="1"/>
          <p:nvPr/>
        </p:nvSpPr>
        <p:spPr>
          <a:xfrm>
            <a:off x="1588548" y="5350284"/>
            <a:ext cx="4249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#9Slide03 SFU Futura_03" panose="00000400000000000000" pitchFamily="2" charset="0"/>
              </a:rPr>
              <a:t>3 – 20 </a:t>
            </a:r>
            <a:r>
              <a:rPr lang="en-US" sz="4400" dirty="0" err="1">
                <a:solidFill>
                  <a:srgbClr val="00B0F0"/>
                </a:solidFill>
                <a:latin typeface="#9Slide03 SFU Futura_03" panose="00000400000000000000" pitchFamily="2" charset="0"/>
              </a:rPr>
              <a:t>lần</a:t>
            </a:r>
            <a:endParaRPr lang="en-US" sz="4400" dirty="0">
              <a:solidFill>
                <a:srgbClr val="00B0F0"/>
              </a:solidFill>
              <a:latin typeface="#9Slide03 SFU Futura_03" panose="000004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725C61-3903-42F4-9942-906A8E8FF5DB}"/>
              </a:ext>
            </a:extLst>
          </p:cNvPr>
          <p:cNvSpPr txBox="1"/>
          <p:nvPr/>
        </p:nvSpPr>
        <p:spPr>
          <a:xfrm>
            <a:off x="6685262" y="5220745"/>
            <a:ext cx="4249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#9Slide03 SFU Futura_03" panose="00000400000000000000" pitchFamily="2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2A92A8-D0D4-4B3F-9FB6-F3B91A00B6CA}"/>
              </a:ext>
            </a:extLst>
          </p:cNvPr>
          <p:cNvSpPr txBox="1"/>
          <p:nvPr/>
        </p:nvSpPr>
        <p:spPr>
          <a:xfrm>
            <a:off x="6535556" y="5363969"/>
            <a:ext cx="4725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#9Slide03 SFU Futura_03" panose="00000400000000000000" pitchFamily="2" charset="0"/>
              </a:rPr>
              <a:t>40 – 3000 </a:t>
            </a:r>
            <a:r>
              <a:rPr lang="en-US" sz="4400" dirty="0" err="1">
                <a:solidFill>
                  <a:srgbClr val="00B0F0"/>
                </a:solidFill>
                <a:latin typeface="#9Slide03 SFU Futura_03" panose="00000400000000000000" pitchFamily="2" charset="0"/>
              </a:rPr>
              <a:t>lần</a:t>
            </a:r>
            <a:endParaRPr lang="en-US" sz="4400" dirty="0">
              <a:solidFill>
                <a:srgbClr val="00B0F0"/>
              </a:solidFill>
              <a:latin typeface="#9Slide03 SFU Futura_03" panose="00000400000000000000" pitchFamily="2" charset="0"/>
            </a:endParaRPr>
          </a:p>
        </p:txBody>
      </p:sp>
      <p:pic>
        <p:nvPicPr>
          <p:cNvPr id="21" name="Picture 2" descr="NINA Irregular Verbs | Baamboozle">
            <a:extLst>
              <a:ext uri="{FF2B5EF4-FFF2-40B4-BE49-F238E27FC236}">
                <a16:creationId xmlns:a16="http://schemas.microsoft.com/office/drawing/2014/main" id="{8F25A769-75C6-4C4D-98A9-06BCEF10DF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333" y="4265172"/>
            <a:ext cx="2814621" cy="281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97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-0.4086 -0.1939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-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A09F72-6AD7-4822-834B-8A0268DE705E}"/>
              </a:ext>
            </a:extLst>
          </p:cNvPr>
          <p:cNvSpPr txBox="1"/>
          <p:nvPr/>
        </p:nvSpPr>
        <p:spPr>
          <a:xfrm>
            <a:off x="887053" y="1390622"/>
            <a:ext cx="5208947" cy="181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#9Slide03 SFU Futura_03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SFU Futura_03" panose="000004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SFU Futura_03" panose="00000400000000000000" pitchFamily="2" charset="0"/>
                <a:cs typeface="Times New Roman" panose="02020603050405020304" pitchFamily="18" charset="0"/>
              </a:rPr>
              <a:t>x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ác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SFU Futura_03" panose="00000400000000000000" pitchFamily="2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hiển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quang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SFU Futura_03" panose="00000400000000000000" pitchFamily="2" charset="0"/>
                <a:cs typeface="Times New Roman" panose="02020603050405020304" pitchFamily="18" charset="0"/>
              </a:rPr>
              <a:t>?</a:t>
            </a:r>
            <a:endParaRPr lang="x-none" sz="2800" b="1" dirty="0">
              <a:solidFill>
                <a:srgbClr val="FF0000"/>
              </a:solidFill>
              <a:effectLst/>
              <a:latin typeface="#9Slide03 SFU Futura_03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Ask Cartoon Vector Images (over 6,000)">
            <a:extLst>
              <a:ext uri="{FF2B5EF4-FFF2-40B4-BE49-F238E27FC236}">
                <a16:creationId xmlns:a16="http://schemas.microsoft.com/office/drawing/2014/main" id="{ADDA7540-7CBD-414F-81C7-FB24C65E7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76" y="3206953"/>
            <a:ext cx="3475797" cy="365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81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ấu tạo và nguyên lý sử dụng của kính hiển vi - bacsytom">
            <a:extLst>
              <a:ext uri="{FF2B5EF4-FFF2-40B4-BE49-F238E27FC236}">
                <a16:creationId xmlns:a16="http://schemas.microsoft.com/office/drawing/2014/main" id="{DE5BD990-2DB2-3246-872C-45C5ECEB2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829" y="838620"/>
            <a:ext cx="5282341" cy="618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64F0AF3-EA58-0E40-A803-FFD35797D9E6}"/>
              </a:ext>
            </a:extLst>
          </p:cNvPr>
          <p:cNvGrpSpPr/>
          <p:nvPr/>
        </p:nvGrpSpPr>
        <p:grpSpPr>
          <a:xfrm>
            <a:off x="443769" y="294077"/>
            <a:ext cx="1418357" cy="1229264"/>
            <a:chOff x="10807701" y="4343400"/>
            <a:chExt cx="847725" cy="720725"/>
          </a:xfrm>
          <a:solidFill>
            <a:srgbClr val="C00000"/>
          </a:solidFill>
        </p:grpSpPr>
        <p:sp>
          <p:nvSpPr>
            <p:cNvPr id="4" name="Freeform 467">
              <a:extLst>
                <a:ext uri="{FF2B5EF4-FFF2-40B4-BE49-F238E27FC236}">
                  <a16:creationId xmlns:a16="http://schemas.microsoft.com/office/drawing/2014/main" id="{B0238C0A-A76D-BC44-A5F5-1FB45E1A0B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#9Slide03 SFU Futura_03" panose="00000400000000000000" pitchFamily="2" charset="0"/>
              </a:endParaRPr>
            </a:p>
          </p:txBody>
        </p:sp>
        <p:sp>
          <p:nvSpPr>
            <p:cNvPr id="5" name="Freeform 468">
              <a:extLst>
                <a:ext uri="{FF2B5EF4-FFF2-40B4-BE49-F238E27FC236}">
                  <a16:creationId xmlns:a16="http://schemas.microsoft.com/office/drawing/2014/main" id="{0F03936C-4844-FC41-8E3E-1D9B6383F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#9Slide03 SFU Futura_03" panose="00000400000000000000" pitchFamily="2" charset="0"/>
              </a:endParaRPr>
            </a:p>
          </p:txBody>
        </p:sp>
        <p:sp>
          <p:nvSpPr>
            <p:cNvPr id="6" name="Freeform 469">
              <a:extLst>
                <a:ext uri="{FF2B5EF4-FFF2-40B4-BE49-F238E27FC236}">
                  <a16:creationId xmlns:a16="http://schemas.microsoft.com/office/drawing/2014/main" id="{B3702951-47A4-5441-BBA9-B0BBFEE0D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#9Slide03 SFU Futura_03" panose="00000400000000000000" pitchFamily="2" charset="0"/>
              </a:endParaRPr>
            </a:p>
          </p:txBody>
        </p:sp>
        <p:sp>
          <p:nvSpPr>
            <p:cNvPr id="7" name="Freeform 470">
              <a:extLst>
                <a:ext uri="{FF2B5EF4-FFF2-40B4-BE49-F238E27FC236}">
                  <a16:creationId xmlns:a16="http://schemas.microsoft.com/office/drawing/2014/main" id="{EBEA9FF3-3D15-204C-BA0B-FA5883823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#9Slide03 SFU Futura_03" panose="00000400000000000000" pitchFamily="2" charset="0"/>
              </a:endParaRPr>
            </a:p>
          </p:txBody>
        </p:sp>
        <p:sp>
          <p:nvSpPr>
            <p:cNvPr id="8" name="Freeform 471">
              <a:extLst>
                <a:ext uri="{FF2B5EF4-FFF2-40B4-BE49-F238E27FC236}">
                  <a16:creationId xmlns:a16="http://schemas.microsoft.com/office/drawing/2014/main" id="{DB4F8F35-DA3A-BF41-8513-35BD524D9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#9Slide03 SFU Futura_03" panose="00000400000000000000" pitchFamily="2" charset="0"/>
              </a:endParaRPr>
            </a:p>
          </p:txBody>
        </p:sp>
        <p:sp>
          <p:nvSpPr>
            <p:cNvPr id="9" name="Freeform 472">
              <a:extLst>
                <a:ext uri="{FF2B5EF4-FFF2-40B4-BE49-F238E27FC236}">
                  <a16:creationId xmlns:a16="http://schemas.microsoft.com/office/drawing/2014/main" id="{6F4AFAEC-950A-8F41-921A-CDB408185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#9Slide03 SFU Futura_03" panose="00000400000000000000" pitchFamily="2" charset="0"/>
              </a:endParaRPr>
            </a:p>
          </p:txBody>
        </p:sp>
        <p:sp>
          <p:nvSpPr>
            <p:cNvPr id="10" name="Freeform 473">
              <a:extLst>
                <a:ext uri="{FF2B5EF4-FFF2-40B4-BE49-F238E27FC236}">
                  <a16:creationId xmlns:a16="http://schemas.microsoft.com/office/drawing/2014/main" id="{6205B74B-881B-C948-80B2-E7A8DB030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#9Slide03 SFU Futura_03" panose="00000400000000000000" pitchFamily="2" charset="0"/>
              </a:endParaRPr>
            </a:p>
          </p:txBody>
        </p:sp>
        <p:sp>
          <p:nvSpPr>
            <p:cNvPr id="11" name="Freeform 474">
              <a:extLst>
                <a:ext uri="{FF2B5EF4-FFF2-40B4-BE49-F238E27FC236}">
                  <a16:creationId xmlns:a16="http://schemas.microsoft.com/office/drawing/2014/main" id="{9A4D748F-0C65-6E41-A7E2-10AC17ADC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#9Slide03 SFU Futura_03" panose="00000400000000000000" pitchFamily="2" charset="0"/>
              </a:endParaRPr>
            </a:p>
          </p:txBody>
        </p:sp>
        <p:sp>
          <p:nvSpPr>
            <p:cNvPr id="12" name="Freeform 475">
              <a:extLst>
                <a:ext uri="{FF2B5EF4-FFF2-40B4-BE49-F238E27FC236}">
                  <a16:creationId xmlns:a16="http://schemas.microsoft.com/office/drawing/2014/main" id="{54C91410-1AD4-B841-8DB1-D2A25C7A9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#9Slide03 SFU Futura_03" panose="00000400000000000000" pitchFamily="2" charset="0"/>
              </a:endParaRPr>
            </a:p>
          </p:txBody>
        </p:sp>
        <p:sp>
          <p:nvSpPr>
            <p:cNvPr id="13" name="Freeform 476">
              <a:extLst>
                <a:ext uri="{FF2B5EF4-FFF2-40B4-BE49-F238E27FC236}">
                  <a16:creationId xmlns:a16="http://schemas.microsoft.com/office/drawing/2014/main" id="{4AE94C62-A62D-634A-AA62-4ADCF7505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#9Slide03 SFU Futura_03" panose="00000400000000000000" pitchFamily="2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D2F6EB5-29CC-504E-AD90-BA83B526120C}"/>
              </a:ext>
            </a:extLst>
          </p:cNvPr>
          <p:cNvSpPr txBox="1"/>
          <p:nvPr/>
        </p:nvSpPr>
        <p:spPr>
          <a:xfrm>
            <a:off x="2138360" y="387126"/>
            <a:ext cx="8794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I. </a:t>
            </a:r>
            <a:r>
              <a:rPr lang="x-none" sz="3600" b="1" dirty="0">
                <a:solidFill>
                  <a:srgbClr val="C00000"/>
                </a:solidFill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CẤU TẠO KÍNH HIỂN VI QUANG HỌC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5B6E31-AF3A-0145-BD9D-0634244D664C}"/>
              </a:ext>
            </a:extLst>
          </p:cNvPr>
          <p:cNvSpPr txBox="1"/>
          <p:nvPr/>
        </p:nvSpPr>
        <p:spPr>
          <a:xfrm>
            <a:off x="1973906" y="1238716"/>
            <a:ext cx="191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Thị kính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F5F3FE-011D-A546-AEFE-AE7912C958E8}"/>
              </a:ext>
            </a:extLst>
          </p:cNvPr>
          <p:cNvSpPr txBox="1"/>
          <p:nvPr/>
        </p:nvSpPr>
        <p:spPr>
          <a:xfrm>
            <a:off x="6677820" y="1480517"/>
            <a:ext cx="191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 kính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2B2B54-42D3-E44F-89FE-4D82891089E4}"/>
              </a:ext>
            </a:extLst>
          </p:cNvPr>
          <p:cNvSpPr txBox="1"/>
          <p:nvPr/>
        </p:nvSpPr>
        <p:spPr>
          <a:xfrm>
            <a:off x="8890648" y="2502498"/>
            <a:ext cx="191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Thân kính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FD9CB4-CE5D-2249-9591-5A3D8D68FC96}"/>
              </a:ext>
            </a:extLst>
          </p:cNvPr>
          <p:cNvSpPr txBox="1"/>
          <p:nvPr/>
        </p:nvSpPr>
        <p:spPr>
          <a:xfrm>
            <a:off x="8593163" y="3909491"/>
            <a:ext cx="3319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Núm chỉnh thô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587C5A-B62F-5D4D-88A1-A64A64B15008}"/>
              </a:ext>
            </a:extLst>
          </p:cNvPr>
          <p:cNvSpPr txBox="1"/>
          <p:nvPr/>
        </p:nvSpPr>
        <p:spPr>
          <a:xfrm>
            <a:off x="8551770" y="5205386"/>
            <a:ext cx="3319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Núm chỉnh tinh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E85479-FB0D-3341-A14C-1D498114AFE1}"/>
              </a:ext>
            </a:extLst>
          </p:cNvPr>
          <p:cNvSpPr txBox="1"/>
          <p:nvPr/>
        </p:nvSpPr>
        <p:spPr>
          <a:xfrm>
            <a:off x="1641670" y="6107601"/>
            <a:ext cx="3319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Chân kính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DA7049-64F9-6B4B-BCD9-301CF2EE0C4D}"/>
              </a:ext>
            </a:extLst>
          </p:cNvPr>
          <p:cNvSpPr txBox="1"/>
          <p:nvPr/>
        </p:nvSpPr>
        <p:spPr>
          <a:xfrm>
            <a:off x="314224" y="4794076"/>
            <a:ext cx="3575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Gương phản chiếu ánh sáng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4FAE6A-B623-D54F-B667-DBCF16BCE740}"/>
              </a:ext>
            </a:extLst>
          </p:cNvPr>
          <p:cNvSpPr txBox="1"/>
          <p:nvPr/>
        </p:nvSpPr>
        <p:spPr>
          <a:xfrm>
            <a:off x="741252" y="3748283"/>
            <a:ext cx="3319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Bàn kính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46FB2E-F446-0C47-842D-D8159F6049DD}"/>
              </a:ext>
            </a:extLst>
          </p:cNvPr>
          <p:cNvSpPr txBox="1"/>
          <p:nvPr/>
        </p:nvSpPr>
        <p:spPr>
          <a:xfrm>
            <a:off x="831897" y="2502498"/>
            <a:ext cx="3319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Kẹp giữ mẫu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41E564-2F74-3B44-ABE6-E1B352740CA1}"/>
              </a:ext>
            </a:extLst>
          </p:cNvPr>
          <p:cNvCxnSpPr>
            <a:cxnSpLocks/>
          </p:cNvCxnSpPr>
          <p:nvPr/>
        </p:nvCxnSpPr>
        <p:spPr>
          <a:xfrm>
            <a:off x="3595300" y="1728389"/>
            <a:ext cx="293949" cy="3036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AC30F86-8329-5B40-A163-6A1A96CDD14B}"/>
              </a:ext>
            </a:extLst>
          </p:cNvPr>
          <p:cNvCxnSpPr>
            <a:cxnSpLocks/>
          </p:cNvCxnSpPr>
          <p:nvPr/>
        </p:nvCxnSpPr>
        <p:spPr>
          <a:xfrm>
            <a:off x="3595300" y="1719248"/>
            <a:ext cx="1088146" cy="5131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D26822C-CDC3-6E4D-95E8-2C7D859AB2FF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6812443" y="2003737"/>
            <a:ext cx="823049" cy="15127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7375AA5-AC73-1D43-A3A8-B8275918914D}"/>
              </a:ext>
            </a:extLst>
          </p:cNvPr>
          <p:cNvCxnSpPr>
            <a:cxnSpLocks/>
          </p:cNvCxnSpPr>
          <p:nvPr/>
        </p:nvCxnSpPr>
        <p:spPr>
          <a:xfrm flipV="1">
            <a:off x="4285883" y="6107601"/>
            <a:ext cx="1223738" cy="2616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B20C86E-686F-D341-B6E2-472B0C312AD7}"/>
              </a:ext>
            </a:extLst>
          </p:cNvPr>
          <p:cNvCxnSpPr>
            <a:cxnSpLocks/>
          </p:cNvCxnSpPr>
          <p:nvPr/>
        </p:nvCxnSpPr>
        <p:spPr>
          <a:xfrm flipV="1">
            <a:off x="3301351" y="4068532"/>
            <a:ext cx="1956449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15DFA8D-D59F-EA44-8650-A518D67C655A}"/>
              </a:ext>
            </a:extLst>
          </p:cNvPr>
          <p:cNvCxnSpPr>
            <a:cxnSpLocks/>
          </p:cNvCxnSpPr>
          <p:nvPr/>
        </p:nvCxnSpPr>
        <p:spPr>
          <a:xfrm>
            <a:off x="3789934" y="2815813"/>
            <a:ext cx="1920831" cy="8933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482F022-C2B1-2047-915C-803E5717C8FC}"/>
              </a:ext>
            </a:extLst>
          </p:cNvPr>
          <p:cNvCxnSpPr>
            <a:cxnSpLocks/>
          </p:cNvCxnSpPr>
          <p:nvPr/>
        </p:nvCxnSpPr>
        <p:spPr>
          <a:xfrm flipH="1">
            <a:off x="7971377" y="2808311"/>
            <a:ext cx="829558" cy="3285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7EF12DB-EB36-5A47-B52F-598FCE38D51F}"/>
              </a:ext>
            </a:extLst>
          </p:cNvPr>
          <p:cNvCxnSpPr>
            <a:cxnSpLocks/>
          </p:cNvCxnSpPr>
          <p:nvPr/>
        </p:nvCxnSpPr>
        <p:spPr>
          <a:xfrm flipV="1">
            <a:off x="3595300" y="5343447"/>
            <a:ext cx="2323317" cy="340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7E9F8B5-9E30-774D-A5EB-DC6C213D0D72}"/>
              </a:ext>
            </a:extLst>
          </p:cNvPr>
          <p:cNvCxnSpPr>
            <a:cxnSpLocks/>
          </p:cNvCxnSpPr>
          <p:nvPr/>
        </p:nvCxnSpPr>
        <p:spPr>
          <a:xfrm flipH="1">
            <a:off x="7971377" y="4145743"/>
            <a:ext cx="898012" cy="3647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41906DC-2182-E641-82C4-EFC4B34718A5}"/>
              </a:ext>
            </a:extLst>
          </p:cNvPr>
          <p:cNvCxnSpPr>
            <a:cxnSpLocks/>
          </p:cNvCxnSpPr>
          <p:nvPr/>
        </p:nvCxnSpPr>
        <p:spPr>
          <a:xfrm flipH="1" flipV="1">
            <a:off x="8238392" y="4898303"/>
            <a:ext cx="530661" cy="5535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38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croscope by Lorena Wez on Dribbble">
            <a:extLst>
              <a:ext uri="{FF2B5EF4-FFF2-40B4-BE49-F238E27FC236}">
                <a16:creationId xmlns:a16="http://schemas.microsoft.com/office/drawing/2014/main" id="{570E39F3-E9A7-48A8-9E29-CB7634741E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71601" y="958990"/>
            <a:ext cx="6944968" cy="520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878570-EA07-42BD-881D-62638EE25130}"/>
              </a:ext>
            </a:extLst>
          </p:cNvPr>
          <p:cNvSpPr txBox="1"/>
          <p:nvPr/>
        </p:nvSpPr>
        <p:spPr>
          <a:xfrm>
            <a:off x="4510355" y="1194904"/>
            <a:ext cx="7243282" cy="2530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bao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Ốc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4FE67B-00A9-4FCD-9C4C-8B481B39FA32}"/>
              </a:ext>
            </a:extLst>
          </p:cNvPr>
          <p:cNvSpPr txBox="1"/>
          <p:nvPr/>
        </p:nvSpPr>
        <p:spPr>
          <a:xfrm>
            <a:off x="626203" y="300372"/>
            <a:ext cx="8794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I. </a:t>
            </a:r>
            <a:r>
              <a:rPr lang="x-none" sz="3600" b="1" dirty="0">
                <a:solidFill>
                  <a:srgbClr val="C00000"/>
                </a:solidFill>
                <a:latin typeface="#9Slide03 SFU Futura_03" panose="00000400000000000000" pitchFamily="2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CẤU TẠO KÍNH HIỂN VI QUANG HỌC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5126E3-8317-4160-898F-0A082A09B7EA}"/>
              </a:ext>
            </a:extLst>
          </p:cNvPr>
          <p:cNvSpPr txBox="1"/>
          <p:nvPr/>
        </p:nvSpPr>
        <p:spPr>
          <a:xfrm>
            <a:off x="4510354" y="4048762"/>
            <a:ext cx="6786080" cy="25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phóng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phóng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nhìn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rõ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15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41"/>
          <p:cNvSpPr txBox="1">
            <a:spLocks noGrp="1"/>
          </p:cNvSpPr>
          <p:nvPr>
            <p:ph type="title"/>
          </p:nvPr>
        </p:nvSpPr>
        <p:spPr>
          <a:xfrm>
            <a:off x="1290084" y="640904"/>
            <a:ext cx="9611832" cy="190817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algn="ctr"/>
            <a:r>
              <a:rPr lang="en-US" sz="4000" dirty="0" err="1">
                <a:latin typeface="SVN-Haptic Script" panose="00000500000000000000" pitchFamily="50" charset="0"/>
              </a:rPr>
              <a:t>Những</a:t>
            </a:r>
            <a:r>
              <a:rPr lang="en-US" sz="4000" dirty="0">
                <a:latin typeface="SVN-Haptic Script" panose="00000500000000000000" pitchFamily="50" charset="0"/>
              </a:rPr>
              <a:t> </a:t>
            </a:r>
            <a:r>
              <a:rPr lang="en-US" sz="4000" dirty="0" err="1">
                <a:latin typeface="SVN-Haptic Script" panose="00000500000000000000" pitchFamily="50" charset="0"/>
              </a:rPr>
              <a:t>mẫu</a:t>
            </a:r>
            <a:r>
              <a:rPr lang="en-US" sz="4000" dirty="0">
                <a:latin typeface="SVN-Haptic Script" panose="00000500000000000000" pitchFamily="50" charset="0"/>
              </a:rPr>
              <a:t> </a:t>
            </a:r>
            <a:r>
              <a:rPr lang="en-US" sz="4000" dirty="0" err="1">
                <a:latin typeface="SVN-Haptic Script" panose="00000500000000000000" pitchFamily="50" charset="0"/>
              </a:rPr>
              <a:t>vật</a:t>
            </a:r>
            <a:r>
              <a:rPr lang="en-US" sz="4000" dirty="0">
                <a:latin typeface="SVN-Haptic Script" panose="00000500000000000000" pitchFamily="50" charset="0"/>
              </a:rPr>
              <a:t> </a:t>
            </a:r>
            <a:r>
              <a:rPr lang="en-US" sz="4000" dirty="0" err="1">
                <a:latin typeface="SVN-Haptic Script" panose="00000500000000000000" pitchFamily="50" charset="0"/>
              </a:rPr>
              <a:t>nào</a:t>
            </a:r>
            <a:r>
              <a:rPr lang="en-US" sz="4000" dirty="0">
                <a:latin typeface="SVN-Haptic Script" panose="00000500000000000000" pitchFamily="50" charset="0"/>
              </a:rPr>
              <a:t> </a:t>
            </a:r>
            <a:r>
              <a:rPr lang="en-US" sz="4000" dirty="0" err="1">
                <a:latin typeface="SVN-Haptic Script" panose="00000500000000000000" pitchFamily="50" charset="0"/>
              </a:rPr>
              <a:t>sau</a:t>
            </a:r>
            <a:r>
              <a:rPr lang="en-US" sz="4000" dirty="0">
                <a:latin typeface="SVN-Haptic Script" panose="00000500000000000000" pitchFamily="50" charset="0"/>
              </a:rPr>
              <a:t> </a:t>
            </a:r>
            <a:r>
              <a:rPr lang="en-US" sz="4000" dirty="0" err="1">
                <a:latin typeface="SVN-Haptic Script" panose="00000500000000000000" pitchFamily="50" charset="0"/>
              </a:rPr>
              <a:t>đây</a:t>
            </a:r>
            <a:r>
              <a:rPr lang="en-US" sz="4000" dirty="0">
                <a:latin typeface="SVN-Haptic Script" panose="00000500000000000000" pitchFamily="50" charset="0"/>
              </a:rPr>
              <a:t> </a:t>
            </a:r>
            <a:r>
              <a:rPr lang="en-US" sz="4000" dirty="0" err="1">
                <a:latin typeface="SVN-Haptic Script" panose="00000500000000000000" pitchFamily="50" charset="0"/>
              </a:rPr>
              <a:t>không</a:t>
            </a:r>
            <a:r>
              <a:rPr lang="en-US" sz="4000" dirty="0">
                <a:latin typeface="SVN-Haptic Script" panose="00000500000000000000" pitchFamily="50" charset="0"/>
              </a:rPr>
              <a:t> </a:t>
            </a:r>
            <a:r>
              <a:rPr lang="en-US" sz="4000" dirty="0" err="1">
                <a:latin typeface="SVN-Haptic Script" panose="00000500000000000000" pitchFamily="50" charset="0"/>
              </a:rPr>
              <a:t>thể</a:t>
            </a:r>
            <a:r>
              <a:rPr lang="en-US" sz="4000" dirty="0">
                <a:latin typeface="SVN-Haptic Script" panose="00000500000000000000" pitchFamily="50" charset="0"/>
              </a:rPr>
              <a:t> </a:t>
            </a:r>
            <a:r>
              <a:rPr lang="en-US" sz="4000" dirty="0" err="1">
                <a:latin typeface="SVN-Haptic Script" panose="00000500000000000000" pitchFamily="50" charset="0"/>
              </a:rPr>
              <a:t>quan</a:t>
            </a:r>
            <a:r>
              <a:rPr lang="en-US" sz="4000" dirty="0">
                <a:latin typeface="SVN-Haptic Script" panose="00000500000000000000" pitchFamily="50" charset="0"/>
              </a:rPr>
              <a:t> </a:t>
            </a:r>
            <a:r>
              <a:rPr lang="en-US" sz="4000" dirty="0" err="1">
                <a:latin typeface="SVN-Haptic Script" panose="00000500000000000000" pitchFamily="50" charset="0"/>
              </a:rPr>
              <a:t>sát</a:t>
            </a:r>
            <a:r>
              <a:rPr lang="en-US" sz="4000" dirty="0">
                <a:latin typeface="SVN-Haptic Script" panose="00000500000000000000" pitchFamily="50" charset="0"/>
              </a:rPr>
              <a:t> </a:t>
            </a:r>
            <a:r>
              <a:rPr lang="en-US" sz="4000" dirty="0" err="1">
                <a:latin typeface="SVN-Haptic Script" panose="00000500000000000000" pitchFamily="50" charset="0"/>
              </a:rPr>
              <a:t>trực</a:t>
            </a:r>
            <a:r>
              <a:rPr lang="en-US" sz="4000" dirty="0">
                <a:latin typeface="SVN-Haptic Script" panose="00000500000000000000" pitchFamily="50" charset="0"/>
              </a:rPr>
              <a:t> </a:t>
            </a:r>
            <a:r>
              <a:rPr lang="en-US" sz="4000" dirty="0" err="1">
                <a:latin typeface="SVN-Haptic Script" panose="00000500000000000000" pitchFamily="50" charset="0"/>
              </a:rPr>
              <a:t>tiếp</a:t>
            </a:r>
            <a:r>
              <a:rPr lang="en-US" sz="4000" dirty="0">
                <a:latin typeface="SVN-Haptic Script" panose="00000500000000000000" pitchFamily="50" charset="0"/>
              </a:rPr>
              <a:t> </a:t>
            </a:r>
            <a:r>
              <a:rPr lang="en-US" sz="4000" dirty="0" err="1">
                <a:latin typeface="SVN-Haptic Script" panose="00000500000000000000" pitchFamily="50" charset="0"/>
              </a:rPr>
              <a:t>bằng</a:t>
            </a:r>
            <a:r>
              <a:rPr lang="en-US" sz="4000" dirty="0">
                <a:latin typeface="SVN-Haptic Script" panose="00000500000000000000" pitchFamily="50" charset="0"/>
              </a:rPr>
              <a:t> </a:t>
            </a:r>
            <a:r>
              <a:rPr lang="en-US" sz="4000" dirty="0" err="1">
                <a:latin typeface="SVN-Haptic Script" panose="00000500000000000000" pitchFamily="50" charset="0"/>
              </a:rPr>
              <a:t>mắt</a:t>
            </a:r>
            <a:r>
              <a:rPr lang="en-US" sz="4000" dirty="0">
                <a:latin typeface="SVN-Haptic Script" panose="00000500000000000000" pitchFamily="50" charset="0"/>
              </a:rPr>
              <a:t>, </a:t>
            </a:r>
            <a:r>
              <a:rPr lang="en-US" sz="4000" dirty="0" err="1">
                <a:latin typeface="SVN-Haptic Script" panose="00000500000000000000" pitchFamily="50" charset="0"/>
              </a:rPr>
              <a:t>phải</a:t>
            </a:r>
            <a:r>
              <a:rPr lang="en-US" sz="4000" dirty="0">
                <a:latin typeface="SVN-Haptic Script" panose="00000500000000000000" pitchFamily="50" charset="0"/>
              </a:rPr>
              <a:t> </a:t>
            </a:r>
            <a:r>
              <a:rPr lang="en-US" sz="4000" dirty="0" err="1">
                <a:latin typeface="SVN-Haptic Script" panose="00000500000000000000" pitchFamily="50" charset="0"/>
              </a:rPr>
              <a:t>dùng</a:t>
            </a:r>
            <a:r>
              <a:rPr lang="en-US" sz="4000" dirty="0">
                <a:latin typeface="SVN-Haptic Script" panose="00000500000000000000" pitchFamily="50" charset="0"/>
              </a:rPr>
              <a:t> </a:t>
            </a:r>
            <a:r>
              <a:rPr lang="en-US" sz="4000" dirty="0" err="1">
                <a:latin typeface="SVN-Haptic Script" panose="00000500000000000000" pitchFamily="50" charset="0"/>
              </a:rPr>
              <a:t>kính</a:t>
            </a:r>
            <a:r>
              <a:rPr lang="en-US" sz="4000" dirty="0">
                <a:latin typeface="SVN-Haptic Script" panose="00000500000000000000" pitchFamily="50" charset="0"/>
              </a:rPr>
              <a:t> </a:t>
            </a:r>
            <a:r>
              <a:rPr lang="en-US" sz="4000" dirty="0" err="1">
                <a:latin typeface="SVN-Haptic Script" panose="00000500000000000000" pitchFamily="50" charset="0"/>
              </a:rPr>
              <a:t>lúp</a:t>
            </a:r>
            <a:r>
              <a:rPr lang="en-US" sz="4000" dirty="0">
                <a:latin typeface="SVN-Haptic Script" panose="00000500000000000000" pitchFamily="50" charset="0"/>
              </a:rPr>
              <a:t>, </a:t>
            </a:r>
            <a:r>
              <a:rPr lang="en-US" sz="4000" dirty="0" err="1">
                <a:latin typeface="SVN-Haptic Script" panose="00000500000000000000" pitchFamily="50" charset="0"/>
              </a:rPr>
              <a:t>kính</a:t>
            </a:r>
            <a:r>
              <a:rPr lang="en-US" sz="4000" dirty="0">
                <a:latin typeface="SVN-Haptic Script" panose="00000500000000000000" pitchFamily="50" charset="0"/>
              </a:rPr>
              <a:t> </a:t>
            </a:r>
            <a:r>
              <a:rPr lang="en-US" sz="4000" dirty="0" err="1">
                <a:latin typeface="SVN-Haptic Script" panose="00000500000000000000" pitchFamily="50" charset="0"/>
              </a:rPr>
              <a:t>hiển</a:t>
            </a:r>
            <a:r>
              <a:rPr lang="en-US" sz="4000" dirty="0">
                <a:latin typeface="SVN-Haptic Script" panose="00000500000000000000" pitchFamily="50" charset="0"/>
              </a:rPr>
              <a:t> vi </a:t>
            </a:r>
            <a:r>
              <a:rPr lang="en-US" sz="4000" dirty="0" err="1">
                <a:latin typeface="SVN-Haptic Script" panose="00000500000000000000" pitchFamily="50" charset="0"/>
              </a:rPr>
              <a:t>quang</a:t>
            </a:r>
            <a:r>
              <a:rPr lang="en-US" sz="4000" dirty="0">
                <a:latin typeface="SVN-Haptic Script" panose="00000500000000000000" pitchFamily="50" charset="0"/>
              </a:rPr>
              <a:t> </a:t>
            </a:r>
            <a:r>
              <a:rPr lang="en-US" sz="4000" dirty="0" err="1">
                <a:latin typeface="SVN-Haptic Script" panose="00000500000000000000" pitchFamily="50" charset="0"/>
              </a:rPr>
              <a:t>học</a:t>
            </a:r>
            <a:r>
              <a:rPr lang="en-US" sz="4000" dirty="0">
                <a:latin typeface="SVN-Haptic Script" panose="00000500000000000000" pitchFamily="50" charset="0"/>
              </a:rPr>
              <a:t>? </a:t>
            </a:r>
            <a:r>
              <a:rPr lang="en-US" sz="4000" dirty="0" err="1">
                <a:latin typeface="SVN-Haptic Script" panose="00000500000000000000" pitchFamily="50" charset="0"/>
              </a:rPr>
              <a:t>Giải</a:t>
            </a:r>
            <a:r>
              <a:rPr lang="en-US" sz="4000" dirty="0">
                <a:latin typeface="SVN-Haptic Script" panose="00000500000000000000" pitchFamily="50" charset="0"/>
              </a:rPr>
              <a:t> </a:t>
            </a:r>
            <a:r>
              <a:rPr lang="en-US" sz="4000" dirty="0" err="1">
                <a:latin typeface="SVN-Haptic Script" panose="00000500000000000000" pitchFamily="50" charset="0"/>
              </a:rPr>
              <a:t>thích</a:t>
            </a:r>
            <a:r>
              <a:rPr lang="en-US" sz="4000" dirty="0">
                <a:latin typeface="SVN-Haptic Script" panose="00000500000000000000" pitchFamily="50" charset="0"/>
              </a:rPr>
              <a:t> </a:t>
            </a:r>
            <a:r>
              <a:rPr lang="en-US" sz="4000" dirty="0" err="1">
                <a:latin typeface="SVN-Haptic Script" panose="00000500000000000000" pitchFamily="50" charset="0"/>
              </a:rPr>
              <a:t>tại</a:t>
            </a:r>
            <a:r>
              <a:rPr lang="en-US" sz="4000" dirty="0">
                <a:latin typeface="SVN-Haptic Script" panose="00000500000000000000" pitchFamily="50" charset="0"/>
              </a:rPr>
              <a:t> </a:t>
            </a:r>
            <a:r>
              <a:rPr lang="en-US" sz="4000" dirty="0" err="1">
                <a:latin typeface="SVN-Haptic Script" panose="00000500000000000000" pitchFamily="50" charset="0"/>
              </a:rPr>
              <a:t>sao</a:t>
            </a:r>
            <a:r>
              <a:rPr lang="en-US" sz="4000" dirty="0">
                <a:latin typeface="SVN-Haptic Script" panose="00000500000000000000" pitchFamily="50" charset="0"/>
              </a:rPr>
              <a:t>.</a:t>
            </a:r>
          </a:p>
        </p:txBody>
      </p:sp>
      <p:sp>
        <p:nvSpPr>
          <p:cNvPr id="1061" name="Google Shape;1061;p41"/>
          <p:cNvSpPr/>
          <p:nvPr/>
        </p:nvSpPr>
        <p:spPr>
          <a:xfrm>
            <a:off x="9344572" y="532606"/>
            <a:ext cx="748129" cy="150737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62" name="Google Shape;1062;p41"/>
          <p:cNvGrpSpPr/>
          <p:nvPr/>
        </p:nvGrpSpPr>
        <p:grpSpPr>
          <a:xfrm>
            <a:off x="10521786" y="1473567"/>
            <a:ext cx="472965" cy="472965"/>
            <a:chOff x="292035" y="246950"/>
            <a:chExt cx="461700" cy="461700"/>
          </a:xfrm>
        </p:grpSpPr>
        <p:sp>
          <p:nvSpPr>
            <p:cNvPr id="1063" name="Google Shape;1063;p41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4" name="Google Shape;1064;p41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5" name="Google Shape;1065;p41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6" name="Google Shape;1066;p41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3DC786B-42A0-464F-AB80-9321A2C03AD2}"/>
              </a:ext>
            </a:extLst>
          </p:cNvPr>
          <p:cNvSpPr/>
          <p:nvPr/>
        </p:nvSpPr>
        <p:spPr>
          <a:xfrm>
            <a:off x="661583" y="3429000"/>
            <a:ext cx="2003647" cy="203579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41FD1628-243E-4DE4-A7A6-AE918F6130DE}"/>
              </a:ext>
            </a:extLst>
          </p:cNvPr>
          <p:cNvSpPr/>
          <p:nvPr/>
        </p:nvSpPr>
        <p:spPr>
          <a:xfrm>
            <a:off x="2875518" y="3429000"/>
            <a:ext cx="2003647" cy="203579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1003A697-1188-428C-991E-FC3EA09D3141}"/>
              </a:ext>
            </a:extLst>
          </p:cNvPr>
          <p:cNvSpPr/>
          <p:nvPr/>
        </p:nvSpPr>
        <p:spPr>
          <a:xfrm>
            <a:off x="5089453" y="3429000"/>
            <a:ext cx="2003647" cy="203579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71B8072-0EC1-47CF-9C76-E98C248ED683}"/>
              </a:ext>
            </a:extLst>
          </p:cNvPr>
          <p:cNvSpPr/>
          <p:nvPr/>
        </p:nvSpPr>
        <p:spPr>
          <a:xfrm>
            <a:off x="7303387" y="3429000"/>
            <a:ext cx="2003647" cy="203579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4" name="Google Shape;1049;p41">
            <a:extLst>
              <a:ext uri="{FF2B5EF4-FFF2-40B4-BE49-F238E27FC236}">
                <a16:creationId xmlns:a16="http://schemas.microsoft.com/office/drawing/2014/main" id="{E37CC723-43E3-439C-BD7A-A641053FF836}"/>
              </a:ext>
            </a:extLst>
          </p:cNvPr>
          <p:cNvSpPr txBox="1">
            <a:spLocks/>
          </p:cNvSpPr>
          <p:nvPr/>
        </p:nvSpPr>
        <p:spPr>
          <a:xfrm>
            <a:off x="656857" y="4843769"/>
            <a:ext cx="2017823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2667" dirty="0" err="1">
                <a:solidFill>
                  <a:schemeClr val="tx1"/>
                </a:solidFill>
              </a:rPr>
              <a:t>Côn</a:t>
            </a:r>
            <a:r>
              <a:rPr lang="en-US" sz="2667" dirty="0">
                <a:solidFill>
                  <a:schemeClr val="tx1"/>
                </a:solidFill>
              </a:rPr>
              <a:t> </a:t>
            </a:r>
            <a:r>
              <a:rPr lang="en-US" sz="2667" dirty="0" err="1">
                <a:solidFill>
                  <a:schemeClr val="tx1"/>
                </a:solidFill>
              </a:rPr>
              <a:t>trùng</a:t>
            </a:r>
            <a:endParaRPr lang="en-US" sz="2667" dirty="0">
              <a:solidFill>
                <a:schemeClr val="tx1"/>
              </a:solidFill>
            </a:endParaRPr>
          </a:p>
        </p:txBody>
      </p:sp>
      <p:sp>
        <p:nvSpPr>
          <p:cNvPr id="85" name="Google Shape;1049;p41">
            <a:extLst>
              <a:ext uri="{FF2B5EF4-FFF2-40B4-BE49-F238E27FC236}">
                <a16:creationId xmlns:a16="http://schemas.microsoft.com/office/drawing/2014/main" id="{2D2E15DC-7670-4723-9D3D-0FAEB0713856}"/>
              </a:ext>
            </a:extLst>
          </p:cNvPr>
          <p:cNvSpPr txBox="1">
            <a:spLocks/>
          </p:cNvSpPr>
          <p:nvPr/>
        </p:nvSpPr>
        <p:spPr>
          <a:xfrm>
            <a:off x="2915685" y="4843770"/>
            <a:ext cx="2017823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2667" dirty="0" err="1">
                <a:solidFill>
                  <a:schemeClr val="tx1"/>
                </a:solidFill>
              </a:rPr>
              <a:t>Giun</a:t>
            </a:r>
            <a:r>
              <a:rPr lang="en-US" sz="2667" dirty="0">
                <a:solidFill>
                  <a:schemeClr val="tx1"/>
                </a:solidFill>
              </a:rPr>
              <a:t>, </a:t>
            </a:r>
            <a:r>
              <a:rPr lang="en-US" sz="2667" dirty="0" err="1">
                <a:solidFill>
                  <a:schemeClr val="tx1"/>
                </a:solidFill>
              </a:rPr>
              <a:t>sán</a:t>
            </a:r>
            <a:endParaRPr lang="en-US" sz="2667" dirty="0">
              <a:solidFill>
                <a:schemeClr val="tx1"/>
              </a:solidFill>
            </a:endParaRPr>
          </a:p>
        </p:txBody>
      </p:sp>
      <p:sp>
        <p:nvSpPr>
          <p:cNvPr id="86" name="Google Shape;1049;p41">
            <a:extLst>
              <a:ext uri="{FF2B5EF4-FFF2-40B4-BE49-F238E27FC236}">
                <a16:creationId xmlns:a16="http://schemas.microsoft.com/office/drawing/2014/main" id="{7336938F-0AB5-461B-A7C7-B44B75C3DC8F}"/>
              </a:ext>
            </a:extLst>
          </p:cNvPr>
          <p:cNvSpPr txBox="1">
            <a:spLocks/>
          </p:cNvSpPr>
          <p:nvPr/>
        </p:nvSpPr>
        <p:spPr>
          <a:xfrm>
            <a:off x="5087089" y="4664198"/>
            <a:ext cx="2017823" cy="90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2133" dirty="0" err="1">
                <a:solidFill>
                  <a:schemeClr val="tx1"/>
                </a:solidFill>
              </a:rPr>
              <a:t>Tế</a:t>
            </a:r>
            <a:r>
              <a:rPr lang="en-US" sz="2133" dirty="0">
                <a:solidFill>
                  <a:schemeClr val="tx1"/>
                </a:solidFill>
              </a:rPr>
              <a:t> </a:t>
            </a:r>
            <a:r>
              <a:rPr lang="en-US" sz="2133" dirty="0" err="1">
                <a:solidFill>
                  <a:schemeClr val="tx1"/>
                </a:solidFill>
              </a:rPr>
              <a:t>bào</a:t>
            </a:r>
            <a:r>
              <a:rPr lang="en-US" sz="2133" dirty="0">
                <a:solidFill>
                  <a:schemeClr val="tx1"/>
                </a:solidFill>
              </a:rPr>
              <a:t> </a:t>
            </a:r>
            <a:r>
              <a:rPr lang="en-US" sz="2133" dirty="0" err="1">
                <a:solidFill>
                  <a:schemeClr val="tx1"/>
                </a:solidFill>
              </a:rPr>
              <a:t>tép</a:t>
            </a:r>
            <a:r>
              <a:rPr lang="en-US" sz="2133" dirty="0">
                <a:solidFill>
                  <a:schemeClr val="tx1"/>
                </a:solidFill>
              </a:rPr>
              <a:t>  cam, </a:t>
            </a:r>
            <a:r>
              <a:rPr lang="en-US" sz="2133" dirty="0" err="1">
                <a:solidFill>
                  <a:schemeClr val="tx1"/>
                </a:solidFill>
              </a:rPr>
              <a:t>tép</a:t>
            </a:r>
            <a:r>
              <a:rPr lang="en-US" sz="2133" dirty="0">
                <a:solidFill>
                  <a:schemeClr val="tx1"/>
                </a:solidFill>
              </a:rPr>
              <a:t> </a:t>
            </a:r>
            <a:r>
              <a:rPr lang="en-US" sz="2133" dirty="0" err="1">
                <a:solidFill>
                  <a:schemeClr val="tx1"/>
                </a:solidFill>
              </a:rPr>
              <a:t>bưởi</a:t>
            </a:r>
            <a:endParaRPr lang="en-US" sz="2133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1CF1C0F5-4714-4FC7-A0F1-B2C00FCA0E25}"/>
              </a:ext>
            </a:extLst>
          </p:cNvPr>
          <p:cNvSpPr/>
          <p:nvPr/>
        </p:nvSpPr>
        <p:spPr>
          <a:xfrm>
            <a:off x="9517323" y="3429000"/>
            <a:ext cx="2003647" cy="203579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8" name="Google Shape;1049;p41">
            <a:extLst>
              <a:ext uri="{FF2B5EF4-FFF2-40B4-BE49-F238E27FC236}">
                <a16:creationId xmlns:a16="http://schemas.microsoft.com/office/drawing/2014/main" id="{8514A86D-1E2A-4579-8FCA-6A9C01AD9B94}"/>
              </a:ext>
            </a:extLst>
          </p:cNvPr>
          <p:cNvSpPr txBox="1">
            <a:spLocks/>
          </p:cNvSpPr>
          <p:nvPr/>
        </p:nvSpPr>
        <p:spPr>
          <a:xfrm>
            <a:off x="7301023" y="4891025"/>
            <a:ext cx="201782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2400" dirty="0" err="1">
                <a:solidFill>
                  <a:schemeClr val="tx1"/>
                </a:solidFill>
              </a:rPr>
              <a:t>Tế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bào</a:t>
            </a:r>
            <a:r>
              <a:rPr lang="en-US" sz="2400" dirty="0">
                <a:solidFill>
                  <a:schemeClr val="tx1"/>
                </a:solidFill>
              </a:rPr>
              <a:t> TV</a:t>
            </a:r>
          </a:p>
        </p:txBody>
      </p:sp>
      <p:sp>
        <p:nvSpPr>
          <p:cNvPr id="89" name="Google Shape;1049;p41">
            <a:extLst>
              <a:ext uri="{FF2B5EF4-FFF2-40B4-BE49-F238E27FC236}">
                <a16:creationId xmlns:a16="http://schemas.microsoft.com/office/drawing/2014/main" id="{8DB2D09A-D5C6-49CF-97EA-3EF2298EE694}"/>
              </a:ext>
            </a:extLst>
          </p:cNvPr>
          <p:cNvSpPr txBox="1">
            <a:spLocks/>
          </p:cNvSpPr>
          <p:nvPr/>
        </p:nvSpPr>
        <p:spPr>
          <a:xfrm>
            <a:off x="9540949" y="4834318"/>
            <a:ext cx="201782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2400" dirty="0" err="1">
                <a:solidFill>
                  <a:schemeClr val="tx1"/>
                </a:solidFill>
              </a:rPr>
              <a:t>Tế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bào</a:t>
            </a:r>
            <a:r>
              <a:rPr lang="en-US" sz="2400" dirty="0">
                <a:solidFill>
                  <a:schemeClr val="tx1"/>
                </a:solidFill>
              </a:rPr>
              <a:t> ĐV</a:t>
            </a:r>
          </a:p>
        </p:txBody>
      </p:sp>
      <p:pic>
        <p:nvPicPr>
          <p:cNvPr id="1026" name="Picture 2" descr="Ladybug free icon">
            <a:extLst>
              <a:ext uri="{FF2B5EF4-FFF2-40B4-BE49-F238E27FC236}">
                <a16:creationId xmlns:a16="http://schemas.microsoft.com/office/drawing/2014/main" id="{A2F0AC78-0282-46BB-A32C-B07005202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25" y="3655829"/>
            <a:ext cx="1277679" cy="127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terpillar">
            <a:extLst>
              <a:ext uri="{FF2B5EF4-FFF2-40B4-BE49-F238E27FC236}">
                <a16:creationId xmlns:a16="http://schemas.microsoft.com/office/drawing/2014/main" id="{5AC20D85-2EC4-45AD-B5AB-6AEF2509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067" y="3712535"/>
            <a:ext cx="1117011" cy="111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3E76E7C-A49A-471D-9A3F-531D07A78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766" y="3351029"/>
            <a:ext cx="1542469" cy="165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af free icon">
            <a:extLst>
              <a:ext uri="{FF2B5EF4-FFF2-40B4-BE49-F238E27FC236}">
                <a16:creationId xmlns:a16="http://schemas.microsoft.com/office/drawing/2014/main" id="{035CFFF7-7256-4D5C-9B59-57296A2B5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795" y="3703084"/>
            <a:ext cx="1145363" cy="114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rmis free icon">
            <a:extLst>
              <a:ext uri="{FF2B5EF4-FFF2-40B4-BE49-F238E27FC236}">
                <a16:creationId xmlns:a16="http://schemas.microsoft.com/office/drawing/2014/main" id="{CD43613F-7D90-482A-A5BC-AB94DD81C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232" y="3693632"/>
            <a:ext cx="982921" cy="98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5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" grpId="0"/>
      <p:bldP spid="26" grpId="0" animBg="1"/>
      <p:bldP spid="81" grpId="0" animBg="1"/>
      <p:bldP spid="82" grpId="0" animBg="1"/>
      <p:bldP spid="83" grpId="0" animBg="1"/>
      <p:bldP spid="84" grpId="0"/>
      <p:bldP spid="85" grpId="0"/>
      <p:bldP spid="86" grpId="0"/>
      <p:bldP spid="87" grpId="0" animBg="1"/>
      <p:bldP spid="88" grpId="0"/>
      <p:bldP spid="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9;p41">
            <a:extLst>
              <a:ext uri="{FF2B5EF4-FFF2-40B4-BE49-F238E27FC236}">
                <a16:creationId xmlns:a16="http://schemas.microsoft.com/office/drawing/2014/main" id="{48D712E8-64A6-40FB-80B0-C51580B651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4595" y="1194065"/>
            <a:ext cx="2310811" cy="68937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KÍNH LÚP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7EA1644-08EC-479A-B5BE-9B49B297998E}"/>
              </a:ext>
            </a:extLst>
          </p:cNvPr>
          <p:cNvSpPr/>
          <p:nvPr/>
        </p:nvSpPr>
        <p:spPr>
          <a:xfrm>
            <a:off x="354418" y="2524971"/>
            <a:ext cx="2003647" cy="203579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A0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F38048-2CAF-46FB-AB49-4242FB455DFA}"/>
              </a:ext>
            </a:extLst>
          </p:cNvPr>
          <p:cNvSpPr/>
          <p:nvPr/>
        </p:nvSpPr>
        <p:spPr>
          <a:xfrm>
            <a:off x="2568353" y="2524971"/>
            <a:ext cx="2003647" cy="203579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A0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9FE23C-3F44-4AA9-8230-E3924EE02EE3}"/>
              </a:ext>
            </a:extLst>
          </p:cNvPr>
          <p:cNvSpPr/>
          <p:nvPr/>
        </p:nvSpPr>
        <p:spPr>
          <a:xfrm>
            <a:off x="5434417" y="2506069"/>
            <a:ext cx="2003647" cy="203579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35433B-DE28-4C06-975C-C3ED1FEDEAFE}"/>
              </a:ext>
            </a:extLst>
          </p:cNvPr>
          <p:cNvSpPr/>
          <p:nvPr/>
        </p:nvSpPr>
        <p:spPr>
          <a:xfrm>
            <a:off x="7648351" y="2506069"/>
            <a:ext cx="2003647" cy="203579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Google Shape;1049;p41">
            <a:extLst>
              <a:ext uri="{FF2B5EF4-FFF2-40B4-BE49-F238E27FC236}">
                <a16:creationId xmlns:a16="http://schemas.microsoft.com/office/drawing/2014/main" id="{58935825-8B1A-4F6D-87BB-417FAFD21516}"/>
              </a:ext>
            </a:extLst>
          </p:cNvPr>
          <p:cNvSpPr txBox="1">
            <a:spLocks/>
          </p:cNvSpPr>
          <p:nvPr/>
        </p:nvSpPr>
        <p:spPr>
          <a:xfrm>
            <a:off x="349691" y="3939739"/>
            <a:ext cx="2017823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2667" dirty="0" err="1">
                <a:solidFill>
                  <a:schemeClr val="tx1"/>
                </a:solidFill>
              </a:rPr>
              <a:t>Côn</a:t>
            </a:r>
            <a:r>
              <a:rPr lang="en-US" sz="2667" dirty="0">
                <a:solidFill>
                  <a:schemeClr val="tx1"/>
                </a:solidFill>
              </a:rPr>
              <a:t> </a:t>
            </a:r>
            <a:r>
              <a:rPr lang="en-US" sz="2667" dirty="0" err="1">
                <a:solidFill>
                  <a:schemeClr val="tx1"/>
                </a:solidFill>
              </a:rPr>
              <a:t>trùng</a:t>
            </a:r>
            <a:endParaRPr lang="en-US" sz="2667" dirty="0">
              <a:solidFill>
                <a:schemeClr val="tx1"/>
              </a:solidFill>
            </a:endParaRPr>
          </a:p>
        </p:txBody>
      </p:sp>
      <p:sp>
        <p:nvSpPr>
          <p:cNvPr id="8" name="Google Shape;1049;p41">
            <a:extLst>
              <a:ext uri="{FF2B5EF4-FFF2-40B4-BE49-F238E27FC236}">
                <a16:creationId xmlns:a16="http://schemas.microsoft.com/office/drawing/2014/main" id="{F45252FD-25ED-420D-9627-2C92E421BB7D}"/>
              </a:ext>
            </a:extLst>
          </p:cNvPr>
          <p:cNvSpPr txBox="1">
            <a:spLocks/>
          </p:cNvSpPr>
          <p:nvPr/>
        </p:nvSpPr>
        <p:spPr>
          <a:xfrm>
            <a:off x="2608519" y="3939741"/>
            <a:ext cx="2017823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2667" dirty="0" err="1">
                <a:solidFill>
                  <a:schemeClr val="tx1"/>
                </a:solidFill>
              </a:rPr>
              <a:t>Giun</a:t>
            </a:r>
            <a:r>
              <a:rPr lang="en-US" sz="2667" dirty="0">
                <a:solidFill>
                  <a:schemeClr val="tx1"/>
                </a:solidFill>
              </a:rPr>
              <a:t>, </a:t>
            </a:r>
            <a:r>
              <a:rPr lang="en-US" sz="2667" dirty="0" err="1">
                <a:solidFill>
                  <a:schemeClr val="tx1"/>
                </a:solidFill>
              </a:rPr>
              <a:t>sán</a:t>
            </a:r>
            <a:endParaRPr lang="en-US" sz="2667" dirty="0">
              <a:solidFill>
                <a:schemeClr val="tx1"/>
              </a:solidFill>
            </a:endParaRPr>
          </a:p>
        </p:txBody>
      </p:sp>
      <p:sp>
        <p:nvSpPr>
          <p:cNvPr id="9" name="Google Shape;1049;p41">
            <a:extLst>
              <a:ext uri="{FF2B5EF4-FFF2-40B4-BE49-F238E27FC236}">
                <a16:creationId xmlns:a16="http://schemas.microsoft.com/office/drawing/2014/main" id="{CA08B82B-7593-4777-A4CB-6D84D05FDEA0}"/>
              </a:ext>
            </a:extLst>
          </p:cNvPr>
          <p:cNvSpPr txBox="1">
            <a:spLocks/>
          </p:cNvSpPr>
          <p:nvPr/>
        </p:nvSpPr>
        <p:spPr>
          <a:xfrm>
            <a:off x="5432053" y="3741268"/>
            <a:ext cx="2017823" cy="90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2133" dirty="0" err="1">
                <a:solidFill>
                  <a:schemeClr val="tx1"/>
                </a:solidFill>
              </a:rPr>
              <a:t>Tế</a:t>
            </a:r>
            <a:r>
              <a:rPr lang="en-US" sz="2133" dirty="0">
                <a:solidFill>
                  <a:schemeClr val="tx1"/>
                </a:solidFill>
              </a:rPr>
              <a:t> </a:t>
            </a:r>
            <a:r>
              <a:rPr lang="en-US" sz="2133" dirty="0" err="1">
                <a:solidFill>
                  <a:schemeClr val="tx1"/>
                </a:solidFill>
              </a:rPr>
              <a:t>bào</a:t>
            </a:r>
            <a:r>
              <a:rPr lang="en-US" sz="2133" dirty="0">
                <a:solidFill>
                  <a:schemeClr val="tx1"/>
                </a:solidFill>
              </a:rPr>
              <a:t> </a:t>
            </a:r>
            <a:r>
              <a:rPr lang="en-US" sz="2133" dirty="0" err="1">
                <a:solidFill>
                  <a:schemeClr val="tx1"/>
                </a:solidFill>
              </a:rPr>
              <a:t>tép</a:t>
            </a:r>
            <a:r>
              <a:rPr lang="en-US" sz="2133" dirty="0">
                <a:solidFill>
                  <a:schemeClr val="tx1"/>
                </a:solidFill>
              </a:rPr>
              <a:t>  cam, </a:t>
            </a:r>
            <a:r>
              <a:rPr lang="en-US" sz="2133" dirty="0" err="1">
                <a:solidFill>
                  <a:schemeClr val="tx1"/>
                </a:solidFill>
              </a:rPr>
              <a:t>tép</a:t>
            </a:r>
            <a:r>
              <a:rPr lang="en-US" sz="2133" dirty="0">
                <a:solidFill>
                  <a:schemeClr val="tx1"/>
                </a:solidFill>
              </a:rPr>
              <a:t> </a:t>
            </a:r>
            <a:r>
              <a:rPr lang="en-US" sz="2133" dirty="0" err="1">
                <a:solidFill>
                  <a:schemeClr val="tx1"/>
                </a:solidFill>
              </a:rPr>
              <a:t>bưởi</a:t>
            </a:r>
            <a:endParaRPr lang="en-US" sz="2133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9244CA-9A8C-4C50-9D06-587B64764FB7}"/>
              </a:ext>
            </a:extLst>
          </p:cNvPr>
          <p:cNvSpPr/>
          <p:nvPr/>
        </p:nvSpPr>
        <p:spPr>
          <a:xfrm>
            <a:off x="9862287" y="2506069"/>
            <a:ext cx="2003647" cy="203579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Google Shape;1049;p41">
            <a:extLst>
              <a:ext uri="{FF2B5EF4-FFF2-40B4-BE49-F238E27FC236}">
                <a16:creationId xmlns:a16="http://schemas.microsoft.com/office/drawing/2014/main" id="{AE829E76-3D67-40C8-8A5B-52A75C30DBA9}"/>
              </a:ext>
            </a:extLst>
          </p:cNvPr>
          <p:cNvSpPr txBox="1">
            <a:spLocks/>
          </p:cNvSpPr>
          <p:nvPr/>
        </p:nvSpPr>
        <p:spPr>
          <a:xfrm>
            <a:off x="7645987" y="3968094"/>
            <a:ext cx="201782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2400" dirty="0" err="1">
                <a:solidFill>
                  <a:schemeClr val="tx1"/>
                </a:solidFill>
              </a:rPr>
              <a:t>Tế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bào</a:t>
            </a:r>
            <a:r>
              <a:rPr lang="en-US" sz="2400" dirty="0">
                <a:solidFill>
                  <a:schemeClr val="tx1"/>
                </a:solidFill>
              </a:rPr>
              <a:t> TV</a:t>
            </a:r>
          </a:p>
        </p:txBody>
      </p:sp>
      <p:sp>
        <p:nvSpPr>
          <p:cNvPr id="12" name="Google Shape;1049;p41">
            <a:extLst>
              <a:ext uri="{FF2B5EF4-FFF2-40B4-BE49-F238E27FC236}">
                <a16:creationId xmlns:a16="http://schemas.microsoft.com/office/drawing/2014/main" id="{56947600-30D5-4158-B89D-718AD51464CB}"/>
              </a:ext>
            </a:extLst>
          </p:cNvPr>
          <p:cNvSpPr txBox="1">
            <a:spLocks/>
          </p:cNvSpPr>
          <p:nvPr/>
        </p:nvSpPr>
        <p:spPr>
          <a:xfrm>
            <a:off x="9885913" y="3911388"/>
            <a:ext cx="201782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2400" dirty="0" err="1">
                <a:solidFill>
                  <a:schemeClr val="tx1"/>
                </a:solidFill>
              </a:rPr>
              <a:t>Tế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bào</a:t>
            </a:r>
            <a:r>
              <a:rPr lang="en-US" sz="2400" dirty="0">
                <a:solidFill>
                  <a:schemeClr val="tx1"/>
                </a:solidFill>
              </a:rPr>
              <a:t> ĐV</a:t>
            </a:r>
          </a:p>
        </p:txBody>
      </p:sp>
      <p:pic>
        <p:nvPicPr>
          <p:cNvPr id="13" name="Picture 2" descr="Ladybug free icon">
            <a:extLst>
              <a:ext uri="{FF2B5EF4-FFF2-40B4-BE49-F238E27FC236}">
                <a16:creationId xmlns:a16="http://schemas.microsoft.com/office/drawing/2014/main" id="{B44B1718-03C0-450A-A3AC-14CE48B58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59" y="2751799"/>
            <a:ext cx="1277679" cy="127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aterpillar">
            <a:extLst>
              <a:ext uri="{FF2B5EF4-FFF2-40B4-BE49-F238E27FC236}">
                <a16:creationId xmlns:a16="http://schemas.microsoft.com/office/drawing/2014/main" id="{E0EAD8AE-6652-4B37-BE48-91FDB37BF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901" y="2808505"/>
            <a:ext cx="1117011" cy="111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0272D0AD-A998-4EE9-944F-D7A2576CB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730" y="2428098"/>
            <a:ext cx="1542469" cy="165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Leaf free icon">
            <a:extLst>
              <a:ext uri="{FF2B5EF4-FFF2-40B4-BE49-F238E27FC236}">
                <a16:creationId xmlns:a16="http://schemas.microsoft.com/office/drawing/2014/main" id="{ED5B9CA9-BD50-46AB-86F6-E50530975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759" y="2780153"/>
            <a:ext cx="1145363" cy="114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Dermis free icon">
            <a:extLst>
              <a:ext uri="{FF2B5EF4-FFF2-40B4-BE49-F238E27FC236}">
                <a16:creationId xmlns:a16="http://schemas.microsoft.com/office/drawing/2014/main" id="{AC15075C-DBAE-44FA-829B-E257A1DE2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196" y="2770701"/>
            <a:ext cx="982921" cy="98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049;p41">
            <a:extLst>
              <a:ext uri="{FF2B5EF4-FFF2-40B4-BE49-F238E27FC236}">
                <a16:creationId xmlns:a16="http://schemas.microsoft.com/office/drawing/2014/main" id="{369EEC7D-8A5A-495F-94A0-BA20B21BEFBB}"/>
              </a:ext>
            </a:extLst>
          </p:cNvPr>
          <p:cNvSpPr txBox="1">
            <a:spLocks/>
          </p:cNvSpPr>
          <p:nvPr/>
        </p:nvSpPr>
        <p:spPr>
          <a:xfrm>
            <a:off x="6866270" y="1014491"/>
            <a:ext cx="3066903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800"/>
              <a:buFont typeface="Nunito Black"/>
              <a:buNone/>
              <a:defRPr sz="2400">
                <a:solidFill>
                  <a:schemeClr val="accent6">
                    <a:lumMod val="50000"/>
                  </a:schemeClr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sz="3200" dirty="0">
                <a:solidFill>
                  <a:srgbClr val="7030A0"/>
                </a:solidFill>
              </a:rPr>
              <a:t>KÍNH HIỂN VI QUANG HỌC</a:t>
            </a:r>
          </a:p>
        </p:txBody>
      </p:sp>
      <p:sp>
        <p:nvSpPr>
          <p:cNvPr id="19" name="Google Shape;842;p39">
            <a:extLst>
              <a:ext uri="{FF2B5EF4-FFF2-40B4-BE49-F238E27FC236}">
                <a16:creationId xmlns:a16="http://schemas.microsoft.com/office/drawing/2014/main" id="{4CA5B6D0-A21A-4420-B31C-560083BFD2E3}"/>
              </a:ext>
            </a:extLst>
          </p:cNvPr>
          <p:cNvSpPr txBox="1">
            <a:spLocks/>
          </p:cNvSpPr>
          <p:nvPr/>
        </p:nvSpPr>
        <p:spPr>
          <a:xfrm>
            <a:off x="300940" y="4871893"/>
            <a:ext cx="4414833" cy="981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/>
            <a:r>
              <a:rPr lang="en-US" sz="24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</a:t>
            </a:r>
            <a:r>
              <a:rPr lang="vi-VN" sz="24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ích thước nhỏ, cần dùng kính lúp với độ phóng đại từ 3 - 20 lần để quan sát rõ hơn.</a:t>
            </a:r>
            <a:endParaRPr lang="en-US" sz="24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20" name="Google Shape;842;p39">
            <a:extLst>
              <a:ext uri="{FF2B5EF4-FFF2-40B4-BE49-F238E27FC236}">
                <a16:creationId xmlns:a16="http://schemas.microsoft.com/office/drawing/2014/main" id="{FF006931-91DC-4807-A32C-F0D430751814}"/>
              </a:ext>
            </a:extLst>
          </p:cNvPr>
          <p:cNvSpPr txBox="1">
            <a:spLocks/>
          </p:cNvSpPr>
          <p:nvPr/>
        </p:nvSpPr>
        <p:spPr>
          <a:xfrm>
            <a:off x="5971370" y="4848889"/>
            <a:ext cx="5219967" cy="981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/>
            <a:r>
              <a:rPr lang="en-US" sz="24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</a:t>
            </a:r>
            <a:r>
              <a:rPr lang="vi-VN" sz="24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ích thước </a:t>
            </a:r>
            <a:r>
              <a:rPr lang="en-US" sz="24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rất</a:t>
            </a:r>
            <a:r>
              <a:rPr lang="en-US" sz="24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4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nhỏ, cần dùng kính </a:t>
            </a:r>
            <a:r>
              <a:rPr lang="en-US" sz="24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hiển</a:t>
            </a:r>
            <a:r>
              <a:rPr lang="en-US" sz="24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vi</a:t>
            </a:r>
            <a:r>
              <a:rPr lang="vi-VN" sz="24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với độ phóng đại từ </a:t>
            </a:r>
            <a:r>
              <a:rPr lang="en-US" sz="24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40 – 3000 l</a:t>
            </a:r>
            <a:r>
              <a:rPr lang="vi-VN" sz="24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ần để quan sát rõ hơn.</a:t>
            </a:r>
            <a:endParaRPr lang="en-US" sz="24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0194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1729</Words>
  <Application>Microsoft Office PowerPoint</Application>
  <PresentationFormat>Widescreen</PresentationFormat>
  <Paragraphs>373</Paragraphs>
  <Slides>23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微软雅黑</vt:lpstr>
      <vt:lpstr>宋体</vt:lpstr>
      <vt:lpstr>#9Slide03 Arima Madurai Black</vt:lpstr>
      <vt:lpstr>#9Slide03 Montserrat</vt:lpstr>
      <vt:lpstr>#9Slide03 SFU Futura_03</vt:lpstr>
      <vt:lpstr>#9Slide03 SVNKelson Sans</vt:lpstr>
      <vt:lpstr>Arial</vt:lpstr>
      <vt:lpstr>Calibri</vt:lpstr>
      <vt:lpstr>Calibri Light</vt:lpstr>
      <vt:lpstr>等线</vt:lpstr>
      <vt:lpstr>Hiragino Kaku Gothic StdN W8</vt:lpstr>
      <vt:lpstr>Lato</vt:lpstr>
      <vt:lpstr>Lucida Grande</vt:lpstr>
      <vt:lpstr>Muli</vt:lpstr>
      <vt:lpstr>Nunito Black</vt:lpstr>
      <vt:lpstr>SVN-Androgyne</vt:lpstr>
      <vt:lpstr>SVN-Haptic Script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mẫu vật nào sau đây không thể quan sát trực tiếp bằng mắt, phải dùng kính lúp, kính hiển vi quang học? Giải thích tại sao.</vt:lpstr>
      <vt:lpstr>KÍNH LÚP</vt:lpstr>
      <vt:lpstr>PowerPoint Presentation</vt:lpstr>
      <vt:lpstr>PowerPoint Presentation</vt:lpstr>
      <vt:lpstr>CÁC BƯỚC SỬ DỤNG</vt:lpstr>
      <vt:lpstr>VIDEO CÁCH SỬ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NHUNG HONG</dc:creator>
  <cp:lastModifiedBy>Windows 10</cp:lastModifiedBy>
  <cp:revision>54</cp:revision>
  <dcterms:created xsi:type="dcterms:W3CDTF">2021-07-15T03:22:43Z</dcterms:created>
  <dcterms:modified xsi:type="dcterms:W3CDTF">2024-10-18T09:36:51Z</dcterms:modified>
</cp:coreProperties>
</file>