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58" r:id="rId4"/>
    <p:sldId id="259" r:id="rId5"/>
    <p:sldId id="261" r:id="rId6"/>
    <p:sldId id="262" r:id="rId7"/>
    <p:sldId id="263" r:id="rId8"/>
    <p:sldId id="265" r:id="rId9"/>
    <p:sldId id="264" r:id="rId10"/>
    <p:sldId id="26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0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F3B5-AEB4-4306-884D-2DD1B39ECB66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6117C-584F-48A7-BED5-4A9C6BE82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248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F3B5-AEB4-4306-884D-2DD1B39ECB66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6117C-584F-48A7-BED5-4A9C6BE82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510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F3B5-AEB4-4306-884D-2DD1B39ECB66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6117C-584F-48A7-BED5-4A9C6BE82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56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F3B5-AEB4-4306-884D-2DD1B39ECB66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6117C-584F-48A7-BED5-4A9C6BE82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331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F3B5-AEB4-4306-884D-2DD1B39ECB66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6117C-584F-48A7-BED5-4A9C6BE82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939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F3B5-AEB4-4306-884D-2DD1B39ECB66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6117C-584F-48A7-BED5-4A9C6BE82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15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F3B5-AEB4-4306-884D-2DD1B39ECB66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6117C-584F-48A7-BED5-4A9C6BE82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694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F3B5-AEB4-4306-884D-2DD1B39ECB66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6117C-584F-48A7-BED5-4A9C6BE82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093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F3B5-AEB4-4306-884D-2DD1B39ECB66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6117C-584F-48A7-BED5-4A9C6BE82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949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F3B5-AEB4-4306-884D-2DD1B39ECB66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6117C-584F-48A7-BED5-4A9C6BE82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495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F3B5-AEB4-4306-884D-2DD1B39ECB66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6117C-584F-48A7-BED5-4A9C6BE82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957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DF3B5-AEB4-4306-884D-2DD1B39ECB66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6117C-584F-48A7-BED5-4A9C6BE82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241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STEM </a:t>
            </a:r>
            <a:br>
              <a:rPr lang="en-US" sz="4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NGHỆ 6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6367" y="3602038"/>
            <a:ext cx="11281892" cy="1655762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 PHẨM: MÓN SALAD </a:t>
            </a:r>
          </a:p>
          <a:p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QUẢ</a:t>
            </a:r>
            <a:endParaRPr lang="en-US" sz="4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30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 ĐỀ STEM: CHẾ BIẾN SALAD HOA QUẢ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ẢNH MÓN SALAD HOA QUẢ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387" y="1814769"/>
            <a:ext cx="6753225" cy="4295775"/>
          </a:xfrm>
        </p:spPr>
      </p:pic>
    </p:spTree>
    <p:extLst>
      <p:ext uri="{BB962C8B-B14F-4D97-AF65-F5344CB8AC3E}">
        <p14:creationId xmlns:p14="http://schemas.microsoft.com/office/powerpoint/2010/main" val="82088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CHỦ ĐỀ STEM: CHẾ BIẾN SALAD HOA QUẢ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ẢNH MÓN SALAD HOA QUẢ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597" y="1825625"/>
            <a:ext cx="3366559" cy="245016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409" y="1825625"/>
            <a:ext cx="3477296" cy="24501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99" y="4410723"/>
            <a:ext cx="3580326" cy="22424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409" y="4410722"/>
            <a:ext cx="3477296" cy="224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78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CHỦ ĐỀ STEM: CHẾ BIẾN SALAD HOA QUẢ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8880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salad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êu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salad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salad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03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CHỦ ĐỀ STEM: CHẾ BIẾN SALAD HOA QUẢ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8880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salad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30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CHỦ ĐỀ STEM: CHẾ BIẾN SALAD HOA QUẢ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8880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15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CHỦ ĐỀ STEM: CHẾ BIẾN SALAD HOA QUẢ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8880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A.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B.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C.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D.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81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CHỦ ĐỀ STEM: CHẾ BIẾN SALAD HOA QUẢ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8880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 : 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salad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24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CHỦ ĐỀ STEM: CHẾ BIẾN SALAD HOA QUẢ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8473"/>
            <a:ext cx="10515600" cy="472596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     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861048"/>
              </p:ext>
            </p:extLst>
          </p:nvPr>
        </p:nvGraphicFramePr>
        <p:xfrm>
          <a:off x="1620982" y="3167063"/>
          <a:ext cx="7490315" cy="32198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71871">
                  <a:extLst>
                    <a:ext uri="{9D8B030D-6E8A-4147-A177-3AD203B41FA5}">
                      <a16:colId xmlns:a16="http://schemas.microsoft.com/office/drawing/2014/main" val="1758349430"/>
                    </a:ext>
                  </a:extLst>
                </a:gridCol>
                <a:gridCol w="993766">
                  <a:extLst>
                    <a:ext uri="{9D8B030D-6E8A-4147-A177-3AD203B41FA5}">
                      <a16:colId xmlns:a16="http://schemas.microsoft.com/office/drawing/2014/main" val="2863719631"/>
                    </a:ext>
                  </a:extLst>
                </a:gridCol>
                <a:gridCol w="1003230">
                  <a:extLst>
                    <a:ext uri="{9D8B030D-6E8A-4147-A177-3AD203B41FA5}">
                      <a16:colId xmlns:a16="http://schemas.microsoft.com/office/drawing/2014/main" val="3491099323"/>
                    </a:ext>
                  </a:extLst>
                </a:gridCol>
                <a:gridCol w="1012696">
                  <a:extLst>
                    <a:ext uri="{9D8B030D-6E8A-4147-A177-3AD203B41FA5}">
                      <a16:colId xmlns:a16="http://schemas.microsoft.com/office/drawing/2014/main" val="172946763"/>
                    </a:ext>
                  </a:extLst>
                </a:gridCol>
                <a:gridCol w="1008752">
                  <a:extLst>
                    <a:ext uri="{9D8B030D-6E8A-4147-A177-3AD203B41FA5}">
                      <a16:colId xmlns:a16="http://schemas.microsoft.com/office/drawing/2014/main" val="556443537"/>
                    </a:ext>
                  </a:extLst>
                </a:gridCol>
              </a:tblGrid>
              <a:tr h="3911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Tiêu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chí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Nhóm 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Nhóm 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Nhóm 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Nhóm 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7985539"/>
                  </a:ext>
                </a:extLst>
              </a:tr>
              <a:tr h="5258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Cách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làm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đúng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quy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trình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xây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dựng</a:t>
                      </a:r>
                      <a:r>
                        <a:rPr lang="en-US" sz="1400" dirty="0">
                          <a:effectLst/>
                        </a:rPr>
                        <a:t> (2đ)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5868812"/>
                  </a:ext>
                </a:extLst>
              </a:tr>
              <a:tr h="5258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Đủ số lượng quả (5 quả), không bị nát (2đ)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2932675"/>
                  </a:ext>
                </a:extLst>
              </a:tr>
              <a:tr h="7823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Trình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bày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hấp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dẫn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đảm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bảo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vệ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sinh</a:t>
                      </a:r>
                      <a:r>
                        <a:rPr lang="en-US" sz="1400" dirty="0">
                          <a:effectLst/>
                        </a:rPr>
                        <a:t> an </a:t>
                      </a:r>
                      <a:r>
                        <a:rPr lang="en-US" sz="1400" dirty="0" err="1">
                          <a:effectLst/>
                        </a:rPr>
                        <a:t>toan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thực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phẩm</a:t>
                      </a:r>
                      <a:r>
                        <a:rPr lang="en-US" sz="1400" dirty="0">
                          <a:effectLst/>
                        </a:rPr>
                        <a:t> (3đ)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74220332"/>
                  </a:ext>
                </a:extLst>
              </a:tr>
              <a:tr h="5258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Có vị ngọt, chua dịu nhẹ, thanh mát (2đ)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7452095"/>
                  </a:ext>
                </a:extLst>
              </a:tr>
              <a:tr h="4688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Thuyết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trình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rõ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ràng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khoa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học</a:t>
                      </a:r>
                      <a:r>
                        <a:rPr lang="en-US" sz="1400" dirty="0">
                          <a:effectLst/>
                        </a:rPr>
                        <a:t> (1đ)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9906926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65834" y="2852841"/>
            <a:ext cx="15339171" cy="314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22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317</Words>
  <Application>Microsoft Office PowerPoint</Application>
  <PresentationFormat>Widescreen</PresentationFormat>
  <Paragraphs>66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HOẠT ĐỘNG STEM  CÔNG NGHỆ 6 </vt:lpstr>
      <vt:lpstr>CHỦ ĐỀ STEM: CHẾ BIẾN SALAD HOA QUẢ  HÌNH ẢNH MÓN SALAD HOA QUẢ</vt:lpstr>
      <vt:lpstr>CHỦ ĐỀ STEM: CHẾ BIẾN SALAD HOA QUẢ  HÌNH ẢNH MÓN SALAD HOA QUẢ</vt:lpstr>
      <vt:lpstr>CHỦ ĐỀ STEM: CHẾ BIẾN SALAD HOA QUẢ </vt:lpstr>
      <vt:lpstr>CHỦ ĐỀ STEM: CHẾ BIẾN SALAD HOA QUẢ </vt:lpstr>
      <vt:lpstr>CHỦ ĐỀ STEM: CHẾ BIẾN SALAD HOA QUẢ </vt:lpstr>
      <vt:lpstr>CHỦ ĐỀ STEM: CHẾ BIẾN SALAD HOA QUẢ </vt:lpstr>
      <vt:lpstr>CHỦ ĐỀ STEM: CHẾ BIẾN SALAD HOA QUẢ </vt:lpstr>
      <vt:lpstr>CHỦ ĐỀ STEM: CHẾ BIẾN SALAD HOA QUẢ 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STEM CÔNG NGHỆ 6 </dc:title>
  <dc:creator>Admin</dc:creator>
  <cp:lastModifiedBy>Admin</cp:lastModifiedBy>
  <cp:revision>21</cp:revision>
  <dcterms:created xsi:type="dcterms:W3CDTF">2023-11-23T15:08:37Z</dcterms:created>
  <dcterms:modified xsi:type="dcterms:W3CDTF">2025-02-23T16:34:21Z</dcterms:modified>
</cp:coreProperties>
</file>