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3"/>
  </p:notesMasterIdLst>
  <p:sldIdLst>
    <p:sldId id="256" r:id="rId3"/>
    <p:sldId id="259" r:id="rId4"/>
    <p:sldId id="384" r:id="rId5"/>
    <p:sldId id="357" r:id="rId6"/>
    <p:sldId id="340" r:id="rId7"/>
    <p:sldId id="389" r:id="rId8"/>
    <p:sldId id="390" r:id="rId9"/>
    <p:sldId id="395" r:id="rId10"/>
    <p:sldId id="396" r:id="rId11"/>
    <p:sldId id="398" r:id="rId12"/>
    <p:sldId id="399" r:id="rId13"/>
    <p:sldId id="688" r:id="rId14"/>
    <p:sldId id="691" r:id="rId15"/>
    <p:sldId id="692" r:id="rId16"/>
    <p:sldId id="616" r:id="rId17"/>
    <p:sldId id="671" r:id="rId18"/>
    <p:sldId id="672" r:id="rId19"/>
    <p:sldId id="673" r:id="rId20"/>
    <p:sldId id="684" r:id="rId21"/>
    <p:sldId id="685" r:id="rId22"/>
    <p:sldId id="686" r:id="rId23"/>
    <p:sldId id="687" r:id="rId24"/>
    <p:sldId id="645" r:id="rId25"/>
    <p:sldId id="661" r:id="rId26"/>
    <p:sldId id="679" r:id="rId27"/>
    <p:sldId id="678" r:id="rId28"/>
    <p:sldId id="351" r:id="rId29"/>
    <p:sldId id="326" r:id="rId30"/>
    <p:sldId id="689" r:id="rId31"/>
    <p:sldId id="690" r:id="rId32"/>
  </p:sldIdLst>
  <p:sldSz cx="18288000" cy="10287000"/>
  <p:notesSz cx="6858000" cy="9144000"/>
  <p:embeddedFontLst>
    <p:embeddedFont>
      <p:font typeface=".VnTime" panose="020B7200000000000000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F290E3AB-CB2E-498F-8FF5-4F376EE72B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39391EE7-9864-4442-AF74-F6B5D8CC7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5A1709B3-C3E4-403A-82CA-7E444A9772F2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F14FA35-0932-4B16-9F07-C7D6161EE383}" type="slidenum">
              <a:rPr lang="en-US" altLang="en-US" sz="1200" b="0"/>
              <a:pPr algn="r" eaLnBrk="1" hangingPunct="1"/>
              <a:t>4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8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4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5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118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67150" indent="0" algn="ctr">
              <a:buNone/>
              <a:defRPr sz="3000"/>
            </a:lvl2pPr>
            <a:lvl3pPr marL="1335028" indent="0" algn="ctr">
              <a:buNone/>
              <a:defRPr sz="2850"/>
            </a:lvl3pPr>
            <a:lvl4pPr marL="2002298" indent="0" algn="ctr">
              <a:buNone/>
              <a:defRPr sz="2400"/>
            </a:lvl4pPr>
            <a:lvl5pPr marL="2669968" indent="0" algn="ctr">
              <a:buNone/>
              <a:defRPr sz="2400"/>
            </a:lvl5pPr>
            <a:lvl6pPr marL="3336952" indent="0" algn="ctr">
              <a:buNone/>
              <a:defRPr sz="2400"/>
            </a:lvl6pPr>
            <a:lvl7pPr marL="4004224" indent="0" algn="ctr">
              <a:buNone/>
              <a:defRPr sz="2400"/>
            </a:lvl7pPr>
            <a:lvl8pPr marL="4671782" indent="0" algn="ctr">
              <a:buNone/>
              <a:defRPr sz="2400"/>
            </a:lvl8pPr>
            <a:lvl9pPr marL="533916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5555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50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6715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35028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3pPr>
            <a:lvl4pPr marL="20022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6699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3369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042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6717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3391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4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82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82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2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96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67150" indent="0">
              <a:buNone/>
              <a:defRPr sz="3000" b="1"/>
            </a:lvl2pPr>
            <a:lvl3pPr marL="1335028" indent="0">
              <a:buNone/>
              <a:defRPr sz="2850" b="1"/>
            </a:lvl3pPr>
            <a:lvl4pPr marL="2002298" indent="0">
              <a:buNone/>
              <a:defRPr sz="2400" b="1"/>
            </a:lvl4pPr>
            <a:lvl5pPr marL="2669968" indent="0">
              <a:buNone/>
              <a:defRPr sz="2400" b="1"/>
            </a:lvl5pPr>
            <a:lvl6pPr marL="3336952" indent="0">
              <a:buNone/>
              <a:defRPr sz="2400" b="1"/>
            </a:lvl6pPr>
            <a:lvl7pPr marL="4004224" indent="0">
              <a:buNone/>
              <a:defRPr sz="2400" b="1"/>
            </a:lvl7pPr>
            <a:lvl8pPr marL="4671782" indent="0">
              <a:buNone/>
              <a:defRPr sz="2400" b="1"/>
            </a:lvl8pPr>
            <a:lvl9pPr marL="5339168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96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67150" indent="0">
              <a:buNone/>
              <a:defRPr sz="3000" b="1"/>
            </a:lvl2pPr>
            <a:lvl3pPr marL="1335028" indent="0">
              <a:buNone/>
              <a:defRPr sz="2850" b="1"/>
            </a:lvl3pPr>
            <a:lvl4pPr marL="2002298" indent="0">
              <a:buNone/>
              <a:defRPr sz="2400" b="1"/>
            </a:lvl4pPr>
            <a:lvl5pPr marL="2669968" indent="0">
              <a:buNone/>
              <a:defRPr sz="2400" b="1"/>
            </a:lvl5pPr>
            <a:lvl6pPr marL="3336952" indent="0">
              <a:buNone/>
              <a:defRPr sz="2400" b="1"/>
            </a:lvl6pPr>
            <a:lvl7pPr marL="4004224" indent="0">
              <a:buNone/>
              <a:defRPr sz="2400" b="1"/>
            </a:lvl7pPr>
            <a:lvl8pPr marL="4671782" indent="0">
              <a:buNone/>
              <a:defRPr sz="2400" b="1"/>
            </a:lvl8pPr>
            <a:lvl9pPr marL="5339168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7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8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72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67150" indent="0">
              <a:buNone/>
              <a:defRPr sz="2250"/>
            </a:lvl2pPr>
            <a:lvl3pPr marL="1335028" indent="0">
              <a:buNone/>
              <a:defRPr sz="1800"/>
            </a:lvl3pPr>
            <a:lvl4pPr marL="2002298" indent="0">
              <a:buNone/>
              <a:defRPr sz="1650"/>
            </a:lvl4pPr>
            <a:lvl5pPr marL="2669968" indent="0">
              <a:buNone/>
              <a:defRPr sz="1650"/>
            </a:lvl5pPr>
            <a:lvl6pPr marL="3336952" indent="0">
              <a:buNone/>
              <a:defRPr sz="1650"/>
            </a:lvl6pPr>
            <a:lvl7pPr marL="4004224" indent="0">
              <a:buNone/>
              <a:defRPr sz="1650"/>
            </a:lvl7pPr>
            <a:lvl8pPr marL="4671782" indent="0">
              <a:buNone/>
              <a:defRPr sz="1650"/>
            </a:lvl8pPr>
            <a:lvl9pPr marL="5339168" indent="0">
              <a:buNone/>
              <a:defRPr sz="16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9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7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8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67150" indent="0">
              <a:buNone/>
              <a:defRPr sz="4200"/>
            </a:lvl2pPr>
            <a:lvl3pPr marL="1335028" indent="0">
              <a:buNone/>
              <a:defRPr sz="3600"/>
            </a:lvl3pPr>
            <a:lvl4pPr marL="2002298" indent="0">
              <a:buNone/>
              <a:defRPr sz="3000"/>
            </a:lvl4pPr>
            <a:lvl5pPr marL="2669968" indent="0">
              <a:buNone/>
              <a:defRPr sz="3000"/>
            </a:lvl5pPr>
            <a:lvl6pPr marL="3336952" indent="0">
              <a:buNone/>
              <a:defRPr sz="3000"/>
            </a:lvl6pPr>
            <a:lvl7pPr marL="4004224" indent="0">
              <a:buNone/>
              <a:defRPr sz="3000"/>
            </a:lvl7pPr>
            <a:lvl8pPr marL="4671782" indent="0">
              <a:buNone/>
              <a:defRPr sz="3000"/>
            </a:lvl8pPr>
            <a:lvl9pPr marL="5339168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72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67150" indent="0">
              <a:buNone/>
              <a:defRPr sz="2250"/>
            </a:lvl2pPr>
            <a:lvl3pPr marL="1335028" indent="0">
              <a:buNone/>
              <a:defRPr sz="1800"/>
            </a:lvl3pPr>
            <a:lvl4pPr marL="2002298" indent="0">
              <a:buNone/>
              <a:defRPr sz="1650"/>
            </a:lvl4pPr>
            <a:lvl5pPr marL="2669968" indent="0">
              <a:buNone/>
              <a:defRPr sz="1650"/>
            </a:lvl5pPr>
            <a:lvl6pPr marL="3336952" indent="0">
              <a:buNone/>
              <a:defRPr sz="1650"/>
            </a:lvl6pPr>
            <a:lvl7pPr marL="4004224" indent="0">
              <a:buNone/>
              <a:defRPr sz="1650"/>
            </a:lvl7pPr>
            <a:lvl8pPr marL="4671782" indent="0">
              <a:buNone/>
              <a:defRPr sz="1650"/>
            </a:lvl8pPr>
            <a:lvl9pPr marL="5339168" indent="0">
              <a:buNone/>
              <a:defRPr sz="16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83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83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2"/>
            <a:ext cx="15773400" cy="1988344"/>
          </a:xfrm>
          <a:prstGeom prst="rect">
            <a:avLst/>
          </a:prstGeom>
        </p:spPr>
        <p:txBody>
          <a:bodyPr vert="horz" lIns="89069" tIns="44949" rIns="89069" bIns="44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82"/>
            <a:ext cx="15773400" cy="6527008"/>
          </a:xfrm>
          <a:prstGeom prst="rect">
            <a:avLst/>
          </a:prstGeom>
        </p:spPr>
        <p:txBody>
          <a:bodyPr vert="horz" lIns="89069" tIns="44949" rIns="89069" bIns="44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836"/>
            <a:ext cx="41148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35028">
                <a:defRPr/>
              </a:pPr>
              <a:t>28/11/2024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836"/>
            <a:ext cx="61722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836"/>
            <a:ext cx="41148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35028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6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133502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3976" indent="-333976" algn="l" defTabSz="133502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01474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6849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35726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0338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670762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338404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00540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67269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67150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3502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0229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66996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336952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004224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671782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33916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38.png"/><Relationship Id="rId7" Type="http://schemas.openxmlformats.org/officeDocument/2006/relationships/image" Target="../media/image1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41.png"/><Relationship Id="rId5" Type="http://schemas.openxmlformats.org/officeDocument/2006/relationships/image" Target="../media/image140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42.png"/><Relationship Id="rId7" Type="http://schemas.openxmlformats.org/officeDocument/2006/relationships/image" Target="../media/image102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37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29.png"/><Relationship Id="rId5" Type="http://schemas.openxmlformats.org/officeDocument/2006/relationships/image" Target="../media/image44.sv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43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59.png"/><Relationship Id="rId18" Type="http://schemas.openxmlformats.org/officeDocument/2006/relationships/image" Target="../media/image46.png"/><Relationship Id="rId3" Type="http://schemas.openxmlformats.org/officeDocument/2006/relationships/image" Target="../media/image37.png"/><Relationship Id="rId21" Type="http://schemas.openxmlformats.org/officeDocument/2006/relationships/image" Target="../media/image49.png"/><Relationship Id="rId7" Type="http://schemas.openxmlformats.org/officeDocument/2006/relationships/image" Target="../media/image138.png"/><Relationship Id="rId12" Type="http://schemas.openxmlformats.org/officeDocument/2006/relationships/image" Target="../media/image158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2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57.png"/><Relationship Id="rId5" Type="http://schemas.openxmlformats.org/officeDocument/2006/relationships/image" Target="../media/image43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19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1.xml"/><Relationship Id="rId12" Type="http://schemas.openxmlformats.org/officeDocument/2006/relationships/image" Target="../media/image5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0.xml"/><Relationship Id="rId11" Type="http://schemas.openxmlformats.org/officeDocument/2006/relationships/image" Target="../media/image52.gif"/><Relationship Id="rId5" Type="http://schemas.openxmlformats.org/officeDocument/2006/relationships/slide" Target="slide19.xml"/><Relationship Id="rId10" Type="http://schemas.openxmlformats.org/officeDocument/2006/relationships/slide" Target="slide23.xml"/><Relationship Id="rId4" Type="http://schemas.openxmlformats.org/officeDocument/2006/relationships/image" Target="../media/image50.png"/><Relationship Id="rId9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6.png"/><Relationship Id="rId18" Type="http://schemas.openxmlformats.org/officeDocument/2006/relationships/slide" Target="slide18.xml"/><Relationship Id="rId3" Type="http://schemas.openxmlformats.org/officeDocument/2006/relationships/audio" Target="../media/audio5.wav"/><Relationship Id="rId21" Type="http://schemas.openxmlformats.org/officeDocument/2006/relationships/image" Target="../media/image183.png"/><Relationship Id="rId7" Type="http://schemas.openxmlformats.org/officeDocument/2006/relationships/image" Target="../media/image56.png"/><Relationship Id="rId12" Type="http://schemas.openxmlformats.org/officeDocument/2006/relationships/image" Target="../media/image1750.png"/><Relationship Id="rId17" Type="http://schemas.openxmlformats.org/officeDocument/2006/relationships/image" Target="../media/image60.png"/><Relationship Id="rId25" Type="http://schemas.openxmlformats.org/officeDocument/2006/relationships/image" Target="../media/image187.png"/><Relationship Id="rId2" Type="http://schemas.openxmlformats.org/officeDocument/2006/relationships/audio" Target="../media/audio4.wav"/><Relationship Id="rId16" Type="http://schemas.openxmlformats.org/officeDocument/2006/relationships/image" Target="../media/image59.pn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740.png"/><Relationship Id="rId24" Type="http://schemas.openxmlformats.org/officeDocument/2006/relationships/image" Target="../media/image186.png"/><Relationship Id="rId5" Type="http://schemas.openxmlformats.org/officeDocument/2006/relationships/image" Target="../media/image55.png"/><Relationship Id="rId15" Type="http://schemas.openxmlformats.org/officeDocument/2006/relationships/image" Target="../media/image58.png"/><Relationship Id="rId23" Type="http://schemas.openxmlformats.org/officeDocument/2006/relationships/image" Target="../media/image185.png"/><Relationship Id="rId10" Type="http://schemas.microsoft.com/office/2007/relationships/hdphoto" Target="../media/hdphoto4.wdp"/><Relationship Id="rId19" Type="http://schemas.openxmlformats.org/officeDocument/2006/relationships/image" Target="../media/image181.png"/><Relationship Id="rId4" Type="http://schemas.openxmlformats.org/officeDocument/2006/relationships/audio" Target="../media/audio6.wav"/><Relationship Id="rId9" Type="http://schemas.openxmlformats.org/officeDocument/2006/relationships/image" Target="../media/image57.png"/><Relationship Id="rId14" Type="http://schemas.openxmlformats.org/officeDocument/2006/relationships/image" Target="../media/image177.png"/><Relationship Id="rId22" Type="http://schemas.openxmlformats.org/officeDocument/2006/relationships/image" Target="../media/image1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0.png"/><Relationship Id="rId18" Type="http://schemas.openxmlformats.org/officeDocument/2006/relationships/image" Target="../media/image193.png"/><Relationship Id="rId3" Type="http://schemas.openxmlformats.org/officeDocument/2006/relationships/audio" Target="../media/audio6.wav"/><Relationship Id="rId21" Type="http://schemas.openxmlformats.org/officeDocument/2006/relationships/image" Target="../media/image196.png"/><Relationship Id="rId7" Type="http://schemas.openxmlformats.org/officeDocument/2006/relationships/image" Target="../media/image56.png"/><Relationship Id="rId12" Type="http://schemas.openxmlformats.org/officeDocument/2006/relationships/image" Target="../media/image189.png"/><Relationship Id="rId17" Type="http://schemas.openxmlformats.org/officeDocument/2006/relationships/image" Target="../media/image192.png"/><Relationship Id="rId2" Type="http://schemas.openxmlformats.org/officeDocument/2006/relationships/audio" Target="../media/audio4.wav"/><Relationship Id="rId16" Type="http://schemas.openxmlformats.org/officeDocument/2006/relationships/slide" Target="slide18.xml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88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198.png"/><Relationship Id="rId10" Type="http://schemas.microsoft.com/office/2007/relationships/hdphoto" Target="../media/hdphoto4.wdp"/><Relationship Id="rId19" Type="http://schemas.openxmlformats.org/officeDocument/2006/relationships/image" Target="../media/image194.png"/><Relationship Id="rId4" Type="http://schemas.openxmlformats.org/officeDocument/2006/relationships/audio" Target="../media/audio5.wav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1.png"/><Relationship Id="rId18" Type="http://schemas.openxmlformats.org/officeDocument/2006/relationships/slide" Target="slide18.xml"/><Relationship Id="rId3" Type="http://schemas.openxmlformats.org/officeDocument/2006/relationships/audio" Target="../media/audio5.wav"/><Relationship Id="rId21" Type="http://schemas.openxmlformats.org/officeDocument/2006/relationships/image" Target="../media/image205.png"/><Relationship Id="rId7" Type="http://schemas.openxmlformats.org/officeDocument/2006/relationships/image" Target="../media/image56.png"/><Relationship Id="rId12" Type="http://schemas.openxmlformats.org/officeDocument/2006/relationships/image" Target="../media/image200.png"/><Relationship Id="rId17" Type="http://schemas.openxmlformats.org/officeDocument/2006/relationships/image" Target="../media/image60.png"/><Relationship Id="rId2" Type="http://schemas.openxmlformats.org/officeDocument/2006/relationships/audio" Target="../media/audio4.wav"/><Relationship Id="rId16" Type="http://schemas.openxmlformats.org/officeDocument/2006/relationships/image" Target="../media/image59.png"/><Relationship Id="rId20" Type="http://schemas.openxmlformats.org/officeDocument/2006/relationships/image" Target="../media/image20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99.png"/><Relationship Id="rId5" Type="http://schemas.openxmlformats.org/officeDocument/2006/relationships/image" Target="../media/image55.png"/><Relationship Id="rId15" Type="http://schemas.openxmlformats.org/officeDocument/2006/relationships/image" Target="../media/image58.png"/><Relationship Id="rId10" Type="http://schemas.microsoft.com/office/2007/relationships/hdphoto" Target="../media/hdphoto4.wdp"/><Relationship Id="rId19" Type="http://schemas.openxmlformats.org/officeDocument/2006/relationships/image" Target="../media/image203.png"/><Relationship Id="rId4" Type="http://schemas.openxmlformats.org/officeDocument/2006/relationships/audio" Target="../media/audio6.wav"/><Relationship Id="rId9" Type="http://schemas.openxmlformats.org/officeDocument/2006/relationships/image" Target="../media/image57.png"/><Relationship Id="rId14" Type="http://schemas.openxmlformats.org/officeDocument/2006/relationships/image" Target="../media/image202.png"/><Relationship Id="rId22" Type="http://schemas.openxmlformats.org/officeDocument/2006/relationships/image" Target="../media/image20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9.png"/><Relationship Id="rId18" Type="http://schemas.openxmlformats.org/officeDocument/2006/relationships/slide" Target="slide18.xml"/><Relationship Id="rId3" Type="http://schemas.openxmlformats.org/officeDocument/2006/relationships/audio" Target="../media/audio5.wav"/><Relationship Id="rId21" Type="http://schemas.openxmlformats.org/officeDocument/2006/relationships/image" Target="../media/image213.png"/><Relationship Id="rId7" Type="http://schemas.openxmlformats.org/officeDocument/2006/relationships/image" Target="../media/image56.png"/><Relationship Id="rId12" Type="http://schemas.openxmlformats.org/officeDocument/2006/relationships/image" Target="../media/image208.png"/><Relationship Id="rId17" Type="http://schemas.openxmlformats.org/officeDocument/2006/relationships/image" Target="../media/image60.png"/><Relationship Id="rId2" Type="http://schemas.openxmlformats.org/officeDocument/2006/relationships/audio" Target="../media/audio4.wav"/><Relationship Id="rId16" Type="http://schemas.openxmlformats.org/officeDocument/2006/relationships/image" Target="../media/image59.png"/><Relationship Id="rId20" Type="http://schemas.openxmlformats.org/officeDocument/2006/relationships/image" Target="../media/image21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07.png"/><Relationship Id="rId5" Type="http://schemas.openxmlformats.org/officeDocument/2006/relationships/image" Target="../media/image55.png"/><Relationship Id="rId15" Type="http://schemas.openxmlformats.org/officeDocument/2006/relationships/image" Target="../media/image58.png"/><Relationship Id="rId23" Type="http://schemas.openxmlformats.org/officeDocument/2006/relationships/image" Target="../media/image215.png"/><Relationship Id="rId10" Type="http://schemas.microsoft.com/office/2007/relationships/hdphoto" Target="../media/hdphoto4.wdp"/><Relationship Id="rId19" Type="http://schemas.openxmlformats.org/officeDocument/2006/relationships/image" Target="../media/image211.png"/><Relationship Id="rId4" Type="http://schemas.openxmlformats.org/officeDocument/2006/relationships/audio" Target="../media/audio6.wav"/><Relationship Id="rId9" Type="http://schemas.openxmlformats.org/officeDocument/2006/relationships/image" Target="../media/image57.png"/><Relationship Id="rId14" Type="http://schemas.openxmlformats.org/officeDocument/2006/relationships/image" Target="../media/image210.png"/><Relationship Id="rId22" Type="http://schemas.openxmlformats.org/officeDocument/2006/relationships/image" Target="../media/image2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220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42.png"/><Relationship Id="rId7" Type="http://schemas.openxmlformats.org/officeDocument/2006/relationships/image" Target="../media/image650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37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11" Type="http://schemas.openxmlformats.org/officeDocument/2006/relationships/image" Target="../media/image69.png"/><Relationship Id="rId5" Type="http://schemas.openxmlformats.org/officeDocument/2006/relationships/image" Target="../media/image44.svg"/><Relationship Id="rId15" Type="http://schemas.openxmlformats.org/officeDocument/2006/relationships/image" Target="../media/image73.png"/><Relationship Id="rId10" Type="http://schemas.openxmlformats.org/officeDocument/2006/relationships/image" Target="../media/image680.png"/><Relationship Id="rId19" Type="http://schemas.openxmlformats.org/officeDocument/2006/relationships/image" Target="../media/image77.png"/><Relationship Id="rId4" Type="http://schemas.openxmlformats.org/officeDocument/2006/relationships/image" Target="../media/image43.png"/><Relationship Id="rId9" Type="http://schemas.openxmlformats.org/officeDocument/2006/relationships/image" Target="../media/image670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42.png"/><Relationship Id="rId7" Type="http://schemas.openxmlformats.org/officeDocument/2006/relationships/image" Target="../media/image79.png"/><Relationship Id="rId12" Type="http://schemas.openxmlformats.org/officeDocument/2006/relationships/image" Target="../media/image9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97.png"/><Relationship Id="rId5" Type="http://schemas.openxmlformats.org/officeDocument/2006/relationships/image" Target="../media/image44.svg"/><Relationship Id="rId10" Type="http://schemas.openxmlformats.org/officeDocument/2006/relationships/image" Target="../media/image96.png"/><Relationship Id="rId4" Type="http://schemas.openxmlformats.org/officeDocument/2006/relationships/image" Target="../media/image43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5" Type="http://schemas.openxmlformats.org/officeDocument/2006/relationships/image" Target="../media/image22.jpe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16.gif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23.png"/><Relationship Id="rId15" Type="http://schemas.openxmlformats.org/officeDocument/2006/relationships/image" Target="../media/image22.jpeg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17.wmf"/><Relationship Id="rId14" Type="http://schemas.openxmlformats.org/officeDocument/2006/relationships/slide" Target="slide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104.png"/><Relationship Id="rId12" Type="http://schemas.openxmlformats.org/officeDocument/2006/relationships/image" Target="../media/image34.png"/><Relationship Id="rId2" Type="http://schemas.openxmlformats.org/officeDocument/2006/relationships/image" Target="../media/image31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33.png"/><Relationship Id="rId5" Type="http://schemas.openxmlformats.org/officeDocument/2006/relationships/image" Target="../media/image28.sv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27.png"/><Relationship Id="rId9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38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39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200399" y="1859358"/>
            <a:ext cx="11891861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</a:t>
            </a:r>
            <a:r>
              <a:rPr lang="vi-VN" sz="54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QUÝ</a:t>
            </a:r>
            <a:r>
              <a:rPr lang="vi-VN" sz="5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THẦY CÔ ĐẾN </a:t>
            </a:r>
            <a:r>
              <a:rPr lang="vi-VN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DỰ GIỜ LỚP 9A1</a:t>
            </a: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vi-VN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Nguyễn T. Thanh Thuỷ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172612" y="434684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/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blipFill>
                <a:blip r:embed="rId5"/>
                <a:stretch>
                  <a:fillRect l="-1577" t="-12687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/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3316E3-1A52-2387-1FEC-A52DA35E659E}"/>
              </a:ext>
            </a:extLst>
          </p:cNvPr>
          <p:cNvSpPr txBox="1"/>
          <p:nvPr/>
        </p:nvSpPr>
        <p:spPr>
          <a:xfrm>
            <a:off x="172612" y="3150616"/>
            <a:ext cx="4002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4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F38CD0F-C5CF-78AD-9AD0-85144DDA0E59}"/>
                  </a:ext>
                </a:extLst>
              </p:cNvPr>
              <p:cNvSpPr txBox="1"/>
              <p:nvPr/>
            </p:nvSpPr>
            <p:spPr>
              <a:xfrm>
                <a:off x="291475" y="5876816"/>
                <a:ext cx="541837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1,69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F38CD0F-C5CF-78AD-9AD0-85144DDA0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5" y="5876816"/>
                <a:ext cx="5418374" cy="784830"/>
              </a:xfrm>
              <a:prstGeom prst="rect">
                <a:avLst/>
              </a:prstGeom>
              <a:blipFill>
                <a:blip r:embed="rId7"/>
                <a:stretch>
                  <a:fillRect l="-4724" t="-16279" b="-379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E4CDA-D18F-0D6C-F2EB-D6521683CA01}"/>
                  </a:ext>
                </a:extLst>
              </p:cNvPr>
              <p:cNvSpPr txBox="1"/>
              <p:nvPr/>
            </p:nvSpPr>
            <p:spPr>
              <a:xfrm>
                <a:off x="3505026" y="5579156"/>
                <a:ext cx="1927082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169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E4CDA-D18F-0D6C-F2EB-D6521683C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026" y="5579156"/>
                <a:ext cx="1927082" cy="139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2DE2C9-4E46-EAF8-55FE-50A5C95224C4}"/>
                  </a:ext>
                </a:extLst>
              </p:cNvPr>
              <p:cNvSpPr txBox="1"/>
              <p:nvPr/>
            </p:nvSpPr>
            <p:spPr>
              <a:xfrm>
                <a:off x="5341389" y="5486111"/>
                <a:ext cx="1973265" cy="148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2DE2C9-4E46-EAF8-55FE-50A5C9522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389" y="5486111"/>
                <a:ext cx="1973265" cy="14818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83C8424-7599-E262-CD6A-A83C0BD917D1}"/>
                  </a:ext>
                </a:extLst>
              </p:cNvPr>
              <p:cNvSpPr txBox="1"/>
              <p:nvPr/>
            </p:nvSpPr>
            <p:spPr>
              <a:xfrm>
                <a:off x="460226" y="7662425"/>
                <a:ext cx="2765834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83C8424-7599-E262-CD6A-A83C0BD91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26" y="7662425"/>
                <a:ext cx="2765834" cy="815864"/>
              </a:xfrm>
              <a:prstGeom prst="rect">
                <a:avLst/>
              </a:prstGeom>
              <a:blipFill>
                <a:blip r:embed="rId10"/>
                <a:stretch>
                  <a:fillRect l="-9251" t="-11940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DD175B-5F7D-515F-FD77-51097121B31C}"/>
                  </a:ext>
                </a:extLst>
              </p:cNvPr>
              <p:cNvSpPr txBox="1"/>
              <p:nvPr/>
            </p:nvSpPr>
            <p:spPr>
              <a:xfrm>
                <a:off x="3035119" y="6902309"/>
                <a:ext cx="2476519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DD175B-5F7D-515F-FD77-51097121B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119" y="6902309"/>
                <a:ext cx="2476519" cy="21382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3A7310-709A-9D8D-F499-4ACBE94E06D4}"/>
                  </a:ext>
                </a:extLst>
              </p:cNvPr>
              <p:cNvSpPr txBox="1"/>
              <p:nvPr/>
            </p:nvSpPr>
            <p:spPr>
              <a:xfrm>
                <a:off x="5204079" y="7150142"/>
                <a:ext cx="2401119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3A7310-709A-9D8D-F499-4ACBE94E0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079" y="7150142"/>
                <a:ext cx="2401119" cy="17038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7E7818-0554-E6AA-7ED3-5AC01038055A}"/>
                  </a:ext>
                </a:extLst>
              </p:cNvPr>
              <p:cNvSpPr txBox="1"/>
              <p:nvPr/>
            </p:nvSpPr>
            <p:spPr>
              <a:xfrm>
                <a:off x="7314654" y="7274783"/>
                <a:ext cx="1649186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7E7818-0554-E6AA-7ED3-5AC010380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654" y="7274783"/>
                <a:ext cx="1649186" cy="139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122251-1317-CEBE-3847-665FD0F8EC53}"/>
                  </a:ext>
                </a:extLst>
              </p:cNvPr>
              <p:cNvSpPr txBox="1"/>
              <p:nvPr/>
            </p:nvSpPr>
            <p:spPr>
              <a:xfrm>
                <a:off x="8911542" y="7609627"/>
                <a:ext cx="180103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=1,3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122251-1317-CEBE-3847-665FD0F8E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542" y="7609627"/>
                <a:ext cx="1801038" cy="7848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4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172612" y="434684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/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blipFill>
                <a:blip r:embed="rId5"/>
                <a:stretch>
                  <a:fillRect l="-1577" t="-12687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/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3316E3-1A52-2387-1FEC-A52DA35E659E}"/>
              </a:ext>
            </a:extLst>
          </p:cNvPr>
          <p:cNvSpPr txBox="1"/>
          <p:nvPr/>
        </p:nvSpPr>
        <p:spPr>
          <a:xfrm>
            <a:off x="172612" y="3150616"/>
            <a:ext cx="4002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4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DDC5AD-32C6-81CC-1216-3D9F5AF69899}"/>
                  </a:ext>
                </a:extLst>
              </p:cNvPr>
              <p:cNvSpPr txBox="1"/>
              <p:nvPr/>
            </p:nvSpPr>
            <p:spPr>
              <a:xfrm>
                <a:off x="609005" y="5533479"/>
                <a:ext cx="426779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DDC5AD-32C6-81CC-1216-3D9F5AF69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05" y="5533479"/>
                <a:ext cx="4267795" cy="784830"/>
              </a:xfrm>
              <a:prstGeom prst="rect">
                <a:avLst/>
              </a:prstGeom>
              <a:blipFill>
                <a:blip r:embed="rId7"/>
                <a:stretch>
                  <a:fillRect l="-6000" t="-17188" r="-143" b="-382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CF99F4-20B7-2742-D0B2-94D5FB0CAE96}"/>
                  </a:ext>
                </a:extLst>
              </p:cNvPr>
              <p:cNvSpPr txBox="1"/>
              <p:nvPr/>
            </p:nvSpPr>
            <p:spPr>
              <a:xfrm>
                <a:off x="4876800" y="4783342"/>
                <a:ext cx="186187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CF99F4-20B7-2742-D0B2-94D5FB0CA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783342"/>
                <a:ext cx="1861875" cy="21382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E07C27-ED82-EA25-7B69-EBCD92F717BA}"/>
                  </a:ext>
                </a:extLst>
              </p:cNvPr>
              <p:cNvSpPr txBox="1"/>
              <p:nvPr/>
            </p:nvSpPr>
            <p:spPr>
              <a:xfrm>
                <a:off x="6915614" y="5085503"/>
                <a:ext cx="2334862" cy="1680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E07C27-ED82-EA25-7B69-EBCD92F71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14" y="5085503"/>
                <a:ext cx="2334862" cy="16807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DAD28B-6BC9-2DF7-7F48-C89E8796BFAE}"/>
                  </a:ext>
                </a:extLst>
              </p:cNvPr>
              <p:cNvSpPr txBox="1"/>
              <p:nvPr/>
            </p:nvSpPr>
            <p:spPr>
              <a:xfrm>
                <a:off x="9091689" y="5057310"/>
                <a:ext cx="2334862" cy="1551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DAD28B-6BC9-2DF7-7F48-C89E8796B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689" y="5057310"/>
                <a:ext cx="2334862" cy="15513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56584A-E22E-15E5-1FDE-C45518AFDE4C}"/>
                  </a:ext>
                </a:extLst>
              </p:cNvPr>
              <p:cNvSpPr txBox="1"/>
              <p:nvPr/>
            </p:nvSpPr>
            <p:spPr>
              <a:xfrm>
                <a:off x="10957404" y="5492729"/>
                <a:ext cx="2334862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56584A-E22E-15E5-1FDE-C45518AFD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404" y="5492729"/>
                <a:ext cx="2334862" cy="8663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849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  <p:bldP spid="13" grpId="0"/>
      <p:bldP spid="1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219200" y="1028700"/>
            <a:ext cx="6471920" cy="637032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8150180" y="3630294"/>
            <a:ext cx="48768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6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4388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516461" y="20193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E776006-F780-8E25-12DD-65ED13CC577C}"/>
                  </a:ext>
                </a:extLst>
              </p:cNvPr>
              <p:cNvSpPr txBox="1"/>
              <p:nvPr/>
            </p:nvSpPr>
            <p:spPr>
              <a:xfrm>
                <a:off x="421730" y="3507117"/>
                <a:ext cx="3588487" cy="857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e>
                    </m:rad>
                    <m:r>
                      <a:rPr lang="en-US" sz="4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E776006-F780-8E25-12DD-65ED13CC5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30" y="3507117"/>
                <a:ext cx="3588487" cy="857029"/>
              </a:xfrm>
              <a:prstGeom prst="rect">
                <a:avLst/>
              </a:prstGeom>
              <a:blipFill rotWithShape="0">
                <a:blip r:embed="rId6"/>
                <a:stretch>
                  <a:fillRect l="-7131" t="-7092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01BD02C-244C-DFD9-B8E8-74706C456E65}"/>
                  </a:ext>
                </a:extLst>
              </p:cNvPr>
              <p:cNvSpPr txBox="1"/>
              <p:nvPr/>
            </p:nvSpPr>
            <p:spPr>
              <a:xfrm>
                <a:off x="4992259" y="645884"/>
                <a:ext cx="11506200" cy="16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01BD02C-244C-DFD9-B8E8-74706C456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259" y="645884"/>
                <a:ext cx="11506200" cy="1639936"/>
              </a:xfrm>
              <a:prstGeom prst="rect">
                <a:avLst/>
              </a:prstGeom>
              <a:blipFill rotWithShape="0">
                <a:blip r:embed="rId7"/>
                <a:stretch>
                  <a:fillRect l="-2226" t="-3717" b="-17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5883051-FDEF-0419-060A-8E9F5610B817}"/>
                  </a:ext>
                </a:extLst>
              </p:cNvPr>
              <p:cNvSpPr txBox="1"/>
              <p:nvPr/>
            </p:nvSpPr>
            <p:spPr>
              <a:xfrm>
                <a:off x="3486710" y="2816164"/>
                <a:ext cx="1850036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18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883051-FDEF-0419-060A-8E9F5610B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710" y="2816164"/>
                <a:ext cx="1850036" cy="213827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CB1477-A622-A3F2-DA97-07F3B94E8A6E}"/>
                  </a:ext>
                </a:extLst>
              </p:cNvPr>
              <p:cNvSpPr txBox="1"/>
              <p:nvPr/>
            </p:nvSpPr>
            <p:spPr>
              <a:xfrm>
                <a:off x="4991869" y="2843828"/>
                <a:ext cx="2787091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ACB1477-A622-A3F2-DA97-07F3B94E8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869" y="2843828"/>
                <a:ext cx="2787091" cy="213827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3453B6-DF67-0D48-E6D7-23AD438E0DA8}"/>
                  </a:ext>
                </a:extLst>
              </p:cNvPr>
              <p:cNvSpPr txBox="1"/>
              <p:nvPr/>
            </p:nvSpPr>
            <p:spPr>
              <a:xfrm>
                <a:off x="7504916" y="2839024"/>
                <a:ext cx="1639084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C3453B6-DF67-0D48-E6D7-23AD438E0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916" y="2839024"/>
                <a:ext cx="1639084" cy="2138278"/>
              </a:xfrm>
              <a:prstGeom prst="rect">
                <a:avLst/>
              </a:prstGeom>
              <a:blipFill rotWithShape="0">
                <a:blip r:embed="rId10"/>
                <a:stretch>
                  <a:fillRect r="-3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5D512BE-F313-CF03-83C1-64A532F818ED}"/>
                  </a:ext>
                </a:extLst>
              </p:cNvPr>
              <p:cNvSpPr txBox="1"/>
              <p:nvPr/>
            </p:nvSpPr>
            <p:spPr>
              <a:xfrm>
                <a:off x="9472465" y="3083731"/>
                <a:ext cx="1639084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D512BE-F313-CF03-83C1-64A532F81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465" y="3083731"/>
                <a:ext cx="1639084" cy="170380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7D9C5B-17C1-158F-DE3D-5AAACD4F569F}"/>
                  </a:ext>
                </a:extLst>
              </p:cNvPr>
              <p:cNvSpPr txBox="1"/>
              <p:nvPr/>
            </p:nvSpPr>
            <p:spPr>
              <a:xfrm>
                <a:off x="11028534" y="3211498"/>
                <a:ext cx="1639084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7D9C5B-17C1-158F-DE3D-5AAACD4F5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534" y="3211498"/>
                <a:ext cx="1639084" cy="139333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8F4E42A-6D1B-B36B-86B8-89E9A92F7A80}"/>
                  </a:ext>
                </a:extLst>
              </p:cNvPr>
              <p:cNvSpPr txBox="1"/>
              <p:nvPr/>
            </p:nvSpPr>
            <p:spPr>
              <a:xfrm>
                <a:off x="12667618" y="6312397"/>
                <a:ext cx="466321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F4E42A-6D1B-B36B-86B8-89E9A92F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7618" y="6312397"/>
                <a:ext cx="4663214" cy="784830"/>
              </a:xfrm>
              <a:prstGeom prst="rect">
                <a:avLst/>
              </a:prstGeom>
              <a:blipFill rotWithShape="0">
                <a:blip r:embed="rId13"/>
                <a:stretch>
                  <a:fillRect l="-5490" t="-16279" r="-3922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54796F-E7E0-953F-4A56-2EF0B819534D}"/>
                  </a:ext>
                </a:extLst>
              </p:cNvPr>
              <p:cNvSpPr txBox="1"/>
              <p:nvPr/>
            </p:nvSpPr>
            <p:spPr>
              <a:xfrm>
                <a:off x="694662" y="5091166"/>
                <a:ext cx="4471698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054796F-E7E0-953F-4A56-2EF0B8195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62" y="5091166"/>
                <a:ext cx="4471698" cy="875240"/>
              </a:xfrm>
              <a:prstGeom prst="rect">
                <a:avLst/>
              </a:prstGeom>
              <a:blipFill rotWithShape="0">
                <a:blip r:embed="rId14"/>
                <a:stretch>
                  <a:fillRect l="-5722" t="-486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C2A5D07-AE37-182E-A7D9-7DBE738D5BCF}"/>
                  </a:ext>
                </a:extLst>
              </p:cNvPr>
              <p:cNvSpPr txBox="1"/>
              <p:nvPr/>
            </p:nvSpPr>
            <p:spPr>
              <a:xfrm>
                <a:off x="4983634" y="5144634"/>
                <a:ext cx="4381005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d>
                          <m:d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C2A5D07-AE37-182E-A7D9-7DBE738D5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634" y="5144634"/>
                <a:ext cx="4381005" cy="930832"/>
              </a:xfrm>
              <a:prstGeom prst="rect">
                <a:avLst/>
              </a:prstGeom>
              <a:blipFill rotWithShape="0">
                <a:blip r:embed="rId15"/>
                <a:stretch>
                  <a:fillRect l="-5850" t="-654" b="-28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AE665A-6BF8-7230-12F6-3021D9745EC9}"/>
                  </a:ext>
                </a:extLst>
              </p:cNvPr>
              <p:cNvSpPr txBox="1"/>
              <p:nvPr/>
            </p:nvSpPr>
            <p:spPr>
              <a:xfrm>
                <a:off x="9019798" y="5229795"/>
                <a:ext cx="2247308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AE665A-6BF8-7230-12F6-3021D9745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9798" y="5229795"/>
                <a:ext cx="2247308" cy="875240"/>
              </a:xfrm>
              <a:prstGeom prst="rect">
                <a:avLst/>
              </a:prstGeom>
              <a:blipFill rotWithShape="0">
                <a:blip r:embed="rId16"/>
                <a:stretch>
                  <a:fillRect l="-11413" t="-4895" b="-33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3A4486-2A4F-279C-C4D8-5A8821EFEEDE}"/>
                  </a:ext>
                </a:extLst>
              </p:cNvPr>
              <p:cNvSpPr txBox="1"/>
              <p:nvPr/>
            </p:nvSpPr>
            <p:spPr>
              <a:xfrm>
                <a:off x="11028534" y="5201463"/>
                <a:ext cx="3117200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83A4486-2A4F-279C-C4D8-5A8821EFE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534" y="5201463"/>
                <a:ext cx="3117200" cy="930832"/>
              </a:xfrm>
              <a:prstGeom prst="rect">
                <a:avLst/>
              </a:prstGeom>
              <a:blipFill rotWithShape="0">
                <a:blip r:embed="rId17"/>
                <a:stretch>
                  <a:fillRect l="-8219" t="-654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3275FB-D1F2-0C6E-6F73-B4583156FCCE}"/>
                  </a:ext>
                </a:extLst>
              </p:cNvPr>
              <p:cNvSpPr txBox="1"/>
              <p:nvPr/>
            </p:nvSpPr>
            <p:spPr>
              <a:xfrm>
                <a:off x="9017182" y="6240448"/>
                <a:ext cx="183876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F3275FB-D1F2-0C6E-6F73-B4583156F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182" y="6240448"/>
                <a:ext cx="1838760" cy="784830"/>
              </a:xfrm>
              <a:prstGeom prst="rect">
                <a:avLst/>
              </a:prstGeom>
              <a:blipFill rotWithShape="0">
                <a:blip r:embed="rId18"/>
                <a:stretch>
                  <a:fillRect l="-13907" t="-17188" b="-38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5783ABC-840A-ABDB-2BA9-26C66A4CE706}"/>
                  </a:ext>
                </a:extLst>
              </p:cNvPr>
              <p:cNvSpPr txBox="1"/>
              <p:nvPr/>
            </p:nvSpPr>
            <p:spPr>
              <a:xfrm>
                <a:off x="10701919" y="6336515"/>
                <a:ext cx="206576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5783ABC-840A-ABDB-2BA9-26C66A4CE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919" y="6336515"/>
                <a:ext cx="2065761" cy="784830"/>
              </a:xfrm>
              <a:prstGeom prst="rect">
                <a:avLst/>
              </a:prstGeom>
              <a:blipFill rotWithShape="0">
                <a:blip r:embed="rId19"/>
                <a:stretch>
                  <a:fillRect l="-12426" t="-16279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5981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4: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62520" y="2324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49DA894-E622-7052-0B90-B11ACD28A8D7}"/>
                  </a:ext>
                </a:extLst>
              </p:cNvPr>
              <p:cNvSpPr txBox="1"/>
              <p:nvPr/>
            </p:nvSpPr>
            <p:spPr>
              <a:xfrm>
                <a:off x="5181600" y="415600"/>
                <a:ext cx="9525000" cy="23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6,25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5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  <m: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45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d>
                      <m:d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&gt;1</m:t>
                        </m:r>
                      </m:e>
                    </m:d>
                  </m:oMath>
                </a14:m>
                <a:r>
                  <a:rPr lang="en-US" sz="4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49DA894-E622-7052-0B90-B11ACD28A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15600"/>
                <a:ext cx="9525000" cy="2339936"/>
              </a:xfrm>
              <a:prstGeom prst="rect">
                <a:avLst/>
              </a:prstGeom>
              <a:blipFill rotWithShape="0">
                <a:blip r:embed="rId7"/>
                <a:stretch>
                  <a:fillRect l="-2687" t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0126A79-2B80-B1C4-E1B1-7DE257F1E52D}"/>
                  </a:ext>
                </a:extLst>
              </p:cNvPr>
              <p:cNvSpPr txBox="1"/>
              <p:nvPr/>
            </p:nvSpPr>
            <p:spPr>
              <a:xfrm>
                <a:off x="2586272" y="3114248"/>
                <a:ext cx="340404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6,25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0126A79-2B80-B1C4-E1B1-7DE257F1E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272" y="3114248"/>
                <a:ext cx="3404045" cy="784830"/>
              </a:xfrm>
              <a:prstGeom prst="rect">
                <a:avLst/>
              </a:prstGeom>
              <a:blipFill rotWithShape="0">
                <a:blip r:embed="rId8"/>
                <a:stretch>
                  <a:fillRect l="-7513" t="-16279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BCC299-9D6A-7DD7-E31C-4BD038066ACE}"/>
                  </a:ext>
                </a:extLst>
              </p:cNvPr>
              <p:cNvSpPr txBox="1"/>
              <p:nvPr/>
            </p:nvSpPr>
            <p:spPr>
              <a:xfrm>
                <a:off x="5651313" y="2738727"/>
                <a:ext cx="2258213" cy="140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625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6BCC299-9D6A-7DD7-E31C-4BD03806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313" y="2738727"/>
                <a:ext cx="2258213" cy="140743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06F88B-98B1-E205-798F-03307CAFA5C2}"/>
                  </a:ext>
                </a:extLst>
              </p:cNvPr>
              <p:cNvSpPr txBox="1"/>
              <p:nvPr/>
            </p:nvSpPr>
            <p:spPr>
              <a:xfrm>
                <a:off x="7283074" y="2664283"/>
                <a:ext cx="2348644" cy="148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06F88B-98B1-E205-798F-03307CAFA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074" y="2664283"/>
                <a:ext cx="2348644" cy="148188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9059F5-44BB-C8D8-188A-5140850C0D6C}"/>
                  </a:ext>
                </a:extLst>
              </p:cNvPr>
              <p:cNvSpPr txBox="1"/>
              <p:nvPr/>
            </p:nvSpPr>
            <p:spPr>
              <a:xfrm>
                <a:off x="1017690" y="4678084"/>
                <a:ext cx="5057064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6,25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49059F5-44BB-C8D8-188A-5140850C0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690" y="4678084"/>
                <a:ext cx="5057064" cy="930832"/>
              </a:xfrm>
              <a:prstGeom prst="rect">
                <a:avLst/>
              </a:prstGeom>
              <a:blipFill rotWithShape="0">
                <a:blip r:embed="rId11"/>
                <a:stretch>
                  <a:fillRect l="-5060" t="-654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644547-53D8-ECB5-AA6E-B2A6E2FCFEE8}"/>
                  </a:ext>
                </a:extLst>
              </p:cNvPr>
              <p:cNvSpPr txBox="1"/>
              <p:nvPr/>
            </p:nvSpPr>
            <p:spPr>
              <a:xfrm>
                <a:off x="2943167" y="4073344"/>
                <a:ext cx="368972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7644547-53D8-ECB5-AA6E-B2A6E2FCF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67" y="4073344"/>
                <a:ext cx="3689725" cy="2138278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69AC59-423D-7745-BEDA-C23F246C8338}"/>
                  </a:ext>
                </a:extLst>
              </p:cNvPr>
              <p:cNvSpPr txBox="1"/>
              <p:nvPr/>
            </p:nvSpPr>
            <p:spPr>
              <a:xfrm>
                <a:off x="5651313" y="4326993"/>
                <a:ext cx="2393662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A69AC59-423D-7745-BEDA-C23F246C8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313" y="4326993"/>
                <a:ext cx="2393662" cy="170380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0585656-895A-F597-11FE-16932FB0773E}"/>
                  </a:ext>
                </a:extLst>
              </p:cNvPr>
              <p:cNvSpPr txBox="1"/>
              <p:nvPr/>
            </p:nvSpPr>
            <p:spPr>
              <a:xfrm>
                <a:off x="7666172" y="4475174"/>
                <a:ext cx="1784394" cy="140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0585656-895A-F597-11FE-16932FB07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172" y="4475174"/>
                <a:ext cx="1784394" cy="140743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EC36030-3C2F-3BEC-0FA1-5901BE5E6E19}"/>
                  </a:ext>
                </a:extLst>
              </p:cNvPr>
              <p:cNvSpPr txBox="1"/>
              <p:nvPr/>
            </p:nvSpPr>
            <p:spPr>
              <a:xfrm>
                <a:off x="9144000" y="4824086"/>
                <a:ext cx="163232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2,5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EC36030-3C2F-3BEC-0FA1-5901BE5E6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4824086"/>
                <a:ext cx="1632325" cy="78483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FD3FB3-FF20-0328-6B29-B12282D62050}"/>
                  </a:ext>
                </a:extLst>
              </p:cNvPr>
              <p:cNvSpPr txBox="1"/>
              <p:nvPr/>
            </p:nvSpPr>
            <p:spPr>
              <a:xfrm>
                <a:off x="179924" y="6211441"/>
                <a:ext cx="5894830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9FD3FB3-FF20-0328-6B29-B12282D62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24" y="6211441"/>
                <a:ext cx="5894830" cy="2138278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C94BF3-5976-6E5B-B3E6-8046445BC9E6}"/>
                  </a:ext>
                </a:extLst>
              </p:cNvPr>
              <p:cNvSpPr txBox="1"/>
              <p:nvPr/>
            </p:nvSpPr>
            <p:spPr>
              <a:xfrm>
                <a:off x="11963400" y="8785688"/>
                <a:ext cx="358140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32" name="TextBox 3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C94BF3-5976-6E5B-B3E6-8046445BC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3400" y="8785688"/>
                <a:ext cx="3581400" cy="784830"/>
              </a:xfrm>
              <a:prstGeom prst="rect">
                <a:avLst/>
              </a:prstGeom>
              <a:blipFill>
                <a:blip r:embed="rId17"/>
                <a:stretch>
                  <a:fillRect t="-16279" r="-5622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29D857-DAFB-ECD5-E2BC-B146D700DD9F}"/>
                  </a:ext>
                </a:extLst>
              </p:cNvPr>
              <p:cNvSpPr txBox="1"/>
              <p:nvPr/>
            </p:nvSpPr>
            <p:spPr>
              <a:xfrm>
                <a:off x="1705136" y="8266156"/>
                <a:ext cx="7745430" cy="165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29D857-DAFB-ECD5-E2BC-B146D700D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136" y="8266156"/>
                <a:ext cx="7745430" cy="16540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8FCB36-2AE2-4E0D-A494-C8D79543258F}"/>
                  </a:ext>
                </a:extLst>
              </p:cNvPr>
              <p:cNvSpPr txBox="1"/>
              <p:nvPr/>
            </p:nvSpPr>
            <p:spPr>
              <a:xfrm>
                <a:off x="11201400" y="6456091"/>
                <a:ext cx="6303902" cy="1648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4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8FCB36-2AE2-4E0D-A494-C8D795432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1400" y="6456091"/>
                <a:ext cx="6303902" cy="164897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07B0648-1A32-C37D-0358-879EB389CD66}"/>
                  </a:ext>
                </a:extLst>
              </p:cNvPr>
              <p:cNvSpPr txBox="1"/>
              <p:nvPr/>
            </p:nvSpPr>
            <p:spPr>
              <a:xfrm>
                <a:off x="5493226" y="6433095"/>
                <a:ext cx="6698774" cy="1846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07B0648-1A32-C37D-0358-879EB389C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226" y="6433095"/>
                <a:ext cx="6698774" cy="184672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BDAC56F-578E-9012-0BFA-EADA9F0D4F07}"/>
                  </a:ext>
                </a:extLst>
              </p:cNvPr>
              <p:cNvSpPr txBox="1"/>
              <p:nvPr/>
            </p:nvSpPr>
            <p:spPr>
              <a:xfrm>
                <a:off x="8610600" y="8679736"/>
                <a:ext cx="3810000" cy="880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BDAC56F-578E-9012-0BFA-EADA9F0D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8679736"/>
                <a:ext cx="3810000" cy="88043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8B399D-DD7E-7CDA-A9E5-A732DF42D168}"/>
              </a:ext>
            </a:extLst>
          </p:cNvPr>
          <p:cNvSpPr txBox="1"/>
          <p:nvPr/>
        </p:nvSpPr>
        <p:spPr>
          <a:xfrm>
            <a:off x="68025" y="6888165"/>
            <a:ext cx="8968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2025927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7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219200" y="1028700"/>
            <a:ext cx="6471920" cy="637032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8150180" y="3630294"/>
            <a:ext cx="48768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6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415325" y="3972522"/>
            <a:ext cx="13628978" cy="2353041"/>
          </a:xfrm>
          <a:prstGeom prst="rect">
            <a:avLst/>
          </a:prstGeom>
        </p:spPr>
        <p:txBody>
          <a:bodyPr wrap="square" lIns="134590" tIns="67862" rIns="134590" bIns="67862">
            <a:spAutoFit/>
          </a:bodyPr>
          <a:lstStyle/>
          <a:p>
            <a:pPr algn="ctr" defTabSz="1335028">
              <a:defRPr/>
            </a:pPr>
            <a:r>
              <a:rPr lang="en-US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VÒNG QUAY </a:t>
            </a:r>
          </a:p>
          <a:p>
            <a:pPr algn="ctr" defTabSz="1335028">
              <a:defRPr/>
            </a:pPr>
            <a:r>
              <a:rPr lang="en-US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17276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 descr="OPL20U25GSXzBJYl68kk8uQGfFKzs7yb1M4KJWUiLk6ZEvGF+qCIPSnY57AbBFCvTW2023.18.26+K4lPs7H94VUqPe2XwIsfPRnrXQE//QTEXxb8/8N4CNc6FpgZahzpTjFhMzSA7T/nHJa11DE8Ng2TP3iAmRczFlmslSuUNOgUeb6yRvs0="/>
          <p:cNvSpPr txBox="1"/>
          <p:nvPr/>
        </p:nvSpPr>
        <p:spPr>
          <a:xfrm>
            <a:off x="3886995" y="3155266"/>
            <a:ext cx="1051417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98396">
              <a:lnSpc>
                <a:spcPts val="9896"/>
              </a:lnSpc>
            </a:pPr>
            <a:endParaRPr lang="en-US" sz="9000">
              <a:solidFill>
                <a:srgbClr val="FFA800"/>
              </a:solidFill>
              <a:latin typeface="Lazydog"/>
            </a:endParaRPr>
          </a:p>
        </p:txBody>
      </p:sp>
      <p:sp>
        <p:nvSpPr>
          <p:cNvPr id="8" name="Rectangle 7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3287721" y="2700419"/>
            <a:ext cx="12887098" cy="5012852"/>
          </a:xfrm>
          <a:prstGeom prst="rect">
            <a:avLst/>
          </a:prstGeom>
        </p:spPr>
        <p:txBody>
          <a:bodyPr wrap="square" lIns="86590" tIns="43786" rIns="86590" bIns="43786">
            <a:spAutoFit/>
          </a:bodyPr>
          <a:lstStyle/>
          <a:p>
            <a:pPr algn="just" defTabSz="8873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47630" indent="-247630" algn="just" defTabSz="88733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6184856" y="1614946"/>
            <a:ext cx="5696399" cy="1106598"/>
          </a:xfrm>
          <a:prstGeom prst="rect">
            <a:avLst/>
          </a:prstGeom>
        </p:spPr>
        <p:txBody>
          <a:bodyPr wrap="none" lIns="89360" tIns="45028" rIns="89360" bIns="45028">
            <a:spAutoFit/>
          </a:bodyPr>
          <a:lstStyle/>
          <a:p>
            <a:pPr algn="ctr" defTabSz="865510">
              <a:defRPr/>
            </a:pPr>
            <a:r>
              <a:rPr lang="en-US" sz="6600" b="1" ker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</a:p>
        </p:txBody>
      </p:sp>
    </p:spTree>
    <p:extLst>
      <p:ext uri="{BB962C8B-B14F-4D97-AF65-F5344CB8AC3E}">
        <p14:creationId xmlns:p14="http://schemas.microsoft.com/office/powerpoint/2010/main" val="33476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8.26+K4lPs7H94VUqPe2XwIsfPRnrXQE//QTEXxb8/8N4CNc6FpgZahzpTjFhMzSA7T/nHJa11DE8Ng2TP3iAmRczFlmslSuUNOgUeb6yRvs0="/>
          <p:cNvGrpSpPr/>
          <p:nvPr/>
        </p:nvGrpSpPr>
        <p:grpSpPr>
          <a:xfrm>
            <a:off x="8738998" y="486889"/>
            <a:ext cx="7563188" cy="7555282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740815" y="902163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66290" y="2004294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GB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tặng một phần quà</a:t>
              </a: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37128" y="1014602"/>
              <a:ext cx="230219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06153" y="214116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tặng một phần quà</a:t>
              </a: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5430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72803" y="4280178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lựa chọn một phần quà</a:t>
              </a: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49477"/>
              <a:ext cx="2025648" cy="74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8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bạn may mắn</a:t>
              </a:r>
              <a:endParaRPr lang="vi-VN" sz="285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31529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GB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nhận một điểm 9</a:t>
              </a: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335028">
                <a:defRPr/>
              </a:pP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13931537" y="881774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8.26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1286708" y="356621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8.26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5522416" y="359581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8.26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1286708" y="681099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 descr="OPL20U25GSXzBJYl68kk8uQGfFKzs7yb1M4KJWUiLk6ZEvGF+qCIPSnY57AbBFCvTW2023.18.26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5530484" y="685826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611672" y="142666"/>
            <a:ext cx="7667675" cy="2906154"/>
          </a:xfrm>
          <a:prstGeom prst="rect">
            <a:avLst/>
          </a:prstGeom>
          <a:noFill/>
        </p:spPr>
        <p:txBody>
          <a:bodyPr wrap="none" lIns="133604" tIns="67424" rIns="133604" bIns="67424">
            <a:spAutoFit/>
          </a:bodyPr>
          <a:lstStyle/>
          <a:p>
            <a:pPr algn="ctr" defTabSz="1335028">
              <a:defRPr/>
            </a:pPr>
            <a:r>
              <a:rPr lang="en-US" sz="9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1335028">
              <a:defRPr/>
            </a:pPr>
            <a:r>
              <a:rPr lang="en-US" sz="9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9001"/>
            <a:ext cx="742950" cy="657226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911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549"/>
            <a:ext cx="742950" cy="657226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687" y="718481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73" y="3383514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5" y="3879736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Arrow: Right 5">
            <a:hlinkClick r:id="rId10" action="ppaction://hlinksldjump"/>
            <a:extLst>
              <a:ext uri="{FF2B5EF4-FFF2-40B4-BE49-F238E27FC236}">
                <a16:creationId xmlns:a16="http://schemas.microsoft.com/office/drawing/2014/main" id="{4E9C439E-BFA7-8261-BF39-1E71503FF971}"/>
              </a:ext>
            </a:extLst>
          </p:cNvPr>
          <p:cNvSpPr/>
          <p:nvPr/>
        </p:nvSpPr>
        <p:spPr>
          <a:xfrm>
            <a:off x="173620" y="9253959"/>
            <a:ext cx="1406324" cy="1033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407949" y="221666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66</m:t>
                    </m:r>
                  </m:oMath>
                </a14:m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949" y="2216662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88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8939177" y="222294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4356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177" y="2222944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407889" y="352274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132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889" y="3522742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88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8939177" y="355670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33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177" y="3556702"/>
                <a:ext cx="7360198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4801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441077" y="2255182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561280" y="3600466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261" y="3618170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261" y="2284884"/>
            <a:ext cx="1207114" cy="1060796"/>
          </a:xfrm>
          <a:prstGeom prst="rect">
            <a:avLst/>
          </a:prstGeom>
        </p:spPr>
      </p:pic>
      <p:sp>
        <p:nvSpPr>
          <p:cNvPr id="57" name="Cloud 56">
            <a:hlinkClick r:id="rId18" action="ppaction://hlinksldjump"/>
          </p:cNvPr>
          <p:cNvSpPr/>
          <p:nvPr/>
        </p:nvSpPr>
        <p:spPr>
          <a:xfrm>
            <a:off x="13971836" y="5743637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51642" y="9782778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99" name="Oval 98"/>
          <p:cNvSpPr/>
          <p:nvPr/>
        </p:nvSpPr>
        <p:spPr>
          <a:xfrm>
            <a:off x="16560911" y="9328724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130482" y="404073"/>
                <a:ext cx="15790092" cy="149221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12,1.360</m:t>
                        </m:r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404073"/>
                <a:ext cx="15790092" cy="1492210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467" b="-1714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59679" y="5040745"/>
            <a:ext cx="12592030" cy="3760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95063" y="5115747"/>
                <a:ext cx="5871866" cy="2106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12,1.360</m:t>
                        </m:r>
                      </m:e>
                    </m:rad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063" y="5115747"/>
                <a:ext cx="5871866" cy="2106346"/>
              </a:xfrm>
              <a:prstGeom prst="rect">
                <a:avLst/>
              </a:prstGeom>
              <a:blipFill rotWithShape="0">
                <a:blip r:embed="rId20"/>
                <a:stretch>
                  <a:fillRect l="-6854" t="-9538" b="-1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806597" y="5964217"/>
                <a:ext cx="5884106" cy="1284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12,1.36.10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597" y="5964217"/>
                <a:ext cx="5884106" cy="128496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224443" y="7341647"/>
                <a:ext cx="4039218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121.36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443" y="7341647"/>
                <a:ext cx="4039218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941726" y="7314683"/>
                <a:ext cx="5160960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121</m:t>
                          </m:r>
                        </m:e>
                      </m:rad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.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726" y="7314683"/>
                <a:ext cx="5160960" cy="1193147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9674646" y="7437556"/>
                <a:ext cx="272510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=11.6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646" y="7437556"/>
                <a:ext cx="2725108" cy="1077218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2030370" y="7483210"/>
                <a:ext cx="204441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=66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0370" y="7483210"/>
                <a:ext cx="2044412" cy="1077218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1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endSnd/>
        </p:sndAc>
      </p:transition>
    </mc:Choice>
    <mc:Fallback xmlns="">
      <p:transition spd="slow" advTm="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2" grpId="0" animBg="1"/>
      <p:bldP spid="13" grpId="0"/>
      <p:bldP spid="59" grpId="0"/>
      <p:bldP spid="60" grpId="0"/>
      <p:bldP spid="61" grpId="0"/>
      <p:bldP spid="62" grpId="0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2133600" y="3848100"/>
            <a:ext cx="14325600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8: KHAI CĂN BẬC HAI VỚI PHÉP NHÂN VÀ PHẾP CHIA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1248954" y="299808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665393" y="292410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93" y="2924104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6863" y="2924104"/>
                <a:ext cx="7360198" cy="116250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863" y="2924104"/>
                <a:ext cx="7360198" cy="1162508"/>
              </a:xfrm>
              <a:prstGeom prst="rect">
                <a:avLst/>
              </a:prstGeom>
              <a:blipFill rotWithShape="0">
                <a:blip r:embed="rId12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6861" y="426406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861" y="4264060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90" y="2962540"/>
            <a:ext cx="1208584" cy="1062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705" y="4325528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705" y="3040439"/>
            <a:ext cx="1207114" cy="965690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13253708" y="564396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49008" y="9712572"/>
            <a:ext cx="2918520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451642" y="9373338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665393" y="426406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20</m:t>
                    </m:r>
                  </m:oMath>
                </a14:m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93" y="4264060"/>
                <a:ext cx="7360198" cy="1156224"/>
              </a:xfrm>
              <a:prstGeom prst="rect">
                <a:avLst/>
              </a:prstGeom>
              <a:blipFill rotWithShape="0">
                <a:blip r:embed="rId17"/>
                <a:stretch>
                  <a:fillRect l="-4801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90" y="4302498"/>
            <a:ext cx="1208584" cy="106208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88" name="Oval 87"/>
          <p:cNvSpPr/>
          <p:nvPr/>
        </p:nvSpPr>
        <p:spPr>
          <a:xfrm>
            <a:off x="16643415" y="9418588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00771" y="5755593"/>
                <a:ext cx="12352934" cy="30734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078EE0E2-166B-4A09-AE55-5460C55D94B0}" type="mathplaceholder">
                        <a:rPr lang="en-US" sz="27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71" y="5755593"/>
                <a:ext cx="12352934" cy="3073498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30482" y="5922236"/>
                <a:ext cx="8972204" cy="117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e>
                    </m:rad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e>
                    </m:rad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5922236"/>
                <a:ext cx="8972204" cy="1179938"/>
              </a:xfrm>
              <a:prstGeom prst="rect">
                <a:avLst/>
              </a:prstGeom>
              <a:blipFill rotWithShape="0">
                <a:blip r:embed="rId19"/>
                <a:stretch>
                  <a:fillRect l="-4416" t="-8247" b="-36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Snip Diagonal Corner Rectangle 53"/>
              <p:cNvSpPr/>
              <p:nvPr/>
            </p:nvSpPr>
            <p:spPr>
              <a:xfrm>
                <a:off x="1130482" y="404072"/>
                <a:ext cx="15790092" cy="201808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e>
                    </m:rad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Snip Diagonal Corner 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404072"/>
                <a:ext cx="15790092" cy="2018080"/>
              </a:xfrm>
              <a:prstGeom prst="snip2DiagRect">
                <a:avLst/>
              </a:prstGeom>
              <a:blipFill rotWithShape="0">
                <a:blip r:embed="rId20"/>
                <a:stretch>
                  <a:fillRect l="-1196" b="-120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9574153" y="5932857"/>
                <a:ext cx="3207298" cy="1213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5.20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4153" y="5932857"/>
                <a:ext cx="3207298" cy="121321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033669" y="7043659"/>
                <a:ext cx="3207298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69" y="7043659"/>
                <a:ext cx="3207298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741841" y="7244608"/>
                <a:ext cx="32072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=10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841" y="7244608"/>
                <a:ext cx="3207298" cy="1077218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9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  <p:bldP spid="34" grpId="0" animBg="1"/>
      <p:bldP spid="33" grpId="0" animBg="1"/>
      <p:bldP spid="43" grpId="0" animBg="1"/>
      <p:bldP spid="5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2" grpId="0" animBg="1"/>
      <p:bldP spid="3" grpId="0"/>
      <p:bldP spid="55" grpId="0"/>
      <p:bldP spid="56" grpId="0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20897" y="291655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97" y="2916550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3974" t="-6316" b="-2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068377" y="283335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121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377" y="2833350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231" b="-1322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20897" y="4147098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97" y="4147098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146" b="-1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068376" y="4165320"/>
                <a:ext cx="7360196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625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14641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376" y="4165320"/>
                <a:ext cx="7360196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23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47031" y="2845930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07480" y="424719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203" y="4239348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711" y="2858388"/>
            <a:ext cx="1207114" cy="1060796"/>
          </a:xfrm>
          <a:prstGeom prst="rect">
            <a:avLst/>
          </a:prstGeom>
        </p:spPr>
      </p:pic>
      <p:sp>
        <p:nvSpPr>
          <p:cNvPr id="17" name="Cloud 16">
            <a:hlinkClick r:id="rId18" action="ppaction://hlinksldjump"/>
          </p:cNvPr>
          <p:cNvSpPr/>
          <p:nvPr/>
        </p:nvSpPr>
        <p:spPr>
          <a:xfrm>
            <a:off x="13601726" y="5706941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84607" y="9680418"/>
            <a:ext cx="2683618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74474" y="9393810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77" name="Oval 76"/>
          <p:cNvSpPr/>
          <p:nvPr/>
        </p:nvSpPr>
        <p:spPr>
          <a:xfrm>
            <a:off x="16743159" y="9427996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1300947" y="275496"/>
            <a:ext cx="15790094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just" defTabSz="1335028">
              <a:defRPr/>
            </a:pPr>
            <a:endParaRPr lang="vi-VN" sz="4800" b="1" dirty="0">
              <a:solidFill>
                <a:prstClr val="black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18638" y="5885342"/>
            <a:ext cx="11272372" cy="258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1" y="5804606"/>
            <a:ext cx="2313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5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Snip Diagonal Corner Rectangle 77"/>
              <p:cNvSpPr/>
              <p:nvPr/>
            </p:nvSpPr>
            <p:spPr>
              <a:xfrm>
                <a:off x="1352240" y="400502"/>
                <a:ext cx="15790092" cy="201808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121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Snip Diagonal Corner 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240" y="400502"/>
                <a:ext cx="15790092" cy="2018080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197" b="-181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194265" y="6112041"/>
                <a:ext cx="2584902" cy="2075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121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265" y="6112041"/>
                <a:ext cx="2584902" cy="2075183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4148644" y="5830363"/>
                <a:ext cx="2206240" cy="2638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121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44" y="5830363"/>
                <a:ext cx="2206240" cy="263847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8747925" y="6269424"/>
                <a:ext cx="2584902" cy="1723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925" y="6269424"/>
                <a:ext cx="2584902" cy="172329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0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12" grpId="0" animBg="1"/>
      <p:bldP spid="13" grpId="0"/>
      <p:bldP spid="78" grpId="0" animBg="1"/>
      <p:bldP spid="79" grpId="0"/>
      <p:bldP spid="80" grpId="0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41" name="Picture 4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42" name="Picture 41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37205" y="2939066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205" y="2939066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01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loud 43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loud 56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5993" y="296316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Rectangle 57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93" y="2963164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4888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37205" y="443034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Rectangle 58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205" y="4430344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5924" y="4427516"/>
                <a:ext cx="7360196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32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4" y="4427516"/>
                <a:ext cx="7360196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78733" y="3014870"/>
            <a:ext cx="1327706" cy="10620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32424" y="4517006"/>
            <a:ext cx="1206804" cy="105613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564310"/>
            <a:ext cx="1207114" cy="106079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795" y="3069250"/>
            <a:ext cx="1207114" cy="1060796"/>
          </a:xfrm>
          <a:prstGeom prst="rect">
            <a:avLst/>
          </a:prstGeom>
        </p:spPr>
      </p:pic>
      <p:sp>
        <p:nvSpPr>
          <p:cNvPr id="65" name="Cloud 64">
            <a:hlinkClick r:id="rId18" action="ppaction://hlinksldjump"/>
          </p:cNvPr>
          <p:cNvSpPr/>
          <p:nvPr/>
        </p:nvSpPr>
        <p:spPr>
          <a:xfrm>
            <a:off x="14109942" y="571291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QUAY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</a:t>
            </a:r>
            <a:endParaRPr lang="vi-VN" sz="4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316771" y="9762306"/>
            <a:ext cx="2940118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Snip Diagonal Corner Rectangle 66"/>
          <p:cNvSpPr/>
          <p:nvPr/>
        </p:nvSpPr>
        <p:spPr>
          <a:xfrm>
            <a:off x="1248954" y="299808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335028">
              <a:defRPr/>
            </a:pPr>
            <a:endParaRPr lang="vi-VN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574474" y="9393810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100" name="Oval 99"/>
          <p:cNvSpPr/>
          <p:nvPr/>
        </p:nvSpPr>
        <p:spPr>
          <a:xfrm>
            <a:off x="16901485" y="9418588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Snip Diagonal Corner Rectangle 68"/>
              <p:cNvSpPr/>
              <p:nvPr/>
            </p:nvSpPr>
            <p:spPr>
              <a:xfrm>
                <a:off x="1248954" y="329070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80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9" name="Snip Diagonal Corner 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329070"/>
                <a:ext cx="15790092" cy="2406896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00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598995" y="5881211"/>
            <a:ext cx="11552842" cy="3125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98994" y="6049334"/>
                <a:ext cx="2304192" cy="2348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80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5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994" y="6049334"/>
                <a:ext cx="2304192" cy="2348400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215500" y="5712919"/>
                <a:ext cx="3130932" cy="300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80</m:t>
                              </m:r>
                            </m:num>
                            <m:den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500" y="5712919"/>
                <a:ext cx="3130932" cy="300216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6740422" y="6692093"/>
                <a:ext cx="3130932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422" y="6692093"/>
                <a:ext cx="3130932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9626673" y="6859122"/>
                <a:ext cx="19748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=4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673" y="6859122"/>
                <a:ext cx="1974898" cy="1077218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7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7" grpId="0" animBg="1"/>
      <p:bldP spid="58" grpId="0" animBg="1"/>
      <p:bldP spid="59" grpId="0" animBg="1"/>
      <p:bldP spid="60" grpId="0" animBg="1"/>
      <p:bldP spid="67" grpId="0" animBg="1"/>
      <p:bldP spid="38" grpId="0" animBg="1"/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69" grpId="0" animBg="1"/>
      <p:bldP spid="9" grpId="0" animBg="1"/>
      <p:bldP spid="10" grpId="0"/>
      <p:bldP spid="73" grpId="0"/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E01CCE-5E54-9E4E-46B7-1B3DF305B90F}"/>
              </a:ext>
            </a:extLst>
          </p:cNvPr>
          <p:cNvSpPr txBox="1"/>
          <p:nvPr/>
        </p:nvSpPr>
        <p:spPr>
          <a:xfrm>
            <a:off x="396531" y="1606964"/>
            <a:ext cx="9357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 </a:t>
            </a:r>
            <a:endParaRPr lang="en-US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63650" y="2535891"/>
                <a:ext cx="17967960" cy="510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mạch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𝑃𝑅</m:t>
                        </m:r>
                      </m:e>
                    </m:ra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ban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" y="2535891"/>
                <a:ext cx="17967960" cy="5109476"/>
              </a:xfrm>
              <a:prstGeom prst="rect">
                <a:avLst/>
              </a:prstGeom>
              <a:blipFill>
                <a:blip r:embed="rId5"/>
                <a:stretch>
                  <a:fillRect l="-2205" t="-3938" r="-2205" b="-77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creen Recording 4" descr="OPL20U25GSXzBJYl68kk8uQGfFKzs7yb1M4KJWUiLk6ZEvGF+qCIPSnY57AbBFCvTW2023.18.2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AE19B2D-5DB7-7D48-6FEB-04DA66AAC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5600" y="8516274"/>
            <a:ext cx="3352800" cy="1049128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771DAD7-AF59-9282-16A5-F1A2C379C1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776" y="6299981"/>
            <a:ext cx="2309824" cy="22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9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E01CCE-5E54-9E4E-46B7-1B3DF305B90F}"/>
              </a:ext>
            </a:extLst>
          </p:cNvPr>
          <p:cNvSpPr txBox="1"/>
          <p:nvPr/>
        </p:nvSpPr>
        <p:spPr>
          <a:xfrm>
            <a:off x="63651" y="2535890"/>
            <a:ext cx="17919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49"/>
          <p:cNvSpPr txBox="1">
            <a:spLocks noChangeArrowheads="1"/>
          </p:cNvSpPr>
          <p:nvPr/>
        </p:nvSpPr>
        <p:spPr bwMode="auto">
          <a:xfrm>
            <a:off x="133574" y="1529662"/>
            <a:ext cx="2133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94535" y="3459221"/>
                <a:ext cx="6106758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35" y="3459221"/>
                <a:ext cx="6106758" cy="986745"/>
              </a:xfrm>
              <a:prstGeom prst="rect">
                <a:avLst/>
              </a:prstGeom>
              <a:blipFill>
                <a:blip r:embed="rId3"/>
                <a:stretch>
                  <a:fillRect l="-4591" t="-3704" b="-265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5240" y="4590126"/>
                <a:ext cx="92811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</m:t>
                    </m:r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" y="4590126"/>
                <a:ext cx="9281160" cy="830997"/>
              </a:xfrm>
              <a:prstGeom prst="rect">
                <a:avLst/>
              </a:prstGeom>
              <a:blipFill>
                <a:blip r:embed="rId4"/>
                <a:stretch>
                  <a:fillRect l="-3022" t="-16176" b="-389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9023424" y="4436943"/>
                <a:ext cx="8502576" cy="1137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424" y="4436943"/>
                <a:ext cx="8502576" cy="1137299"/>
              </a:xfrm>
              <a:prstGeom prst="rect">
                <a:avLst/>
              </a:prstGeom>
              <a:blipFill>
                <a:blip r:embed="rId5"/>
                <a:stretch>
                  <a:fillRect l="-3226" b="-134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63651" y="5869459"/>
                <a:ext cx="8959774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1" y="5869459"/>
                <a:ext cx="8959774" cy="986745"/>
              </a:xfrm>
              <a:prstGeom prst="rect">
                <a:avLst/>
              </a:prstGeom>
              <a:blipFill>
                <a:blip r:embed="rId6"/>
                <a:stretch>
                  <a:fillRect l="-3061" t="-3704" b="-265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9023424" y="5227896"/>
                <a:ext cx="3320976" cy="2274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424" y="5227896"/>
                <a:ext cx="3320976" cy="22746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2192001" y="5918021"/>
                <a:ext cx="3135854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1" y="5918021"/>
                <a:ext cx="3135854" cy="9867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3073" y="8115636"/>
                <a:ext cx="1010981" cy="1596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3" y="8115636"/>
                <a:ext cx="1010981" cy="15960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49440" y="7920005"/>
                <a:ext cx="3237040" cy="19872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40" y="7920005"/>
                <a:ext cx="3237040" cy="1987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625731" y="7776310"/>
                <a:ext cx="3250570" cy="2274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731" y="7776310"/>
                <a:ext cx="3250570" cy="22746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729810" y="8467041"/>
                <a:ext cx="2858860" cy="9151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810" y="8467041"/>
                <a:ext cx="2858860" cy="9151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52401" y="7124700"/>
            <a:ext cx="17956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600" dirty="0"/>
          </a:p>
        </p:txBody>
      </p:sp>
      <p:sp>
        <p:nvSpPr>
          <p:cNvPr id="21" name="TextBox 20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E01CCE-5E54-9E4E-46B7-1B3DF305B90F}"/>
              </a:ext>
            </a:extLst>
          </p:cNvPr>
          <p:cNvSpPr txBox="1"/>
          <p:nvPr/>
        </p:nvSpPr>
        <p:spPr>
          <a:xfrm>
            <a:off x="155987" y="726108"/>
            <a:ext cx="9357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 </a:t>
            </a:r>
          </a:p>
        </p:txBody>
      </p:sp>
    </p:spTree>
    <p:extLst>
      <p:ext uri="{BB962C8B-B14F-4D97-AF65-F5344CB8AC3E}">
        <p14:creationId xmlns:p14="http://schemas.microsoft.com/office/powerpoint/2010/main" val="11538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0" grpId="0"/>
      <p:bldP spid="12" grpId="0"/>
      <p:bldP spid="13" grpId="0"/>
      <p:bldP spid="14" grpId="0"/>
      <p:bldP spid="16" grpId="0"/>
      <p:bldP spid="17" grpId="0"/>
      <p:bldP spid="4" grpId="0"/>
      <p:bldP spid="18" grpId="0"/>
      <p:bldP spid="19" grpId="0"/>
      <p:bldP spid="20" grpId="0"/>
      <p:bldP spid="5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4697458"/>
                <a:ext cx="10058400" cy="1916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rad>
                    <m:r>
                      <a:rPr lang="en-US" sz="10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rad>
                    <m:r>
                      <a:rPr lang="en-US" sz="10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rad>
                  </m:oMath>
                </a14:m>
                <a:r>
                  <a:rPr lang="en-US" sz="10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97458"/>
                <a:ext cx="10058400" cy="19162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rved Down Arrow 6"/>
          <p:cNvSpPr/>
          <p:nvPr/>
        </p:nvSpPr>
        <p:spPr bwMode="auto">
          <a:xfrm>
            <a:off x="1828800" y="3665736"/>
            <a:ext cx="7315200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Curved Down Arrow 7"/>
          <p:cNvSpPr/>
          <p:nvPr/>
        </p:nvSpPr>
        <p:spPr bwMode="auto">
          <a:xfrm rot="10800000">
            <a:off x="1608992" y="6622972"/>
            <a:ext cx="7297616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 Box 154"/>
          <p:cNvSpPr txBox="1">
            <a:spLocks noChangeArrowheads="1"/>
          </p:cNvSpPr>
          <p:nvPr/>
        </p:nvSpPr>
        <p:spPr bwMode="auto">
          <a:xfrm>
            <a:off x="240255" y="571501"/>
            <a:ext cx="1072358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28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-304801" y="1722672"/>
            <a:ext cx="17819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400" b="1" dirty="0" err="1">
                <a:solidFill>
                  <a:srgbClr val="00B0F0"/>
                </a:solidFill>
              </a:rPr>
              <a:t>Liên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hệ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gữa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khai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căn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bậc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và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nhân</a:t>
            </a:r>
            <a:r>
              <a:rPr lang="en-US" altLang="en-US" sz="6400" b="1" dirty="0">
                <a:solidFill>
                  <a:srgbClr val="00B0F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448801" y="4722076"/>
                <a:ext cx="913324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≥0, 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≥0)</m:t>
                      </m:r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1" y="4722076"/>
                <a:ext cx="9133242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341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4"/>
          <p:cNvSpPr txBox="1">
            <a:spLocks noChangeArrowheads="1"/>
          </p:cNvSpPr>
          <p:nvPr/>
        </p:nvSpPr>
        <p:spPr bwMode="auto">
          <a:xfrm>
            <a:off x="2286000" y="538123"/>
            <a:ext cx="111252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  <p:sp>
        <p:nvSpPr>
          <p:cNvPr id="3" name="Text Box 61"/>
          <p:cNvSpPr txBox="1">
            <a:spLocks noChangeArrowheads="1"/>
          </p:cNvSpPr>
          <p:nvPr/>
        </p:nvSpPr>
        <p:spPr bwMode="auto">
          <a:xfrm>
            <a:off x="0" y="1644993"/>
            <a:ext cx="1798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400" b="1" dirty="0" err="1">
                <a:solidFill>
                  <a:srgbClr val="00B0F0"/>
                </a:solidFill>
              </a:rPr>
              <a:t>Liên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hệ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giữa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khai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căn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bậc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và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chia: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19200" y="4081476"/>
                <a:ext cx="7297616" cy="5002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10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0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081476"/>
                <a:ext cx="7297616" cy="500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rved Down Arrow 11"/>
          <p:cNvSpPr/>
          <p:nvPr/>
        </p:nvSpPr>
        <p:spPr bwMode="auto">
          <a:xfrm>
            <a:off x="2353408" y="2974606"/>
            <a:ext cx="5029200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Curved Down Arrow 12"/>
          <p:cNvSpPr/>
          <p:nvPr/>
        </p:nvSpPr>
        <p:spPr bwMode="auto">
          <a:xfrm rot="10800000">
            <a:off x="2382904" y="8801100"/>
            <a:ext cx="5164016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060426" y="5892612"/>
                <a:ext cx="966794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≥0, 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</m:t>
                      </m:r>
                      <m:r>
                        <a:rPr lang="en-US" sz="10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426" y="5892612"/>
                <a:ext cx="9667948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8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 animBg="1"/>
      <p:bldP spid="13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6764000" y="122914"/>
            <a:ext cx="1881732" cy="1881732"/>
          </a:xfrm>
          <a:prstGeom prst="rect">
            <a:avLst/>
          </a:prstGeom>
        </p:spPr>
      </p:pic>
      <p:pic>
        <p:nvPicPr>
          <p:cNvPr id="4" name="Google Shape;213;p23" descr="Ngôi nhà hoạt hình, phim hoạt hình png | Klipartz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1" y="2247901"/>
            <a:ext cx="6143590" cy="48768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4876800" y="502119"/>
            <a:ext cx="11554332" cy="112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en-US" sz="6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64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6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6295990" y="2627105"/>
            <a:ext cx="117821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Xem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lại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kiến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liên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hệ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giữa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phép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khai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căn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bậc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hai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và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phép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chia.</a:t>
            </a:r>
            <a:endParaRPr lang="en-US" sz="5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BTVN: BT 3.9, 3.10, 3.11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trang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51 SGK </a:t>
            </a:r>
            <a:endParaRPr lang="en-US" sz="5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Chuẩn bị cho tiết sau </a:t>
            </a:r>
            <a:r>
              <a:rPr lang="nl-NL" sz="5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Luyện tập chung.</a:t>
            </a:r>
            <a:endParaRPr lang="en-US" sz="5600" b="1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5072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</a:t>
            </a:r>
            <a:r>
              <a:rPr lang="vi-VN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QUÝ THẦY CÔ VÀ </a:t>
            </a: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</a:t>
            </a:r>
          </a:p>
        </p:txBody>
      </p:sp>
    </p:spTree>
    <p:extLst>
      <p:ext uri="{BB962C8B-B14F-4D97-AF65-F5344CB8AC3E}">
        <p14:creationId xmlns:p14="http://schemas.microsoft.com/office/powerpoint/2010/main" val="3135656932"/>
      </p:ext>
    </p:extLst>
  </p:cSld>
  <p:clrMapOvr>
    <a:masterClrMapping/>
  </p:clrMapOvr>
  <p:transition spd="med">
    <p:split orient="vert"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1295400" y="24765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66B4E7A-4C77-6DE1-6210-AE4149DA6BEC}"/>
                  </a:ext>
                </a:extLst>
              </p:cNvPr>
              <p:cNvSpPr txBox="1"/>
              <p:nvPr/>
            </p:nvSpPr>
            <p:spPr>
              <a:xfrm>
                <a:off x="5257800" y="531444"/>
                <a:ext cx="12153901" cy="1743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66B4E7A-4C77-6DE1-6210-AE4149DA6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1444"/>
                <a:ext cx="12153901" cy="1743106"/>
              </a:xfrm>
              <a:prstGeom prst="rect">
                <a:avLst/>
              </a:prstGeom>
              <a:blipFill rotWithShape="0">
                <a:blip r:embed="rId6"/>
                <a:stretch>
                  <a:fillRect l="-2308" t="-3497" b="-1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0D08B86-6692-1C77-89DA-1C2B58E32163}"/>
                  </a:ext>
                </a:extLst>
              </p:cNvPr>
              <p:cNvSpPr txBox="1"/>
              <p:nvPr/>
            </p:nvSpPr>
            <p:spPr>
              <a:xfrm>
                <a:off x="1256638" y="3477971"/>
                <a:ext cx="3086762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0D08B86-6692-1C77-89DA-1C2B58E32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638" y="3477971"/>
                <a:ext cx="3086762" cy="908005"/>
              </a:xfrm>
              <a:prstGeom prst="rect">
                <a:avLst/>
              </a:prstGeom>
              <a:blipFill rotWithShape="0">
                <a:blip r:embed="rId7"/>
                <a:stretch>
                  <a:fillRect l="-8876" t="-6757" b="-35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67F73C1-E655-B821-8F94-E22F600F632A}"/>
                  </a:ext>
                </a:extLst>
              </p:cNvPr>
              <p:cNvSpPr txBox="1"/>
              <p:nvPr/>
            </p:nvSpPr>
            <p:spPr>
              <a:xfrm>
                <a:off x="7187754" y="5985345"/>
                <a:ext cx="39124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7F73C1-E655-B821-8F94-E22F600F6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54" y="5985345"/>
                <a:ext cx="3912492" cy="8309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EC9769-F291-9BC0-8CFE-893586034096}"/>
                  </a:ext>
                </a:extLst>
              </p:cNvPr>
              <p:cNvSpPr txBox="1"/>
              <p:nvPr/>
            </p:nvSpPr>
            <p:spPr>
              <a:xfrm>
                <a:off x="12039600" y="4607367"/>
                <a:ext cx="5583584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6EC9769-F291-9BC0-8CFE-893586034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600" y="4607367"/>
                <a:ext cx="5583584" cy="10133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91C848-467F-830D-D533-1C5D6ACC7DFE}"/>
                  </a:ext>
                </a:extLst>
              </p:cNvPr>
              <p:cNvSpPr txBox="1"/>
              <p:nvPr/>
            </p:nvSpPr>
            <p:spPr>
              <a:xfrm>
                <a:off x="10744200" y="6019049"/>
                <a:ext cx="36858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=5.</m:t>
                      </m:r>
                      <m:d>
                        <m:d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91C848-467F-830D-D533-1C5D6ACC7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6019049"/>
                <a:ext cx="3685873" cy="83099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30E1906-62B9-7962-DA30-D1C49843EEC4}"/>
                  </a:ext>
                </a:extLst>
              </p:cNvPr>
              <p:cNvSpPr txBox="1"/>
              <p:nvPr/>
            </p:nvSpPr>
            <p:spPr>
              <a:xfrm>
                <a:off x="9704276" y="6992008"/>
                <a:ext cx="47488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&lt;0, 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30E1906-62B9-7962-DA30-D1C49843E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276" y="6992008"/>
                <a:ext cx="4748801" cy="830997"/>
              </a:xfrm>
              <a:prstGeom prst="rect">
                <a:avLst/>
              </a:prstGeom>
              <a:blipFill rotWithShape="0">
                <a:blip r:embed="rId11"/>
                <a:stretch>
                  <a:fillRect l="-5905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2BC2F1-2458-7612-F852-44A643B185F1}"/>
                  </a:ext>
                </a:extLst>
              </p:cNvPr>
              <p:cNvSpPr txBox="1"/>
              <p:nvPr/>
            </p:nvSpPr>
            <p:spPr>
              <a:xfrm>
                <a:off x="5147185" y="4573663"/>
                <a:ext cx="4557091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.5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e>
                      </m:rad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72BC2F1-2458-7612-F852-44A643B18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185" y="4573663"/>
                <a:ext cx="4557091" cy="101335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789BAA-AE0F-FD84-3287-C671C70055F4}"/>
                  </a:ext>
                </a:extLst>
              </p:cNvPr>
              <p:cNvSpPr txBox="1"/>
              <p:nvPr/>
            </p:nvSpPr>
            <p:spPr>
              <a:xfrm>
                <a:off x="14234734" y="6006305"/>
                <a:ext cx="28993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=−5</m:t>
                      </m:r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789BAA-AE0F-FD84-3287-C671C7005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4734" y="6006305"/>
                <a:ext cx="2899310" cy="83099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D965E2-4860-672D-5BFE-C13CF7CE2C27}"/>
                  </a:ext>
                </a:extLst>
              </p:cNvPr>
              <p:cNvSpPr txBox="1"/>
              <p:nvPr/>
            </p:nvSpPr>
            <p:spPr>
              <a:xfrm>
                <a:off x="4252732" y="3429524"/>
                <a:ext cx="4151797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.75</m:t>
                        </m:r>
                      </m:e>
                    </m:rad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7D965E2-4860-672D-5BFE-C13CF7CE2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732" y="3429524"/>
                <a:ext cx="4151797" cy="90800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F5A898-1B14-DC6D-28BD-34DA66EA342C}"/>
                  </a:ext>
                </a:extLst>
              </p:cNvPr>
              <p:cNvSpPr txBox="1"/>
              <p:nvPr/>
            </p:nvSpPr>
            <p:spPr>
              <a:xfrm>
                <a:off x="6640722" y="3368043"/>
                <a:ext cx="3103710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3F5A898-1B14-DC6D-28BD-34DA66EA3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722" y="3368043"/>
                <a:ext cx="3103710" cy="90800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240C0F9-D35C-10EA-B725-6412F9EA99A7}"/>
                  </a:ext>
                </a:extLst>
              </p:cNvPr>
              <p:cNvSpPr txBox="1"/>
              <p:nvPr/>
            </p:nvSpPr>
            <p:spPr>
              <a:xfrm>
                <a:off x="8915400" y="3358328"/>
                <a:ext cx="5268889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40C0F9-D35C-10EA-B725-6412F9EA9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3358328"/>
                <a:ext cx="5268889" cy="927433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84AAEF3-07CF-D0B4-2C93-BCD0F16C1E3C}"/>
                  </a:ext>
                </a:extLst>
              </p:cNvPr>
              <p:cNvSpPr txBox="1"/>
              <p:nvPr/>
            </p:nvSpPr>
            <p:spPr>
              <a:xfrm>
                <a:off x="1295400" y="4673878"/>
                <a:ext cx="4291144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</m:oMath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84AAEF3-07CF-D0B4-2C93-BCD0F16C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673878"/>
                <a:ext cx="4291144" cy="927433"/>
              </a:xfrm>
              <a:prstGeom prst="rect">
                <a:avLst/>
              </a:prstGeom>
              <a:blipFill rotWithShape="0">
                <a:blip r:embed="rId17"/>
                <a:stretch>
                  <a:fillRect l="-6543" t="-4605" b="-3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71599E5-34F4-2FC1-B35F-38BA8C9BD488}"/>
                  </a:ext>
                </a:extLst>
              </p:cNvPr>
              <p:cNvSpPr txBox="1"/>
              <p:nvPr/>
            </p:nvSpPr>
            <p:spPr>
              <a:xfrm>
                <a:off x="9199992" y="4590515"/>
                <a:ext cx="3580756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71599E5-34F4-2FC1-B35F-38BA8C9BD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992" y="4590515"/>
                <a:ext cx="3580756" cy="1013354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EF86006-8333-E123-53F3-918D852E82C1}"/>
                  </a:ext>
                </a:extLst>
              </p:cNvPr>
              <p:cNvSpPr txBox="1"/>
              <p:nvPr/>
            </p:nvSpPr>
            <p:spPr>
              <a:xfrm>
                <a:off x="1808827" y="5809007"/>
                <a:ext cx="5997555" cy="10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48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sz="4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EF86006-8333-E123-53F3-918D852E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827" y="5809007"/>
                <a:ext cx="5997555" cy="1028295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87779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676124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 CĂN BẬC HAI VÀ PHÉP NHÂN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22857" y="6154334"/>
            <a:ext cx="9824293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 CĂN BẬC HAI VÀ PHÉP CHIA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62520" y="3581487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80230E-5AF8-CEAB-F089-CF5C779DE5CE}"/>
                  </a:ext>
                </a:extLst>
              </p:cNvPr>
              <p:cNvSpPr txBox="1"/>
              <p:nvPr/>
            </p:nvSpPr>
            <p:spPr>
              <a:xfrm>
                <a:off x="450230" y="4903040"/>
                <a:ext cx="3340313" cy="83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25.49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480230E-5AF8-CEAB-F089-CF5C779DE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0" y="4903040"/>
                <a:ext cx="3340313" cy="839974"/>
              </a:xfrm>
              <a:prstGeom prst="rect">
                <a:avLst/>
              </a:prstGeom>
              <a:blipFill rotWithShape="0">
                <a:blip r:embed="rId6"/>
                <a:stretch>
                  <a:fillRect l="-7482" t="-5797" b="-3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1DD36A-C43A-C868-8389-321FD1774445}"/>
                  </a:ext>
                </a:extLst>
              </p:cNvPr>
              <p:cNvSpPr txBox="1"/>
              <p:nvPr/>
            </p:nvSpPr>
            <p:spPr>
              <a:xfrm>
                <a:off x="12203341" y="5951229"/>
                <a:ext cx="57567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11DD36A-C43A-C868-8389-321FD1774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3341" y="5951229"/>
                <a:ext cx="5756702" cy="769441"/>
              </a:xfrm>
              <a:prstGeom prst="rect">
                <a:avLst/>
              </a:prstGeom>
              <a:blipFill rotWithShape="0">
                <a:blip r:embed="rId7"/>
                <a:stretch>
                  <a:fillRect l="-4343" t="-15079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68A4B4-0AB7-D369-B61D-45533595BE09}"/>
                  </a:ext>
                </a:extLst>
              </p:cNvPr>
              <p:cNvSpPr txBox="1"/>
              <p:nvPr/>
            </p:nvSpPr>
            <p:spPr>
              <a:xfrm>
                <a:off x="1295400" y="1772737"/>
                <a:ext cx="14483790" cy="158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25.49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rad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968A4B4-0AB7-D369-B61D-45533595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72737"/>
                <a:ext cx="14483790" cy="1587486"/>
              </a:xfrm>
              <a:prstGeom prst="rect">
                <a:avLst/>
              </a:prstGeom>
              <a:blipFill rotWithShape="0">
                <a:blip r:embed="rId8"/>
                <a:stretch>
                  <a:fillRect l="-1726" t="-3462" b="-18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D75F752-D0C4-A816-C4C8-F1EEC3607552}"/>
                  </a:ext>
                </a:extLst>
              </p:cNvPr>
              <p:cNvSpPr txBox="1"/>
              <p:nvPr/>
            </p:nvSpPr>
            <p:spPr>
              <a:xfrm>
                <a:off x="3605671" y="5904646"/>
                <a:ext cx="5194055" cy="862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ra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D75F752-D0C4-A816-C4C8-F1EEC3607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671" y="5904646"/>
                <a:ext cx="5194055" cy="86260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66073EC-1B2A-0BDF-FB94-6D8AB7E51DE6}"/>
                  </a:ext>
                </a:extLst>
              </p:cNvPr>
              <p:cNvSpPr txBox="1"/>
              <p:nvPr/>
            </p:nvSpPr>
            <p:spPr>
              <a:xfrm>
                <a:off x="2676601" y="4866460"/>
                <a:ext cx="2733600" cy="8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6073EC-1B2A-0BDF-FB94-6D8AB7E51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601" y="4866460"/>
                <a:ext cx="2733600" cy="8577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6C85CD-F44E-55EE-1541-3547868C2A9E}"/>
                  </a:ext>
                </a:extLst>
              </p:cNvPr>
              <p:cNvSpPr txBox="1"/>
              <p:nvPr/>
            </p:nvSpPr>
            <p:spPr>
              <a:xfrm>
                <a:off x="5229587" y="4979495"/>
                <a:ext cx="17808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5.7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6C85CD-F44E-55EE-1541-3547868C2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587" y="4979495"/>
                <a:ext cx="1780814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6154028-CBFD-E02F-C900-41A52C1CA777}"/>
                  </a:ext>
                </a:extLst>
              </p:cNvPr>
              <p:cNvSpPr txBox="1"/>
              <p:nvPr/>
            </p:nvSpPr>
            <p:spPr>
              <a:xfrm>
                <a:off x="6834005" y="5000791"/>
                <a:ext cx="20418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35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6154028-CBFD-E02F-C900-41A52C1CA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005" y="5000791"/>
                <a:ext cx="2041883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8ECB8D1-6E7F-FD1A-F17A-BD1920027905}"/>
                  </a:ext>
                </a:extLst>
              </p:cNvPr>
              <p:cNvSpPr txBox="1"/>
              <p:nvPr/>
            </p:nvSpPr>
            <p:spPr>
              <a:xfrm>
                <a:off x="450230" y="5916028"/>
                <a:ext cx="3664570" cy="839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ECB8D1-6E7F-FD1A-F17A-BD1920027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0" y="5916028"/>
                <a:ext cx="3664570" cy="839845"/>
              </a:xfrm>
              <a:prstGeom prst="rect">
                <a:avLst/>
              </a:prstGeom>
              <a:blipFill rotWithShape="0">
                <a:blip r:embed="rId13"/>
                <a:stretch>
                  <a:fillRect l="-6822" t="-5797" b="-3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27522E-61F4-8D6A-7CFE-1720726EEAA6}"/>
                  </a:ext>
                </a:extLst>
              </p:cNvPr>
              <p:cNvSpPr txBox="1"/>
              <p:nvPr/>
            </p:nvSpPr>
            <p:spPr>
              <a:xfrm>
                <a:off x="8305800" y="5877523"/>
                <a:ext cx="3869846" cy="91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rad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27522E-61F4-8D6A-7CFE-1720726E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5877523"/>
                <a:ext cx="3869846" cy="91685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38702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7" grpId="0"/>
      <p:bldP spid="25" grpId="0"/>
      <p:bldP spid="26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>
            <a:extLst>
              <a:ext uri="{FF2B5EF4-FFF2-40B4-BE49-F238E27FC236}">
                <a16:creationId xmlns:a16="http://schemas.microsoft.com/office/drawing/2014/main" id="{AB259304-F076-4A6A-921E-5EBD331F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7658100"/>
            <a:ext cx="457200" cy="5715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59E041FA-DCBD-42F1-B856-0407C9966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193132"/>
            <a:ext cx="342900" cy="228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532" name="Rectangle 54">
            <a:extLst>
              <a:ext uri="{FF2B5EF4-FFF2-40B4-BE49-F238E27FC236}">
                <a16:creationId xmlns:a16="http://schemas.microsoft.com/office/drawing/2014/main" id="{23DBFE0D-EB86-4EF0-9B94-803759687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6858000"/>
            <a:ext cx="5943600" cy="1828800"/>
          </a:xfrm>
          <a:prstGeom prst="rect">
            <a:avLst/>
          </a:prstGeom>
          <a:gradFill rotWithShape="1">
            <a:gsLst>
              <a:gs pos="0">
                <a:srgbClr val="8990D7">
                  <a:alpha val="42000"/>
                </a:srgbClr>
              </a:gs>
              <a:gs pos="100000">
                <a:srgbClr val="DAFF8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8990D7"/>
            </a:contourClr>
          </a:sp3d>
        </p:spPr>
        <p:txBody>
          <a:bodyPr wrap="none" anchor="ctr">
            <a:flatTx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54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29" name="Rectangle 54">
                <a:extLst>
                  <a:ext uri="{FF2B5EF4-FFF2-40B4-BE49-F238E27FC236}">
                    <a16:creationId xmlns:a16="http://schemas.microsoft.com/office/drawing/2014/main" id="{EBA39B10-8B01-4B7B-A5EC-A457FC96E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900" y="2549128"/>
                <a:ext cx="10629900" cy="2857500"/>
              </a:xfrm>
              <a:prstGeom prst="rect">
                <a:avLst/>
              </a:prstGeom>
              <a:solidFill>
                <a:schemeClr val="bg1">
                  <a:alpha val="4196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6D1C1"/>
                </a:extrusionClr>
                <a:contourClr>
                  <a:schemeClr val="bg1"/>
                </a:contourClr>
              </a:sp3d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vi-VN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UcPeriod"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25  </a:t>
                </a:r>
              </a:p>
              <a:p>
                <a:pPr marL="514350" indent="-514350">
                  <a:buAutoNum type="alphaUcPeriod"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15    </a:t>
                </a:r>
              </a:p>
              <a:p>
                <a:pPr marL="514350" indent="-514350">
                  <a:buAutoNum type="alphaUcPeriod"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125      </a:t>
                </a:r>
              </a:p>
              <a:p>
                <a:pPr marL="514350" indent="-514350">
                  <a:buAutoNum type="alphaUcPeriod"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-15 </a:t>
                </a:r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829" name="Rectangle 54">
                <a:extLst>
                  <a:ext uri="{FF2B5EF4-FFF2-40B4-BE49-F238E27FC236}">
                    <a16:creationId xmlns:a16="http://schemas.microsoft.com/office/drawing/2014/main" id="{EBA39B10-8B01-4B7B-A5EC-A457FC96E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4900" y="2549128"/>
                <a:ext cx="10629900" cy="2857500"/>
              </a:xfrm>
              <a:prstGeom prst="rect">
                <a:avLst/>
              </a:prstGeom>
              <a:blipFill>
                <a:blip r:embed="rId6"/>
                <a:stretch>
                  <a:fillRect l="-1296" b="-1600"/>
                </a:stretch>
              </a:blipFill>
              <a:ln w="9525"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4" name="Picture 9" descr="an3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DD729A9-C283-4030-877D-5886B4402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714500" cy="151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54" name="Rectangle 34">
            <a:extLst>
              <a:ext uri="{FF2B5EF4-FFF2-40B4-BE49-F238E27FC236}">
                <a16:creationId xmlns:a16="http://schemas.microsoft.com/office/drawing/2014/main" id="{1806E7D2-0CB6-4797-ACF7-9171EE43E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1828800"/>
            <a:ext cx="685800" cy="84582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355" name="Rectangle 35">
            <a:extLst>
              <a:ext uri="{FF2B5EF4-FFF2-40B4-BE49-F238E27FC236}">
                <a16:creationId xmlns:a16="http://schemas.microsoft.com/office/drawing/2014/main" id="{D2390B3F-EB33-4E87-9C8F-709E72D1E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1850232"/>
            <a:ext cx="5486400" cy="3429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539" name="Picture 38" descr="mouse">
            <a:extLst>
              <a:ext uri="{FF2B5EF4-FFF2-40B4-BE49-F238E27FC236}">
                <a16:creationId xmlns:a16="http://schemas.microsoft.com/office/drawing/2014/main" id="{E62220F6-9F57-46F9-A27F-E425C5C003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9029700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AutoShape 40">
            <a:extLst>
              <a:ext uri="{FF2B5EF4-FFF2-40B4-BE49-F238E27FC236}">
                <a16:creationId xmlns:a16="http://schemas.microsoft.com/office/drawing/2014/main" id="{38E8F95B-FA10-4399-BCEE-B838E61BA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5715000"/>
            <a:ext cx="2514600" cy="65960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542" name="AutoShape 41">
            <a:extLst>
              <a:ext uri="{FF2B5EF4-FFF2-40B4-BE49-F238E27FC236}">
                <a16:creationId xmlns:a16="http://schemas.microsoft.com/office/drawing/2014/main" id="{1856A99C-D2FB-42D4-9CF8-B8EE74B88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300" y="5715001"/>
            <a:ext cx="2305050" cy="5119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7839" name="Text Box 42">
            <a:extLst>
              <a:ext uri="{FF2B5EF4-FFF2-40B4-BE49-F238E27FC236}">
                <a16:creationId xmlns:a16="http://schemas.microsoft.com/office/drawing/2014/main" id="{C1948330-045D-4547-A075-6EE67C80E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300" y="5715001"/>
            <a:ext cx="24193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700" dirty="0">
                <a:solidFill>
                  <a:srgbClr val="CC3300"/>
                </a:solidFill>
                <a:cs typeface="Arial" panose="020B0604020202020204" pitchFamily="34" charset="0"/>
              </a:rPr>
              <a:t>Trả lời</a:t>
            </a:r>
            <a:endParaRPr lang="en-US" altLang="en-US" sz="2700" dirty="0">
              <a:solidFill>
                <a:srgbClr val="CC3300"/>
              </a:solidFill>
              <a:cs typeface="Arial" panose="020B0604020202020204" pitchFamily="34" charset="0"/>
            </a:endParaRPr>
          </a:p>
        </p:txBody>
      </p:sp>
      <p:pic>
        <p:nvPicPr>
          <p:cNvPr id="22545" name="Picture 9" descr="an30">
            <a:extLst>
              <a:ext uri="{FF2B5EF4-FFF2-40B4-BE49-F238E27FC236}">
                <a16:creationId xmlns:a16="http://schemas.microsoft.com/office/drawing/2014/main" id="{5E97FC80-D03B-4246-B2C2-4D51720EA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228600"/>
            <a:ext cx="1714500" cy="151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8" descr="atom">
            <a:hlinkClick r:id="" action="ppaction://noaction"/>
            <a:extLst>
              <a:ext uri="{FF2B5EF4-FFF2-40B4-BE49-F238E27FC236}">
                <a16:creationId xmlns:a16="http://schemas.microsoft.com/office/drawing/2014/main" id="{185693EC-CA54-47E0-AA44-E04910E700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88" y="1257301"/>
            <a:ext cx="12573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53" name="AutoShape 29">
            <a:extLst>
              <a:ext uri="{FF2B5EF4-FFF2-40B4-BE49-F238E27FC236}">
                <a16:creationId xmlns:a16="http://schemas.microsoft.com/office/drawing/2014/main" id="{3D6FC6EB-2810-4538-9E5A-A21EDE490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0" y="5715000"/>
            <a:ext cx="2286000" cy="2857500"/>
          </a:xfrm>
          <a:prstGeom prst="cloudCallout">
            <a:avLst>
              <a:gd name="adj1" fmla="val 219065"/>
              <a:gd name="adj2" fmla="val 83167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7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Time begin</a:t>
            </a:r>
          </a:p>
        </p:txBody>
      </p:sp>
      <p:grpSp>
        <p:nvGrpSpPr>
          <p:cNvPr id="77854" name="Group 30">
            <a:extLst>
              <a:ext uri="{FF2B5EF4-FFF2-40B4-BE49-F238E27FC236}">
                <a16:creationId xmlns:a16="http://schemas.microsoft.com/office/drawing/2014/main" id="{72524D85-0CFA-422C-AA8A-C5247BF6A95F}"/>
              </a:ext>
            </a:extLst>
          </p:cNvPr>
          <p:cNvGrpSpPr>
            <a:grpSpLocks/>
          </p:cNvGrpSpPr>
          <p:nvPr/>
        </p:nvGrpSpPr>
        <p:grpSpPr bwMode="auto">
          <a:xfrm>
            <a:off x="4629151" y="6057900"/>
            <a:ext cx="2662238" cy="2057400"/>
            <a:chOff x="4450" y="0"/>
            <a:chExt cx="1118" cy="1104"/>
          </a:xfrm>
        </p:grpSpPr>
        <p:pic>
          <p:nvPicPr>
            <p:cNvPr id="22582" name="Picture 31" descr="CLOCK">
              <a:extLst>
                <a:ext uri="{FF2B5EF4-FFF2-40B4-BE49-F238E27FC236}">
                  <a16:creationId xmlns:a16="http://schemas.microsoft.com/office/drawing/2014/main" id="{01AA451F-E2A9-4918-8B7C-4829E5BD52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83" name="AutoShape 32">
              <a:extLst>
                <a:ext uri="{FF2B5EF4-FFF2-40B4-BE49-F238E27FC236}">
                  <a16:creationId xmlns:a16="http://schemas.microsoft.com/office/drawing/2014/main" id="{7B2DEC93-8B6E-452E-915D-E285FB81B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99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01s </a:t>
              </a:r>
            </a:p>
          </p:txBody>
        </p:sp>
      </p:grpSp>
      <p:grpSp>
        <p:nvGrpSpPr>
          <p:cNvPr id="77857" name="Group 33">
            <a:extLst>
              <a:ext uri="{FF2B5EF4-FFF2-40B4-BE49-F238E27FC236}">
                <a16:creationId xmlns:a16="http://schemas.microsoft.com/office/drawing/2014/main" id="{7B7E1B71-D964-4782-9AF8-7EAD75DF4F51}"/>
              </a:ext>
            </a:extLst>
          </p:cNvPr>
          <p:cNvGrpSpPr>
            <a:grpSpLocks/>
          </p:cNvGrpSpPr>
          <p:nvPr/>
        </p:nvGrpSpPr>
        <p:grpSpPr bwMode="auto">
          <a:xfrm>
            <a:off x="4595813" y="6057900"/>
            <a:ext cx="2662238" cy="2057400"/>
            <a:chOff x="4450" y="0"/>
            <a:chExt cx="1118" cy="1104"/>
          </a:xfrm>
        </p:grpSpPr>
        <p:pic>
          <p:nvPicPr>
            <p:cNvPr id="22580" name="Picture 34" descr="CLOCK">
              <a:extLst>
                <a:ext uri="{FF2B5EF4-FFF2-40B4-BE49-F238E27FC236}">
                  <a16:creationId xmlns:a16="http://schemas.microsoft.com/office/drawing/2014/main" id="{E7071E84-ED74-43EF-A1FD-46611821E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81" name="AutoShape 35">
              <a:extLst>
                <a:ext uri="{FF2B5EF4-FFF2-40B4-BE49-F238E27FC236}">
                  <a16:creationId xmlns:a16="http://schemas.microsoft.com/office/drawing/2014/main" id="{A4BFE676-55F4-420C-9B52-D3572C00E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99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01s </a:t>
              </a:r>
            </a:p>
          </p:txBody>
        </p:sp>
      </p:grpSp>
      <p:grpSp>
        <p:nvGrpSpPr>
          <p:cNvPr id="77860" name="Group 36">
            <a:extLst>
              <a:ext uri="{FF2B5EF4-FFF2-40B4-BE49-F238E27FC236}">
                <a16:creationId xmlns:a16="http://schemas.microsoft.com/office/drawing/2014/main" id="{1CA28D01-4EC4-4189-9E80-67AD6AA94AD8}"/>
              </a:ext>
            </a:extLst>
          </p:cNvPr>
          <p:cNvGrpSpPr>
            <a:grpSpLocks/>
          </p:cNvGrpSpPr>
          <p:nvPr/>
        </p:nvGrpSpPr>
        <p:grpSpPr bwMode="auto">
          <a:xfrm>
            <a:off x="4686301" y="6057900"/>
            <a:ext cx="2662238" cy="2057400"/>
            <a:chOff x="4450" y="0"/>
            <a:chExt cx="1118" cy="1104"/>
          </a:xfrm>
        </p:grpSpPr>
        <p:pic>
          <p:nvPicPr>
            <p:cNvPr id="22578" name="Picture 37" descr="CLOCK">
              <a:extLst>
                <a:ext uri="{FF2B5EF4-FFF2-40B4-BE49-F238E27FC236}">
                  <a16:creationId xmlns:a16="http://schemas.microsoft.com/office/drawing/2014/main" id="{03A965B1-BDBB-4EC3-A360-3E867FC13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9" name="AutoShape 38">
              <a:extLst>
                <a:ext uri="{FF2B5EF4-FFF2-40B4-BE49-F238E27FC236}">
                  <a16:creationId xmlns:a16="http://schemas.microsoft.com/office/drawing/2014/main" id="{1981945D-C1D4-459A-B27E-DD543E366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99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02s </a:t>
              </a:r>
            </a:p>
          </p:txBody>
        </p:sp>
      </p:grpSp>
      <p:grpSp>
        <p:nvGrpSpPr>
          <p:cNvPr id="77863" name="Group 39">
            <a:extLst>
              <a:ext uri="{FF2B5EF4-FFF2-40B4-BE49-F238E27FC236}">
                <a16:creationId xmlns:a16="http://schemas.microsoft.com/office/drawing/2014/main" id="{436A6B35-44C6-4870-A311-4A39407580FA}"/>
              </a:ext>
            </a:extLst>
          </p:cNvPr>
          <p:cNvGrpSpPr>
            <a:grpSpLocks/>
          </p:cNvGrpSpPr>
          <p:nvPr/>
        </p:nvGrpSpPr>
        <p:grpSpPr bwMode="auto">
          <a:xfrm>
            <a:off x="4652963" y="6057900"/>
            <a:ext cx="2662238" cy="2057400"/>
            <a:chOff x="4450" y="0"/>
            <a:chExt cx="1118" cy="1104"/>
          </a:xfrm>
        </p:grpSpPr>
        <p:pic>
          <p:nvPicPr>
            <p:cNvPr id="22576" name="Picture 40" descr="CLOCK">
              <a:extLst>
                <a:ext uri="{FF2B5EF4-FFF2-40B4-BE49-F238E27FC236}">
                  <a16:creationId xmlns:a16="http://schemas.microsoft.com/office/drawing/2014/main" id="{35947188-AC92-4145-9361-464798C604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7" name="AutoShape 41">
              <a:extLst>
                <a:ext uri="{FF2B5EF4-FFF2-40B4-BE49-F238E27FC236}">
                  <a16:creationId xmlns:a16="http://schemas.microsoft.com/office/drawing/2014/main" id="{539A765D-D62C-4A2F-A508-88C6970E6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99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03s </a:t>
              </a:r>
            </a:p>
          </p:txBody>
        </p:sp>
      </p:grpSp>
      <p:grpSp>
        <p:nvGrpSpPr>
          <p:cNvPr id="77866" name="Group 42">
            <a:extLst>
              <a:ext uri="{FF2B5EF4-FFF2-40B4-BE49-F238E27FC236}">
                <a16:creationId xmlns:a16="http://schemas.microsoft.com/office/drawing/2014/main" id="{8B633CD4-9467-4D19-BA27-C90C9CD11EDD}"/>
              </a:ext>
            </a:extLst>
          </p:cNvPr>
          <p:cNvGrpSpPr>
            <a:grpSpLocks/>
          </p:cNvGrpSpPr>
          <p:nvPr/>
        </p:nvGrpSpPr>
        <p:grpSpPr bwMode="auto">
          <a:xfrm>
            <a:off x="4652963" y="6057900"/>
            <a:ext cx="2662238" cy="2057400"/>
            <a:chOff x="4450" y="0"/>
            <a:chExt cx="1118" cy="1104"/>
          </a:xfrm>
        </p:grpSpPr>
        <p:pic>
          <p:nvPicPr>
            <p:cNvPr id="22574" name="Picture 43" descr="CLOCK">
              <a:extLst>
                <a:ext uri="{FF2B5EF4-FFF2-40B4-BE49-F238E27FC236}">
                  <a16:creationId xmlns:a16="http://schemas.microsoft.com/office/drawing/2014/main" id="{40004A6A-C2D8-4D04-ADA5-B2C4D9BB8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5" name="AutoShape 44">
              <a:extLst>
                <a:ext uri="{FF2B5EF4-FFF2-40B4-BE49-F238E27FC236}">
                  <a16:creationId xmlns:a16="http://schemas.microsoft.com/office/drawing/2014/main" id="{E0E4C098-DE38-4B20-BE99-E514066BB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99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04s </a:t>
              </a:r>
            </a:p>
          </p:txBody>
        </p:sp>
      </p:grpSp>
      <p:grpSp>
        <p:nvGrpSpPr>
          <p:cNvPr id="77869" name="Group 45">
            <a:extLst>
              <a:ext uri="{FF2B5EF4-FFF2-40B4-BE49-F238E27FC236}">
                <a16:creationId xmlns:a16="http://schemas.microsoft.com/office/drawing/2014/main" id="{494A0AB2-5D63-46EE-A98E-BD7B34EA8D63}"/>
              </a:ext>
            </a:extLst>
          </p:cNvPr>
          <p:cNvGrpSpPr>
            <a:grpSpLocks/>
          </p:cNvGrpSpPr>
          <p:nvPr/>
        </p:nvGrpSpPr>
        <p:grpSpPr bwMode="auto">
          <a:xfrm>
            <a:off x="4652963" y="6057900"/>
            <a:ext cx="2662238" cy="2057400"/>
            <a:chOff x="4450" y="0"/>
            <a:chExt cx="1118" cy="1104"/>
          </a:xfrm>
        </p:grpSpPr>
        <p:pic>
          <p:nvPicPr>
            <p:cNvPr id="22572" name="Picture 46" descr="CLOCK">
              <a:extLst>
                <a:ext uri="{FF2B5EF4-FFF2-40B4-BE49-F238E27FC236}">
                  <a16:creationId xmlns:a16="http://schemas.microsoft.com/office/drawing/2014/main" id="{3DF96949-2074-4233-A2B9-D9D993258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3" name="AutoShape 47">
              <a:extLst>
                <a:ext uri="{FF2B5EF4-FFF2-40B4-BE49-F238E27FC236}">
                  <a16:creationId xmlns:a16="http://schemas.microsoft.com/office/drawing/2014/main" id="{4F00E5CB-2D08-4A92-9FFF-4D0AC8395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vi-VN" altLang="en-US" sz="99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r>
                <a:rPr kumimoji="1" lang="en-US" altLang="en-US" sz="99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s </a:t>
              </a:r>
            </a:p>
          </p:txBody>
        </p:sp>
      </p:grpSp>
      <p:sp>
        <p:nvSpPr>
          <p:cNvPr id="77872" name="AutoShape 48">
            <a:extLst>
              <a:ext uri="{FF2B5EF4-FFF2-40B4-BE49-F238E27FC236}">
                <a16:creationId xmlns:a16="http://schemas.microsoft.com/office/drawing/2014/main" id="{F10A5414-CDED-427D-B3D7-716E7CDA6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2381" y="5434693"/>
            <a:ext cx="2286000" cy="3543300"/>
          </a:xfrm>
          <a:prstGeom prst="cloudCallout">
            <a:avLst>
              <a:gd name="adj1" fmla="val 518440"/>
              <a:gd name="adj2" fmla="val -28199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vi-VN" altLang="en-US" sz="27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Bắt đầu</a:t>
            </a:r>
            <a:endParaRPr lang="en-US" altLang="en-US" sz="27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  <a:cs typeface="Arial" charset="0"/>
            </a:endParaRPr>
          </a:p>
        </p:txBody>
      </p:sp>
      <p:pic>
        <p:nvPicPr>
          <p:cNvPr id="22555" name="Picture 49" descr="Hoa27">
            <a:extLst>
              <a:ext uri="{FF2B5EF4-FFF2-40B4-BE49-F238E27FC236}">
                <a16:creationId xmlns:a16="http://schemas.microsoft.com/office/drawing/2014/main" id="{76C8A42E-F75B-49B4-87A4-7C43481083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8229600"/>
            <a:ext cx="37099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Picture 50" descr="Buombay">
            <a:extLst>
              <a:ext uri="{FF2B5EF4-FFF2-40B4-BE49-F238E27FC236}">
                <a16:creationId xmlns:a16="http://schemas.microsoft.com/office/drawing/2014/main" id="{CDE21439-5D6F-4443-9C41-1982D418FE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9086850"/>
            <a:ext cx="8572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51" descr="atom">
            <a:hlinkClick r:id="" action="ppaction://noaction"/>
            <a:extLst>
              <a:ext uri="{FF2B5EF4-FFF2-40B4-BE49-F238E27FC236}">
                <a16:creationId xmlns:a16="http://schemas.microsoft.com/office/drawing/2014/main" id="{A86A66D3-885C-4A36-9134-BD5A30FC99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914400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52" descr="690739pesbqr6dqw">
            <a:extLst>
              <a:ext uri="{FF2B5EF4-FFF2-40B4-BE49-F238E27FC236}">
                <a16:creationId xmlns:a16="http://schemas.microsoft.com/office/drawing/2014/main" id="{1A62C191-DCA5-4CAA-A2E6-24480EA2B7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286000"/>
            <a:ext cx="800100" cy="64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53" descr="690739pesbqr6dqw">
            <a:extLst>
              <a:ext uri="{FF2B5EF4-FFF2-40B4-BE49-F238E27FC236}">
                <a16:creationId xmlns:a16="http://schemas.microsoft.com/office/drawing/2014/main" id="{9800F0AF-D3A3-4851-ABE0-228D08096D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1717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0" name="Picture 54" descr="690739pesbqr6dqw">
            <a:extLst>
              <a:ext uri="{FF2B5EF4-FFF2-40B4-BE49-F238E27FC236}">
                <a16:creationId xmlns:a16="http://schemas.microsoft.com/office/drawing/2014/main" id="{99FD15BE-8FA8-407B-897E-EB10C8E020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0" y="21717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Picture 55" descr="690739pesbqr6dqw">
            <a:extLst>
              <a:ext uri="{FF2B5EF4-FFF2-40B4-BE49-F238E27FC236}">
                <a16:creationId xmlns:a16="http://schemas.microsoft.com/office/drawing/2014/main" id="{3BB56B0D-0C3D-4643-99ED-3E8AE70B3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2171700"/>
            <a:ext cx="1257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62" name="Group 56">
            <a:extLst>
              <a:ext uri="{FF2B5EF4-FFF2-40B4-BE49-F238E27FC236}">
                <a16:creationId xmlns:a16="http://schemas.microsoft.com/office/drawing/2014/main" id="{3B047472-4845-4D68-AB8D-C227D313018D}"/>
              </a:ext>
            </a:extLst>
          </p:cNvPr>
          <p:cNvGrpSpPr>
            <a:grpSpLocks/>
          </p:cNvGrpSpPr>
          <p:nvPr/>
        </p:nvGrpSpPr>
        <p:grpSpPr bwMode="auto">
          <a:xfrm>
            <a:off x="13373100" y="9144000"/>
            <a:ext cx="2743200" cy="1143000"/>
            <a:chOff x="0" y="3552"/>
            <a:chExt cx="1392" cy="768"/>
          </a:xfrm>
        </p:grpSpPr>
        <p:pic>
          <p:nvPicPr>
            <p:cNvPr id="22570" name="Picture 57" descr="671691">
              <a:extLst>
                <a:ext uri="{FF2B5EF4-FFF2-40B4-BE49-F238E27FC236}">
                  <a16:creationId xmlns:a16="http://schemas.microsoft.com/office/drawing/2014/main" id="{065C928B-EE3D-475B-9217-B586003B4AD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71" name="Picture 58" descr="671691">
              <a:extLst>
                <a:ext uri="{FF2B5EF4-FFF2-40B4-BE49-F238E27FC236}">
                  <a16:creationId xmlns:a16="http://schemas.microsoft.com/office/drawing/2014/main" id="{995F0B6E-7E76-4593-A33E-0E984D1861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63" name="Group 59">
            <a:extLst>
              <a:ext uri="{FF2B5EF4-FFF2-40B4-BE49-F238E27FC236}">
                <a16:creationId xmlns:a16="http://schemas.microsoft.com/office/drawing/2014/main" id="{8289D19F-2E83-4072-885A-875326B35665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258300"/>
            <a:ext cx="2400300" cy="1028700"/>
            <a:chOff x="0" y="3552"/>
            <a:chExt cx="1392" cy="768"/>
          </a:xfrm>
        </p:grpSpPr>
        <p:pic>
          <p:nvPicPr>
            <p:cNvPr id="22568" name="Picture 60" descr="671691">
              <a:extLst>
                <a:ext uri="{FF2B5EF4-FFF2-40B4-BE49-F238E27FC236}">
                  <a16:creationId xmlns:a16="http://schemas.microsoft.com/office/drawing/2014/main" id="{DCF1CAB8-B815-4A5F-BB41-5AA46A297CD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9" name="Picture 61" descr="671691">
              <a:extLst>
                <a:ext uri="{FF2B5EF4-FFF2-40B4-BE49-F238E27FC236}">
                  <a16:creationId xmlns:a16="http://schemas.microsoft.com/office/drawing/2014/main" id="{4095B032-2D45-4CDD-87FA-15A52A0CF65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64" name="Picture 62" descr="atom">
            <a:hlinkClick r:id="" action="ppaction://noaction"/>
            <a:extLst>
              <a:ext uri="{FF2B5EF4-FFF2-40B4-BE49-F238E27FC236}">
                <a16:creationId xmlns:a16="http://schemas.microsoft.com/office/drawing/2014/main" id="{7490A535-5723-48AE-8442-328EE3CAAD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8953500"/>
            <a:ext cx="114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5" name="Picture 63" descr="atom">
            <a:hlinkClick r:id="" action="ppaction://noaction"/>
            <a:extLst>
              <a:ext uri="{FF2B5EF4-FFF2-40B4-BE49-F238E27FC236}">
                <a16:creationId xmlns:a16="http://schemas.microsoft.com/office/drawing/2014/main" id="{47C3CB56-774B-4E48-928F-FAA5FEE78C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029700"/>
            <a:ext cx="114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AutoShape 12">
            <a:extLst>
              <a:ext uri="{FF2B5EF4-FFF2-40B4-BE49-F238E27FC236}">
                <a16:creationId xmlns:a16="http://schemas.microsoft.com/office/drawing/2014/main" id="{9B027FE7-4F68-47ED-B46C-C1F2CAD2B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972300"/>
            <a:ext cx="5257800" cy="13430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cs typeface="Arial" panose="020B0604020202020204" pitchFamily="34" charset="0"/>
              </a:rPr>
              <a:t> A: </a:t>
            </a:r>
            <a:r>
              <a:rPr lang="vi-VN" altLang="en-US" sz="4200" dirty="0">
                <a:solidFill>
                  <a:srgbClr val="FF0000"/>
                </a:solidFill>
                <a:cs typeface="Arial" panose="020B0604020202020204" pitchFamily="34" charset="0"/>
              </a:rPr>
              <a:t>25</a:t>
            </a:r>
            <a:endParaRPr lang="en-US" altLang="en-US" sz="42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 eaLnBrk="1" hangingPunct="1"/>
            <a:endParaRPr lang="en-US" altLang="en-US" sz="4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2567" name="AutoShape 13" descr="img24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07BC8A6-8F3F-4F71-A8B6-112161BDB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1485900"/>
            <a:ext cx="1512095" cy="685800"/>
          </a:xfrm>
          <a:prstGeom prst="wave">
            <a:avLst>
              <a:gd name="adj1" fmla="val 13005"/>
              <a:gd name="adj2" fmla="val 0"/>
            </a:avLst>
          </a:prstGeom>
          <a:blipFill dpi="0" rotWithShape="1">
            <a:blip r:embed="rId15"/>
            <a:srcRect/>
            <a:stretch>
              <a:fillRect/>
            </a:stretch>
          </a:blipFill>
          <a:ln w="9525">
            <a:round/>
            <a:headEnd/>
            <a:tailEnd/>
          </a:ln>
          <a:scene3d>
            <a:camera prst="legacyPerspectiv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700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1000"/>
                                        <p:tgtEl>
                                          <p:spTgt spid="778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7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53" grpId="0" animBg="1"/>
      <p:bldP spid="77853" grpId="1" animBg="1"/>
      <p:bldP spid="77872" grpId="0" animBg="1"/>
      <p:bldP spid="57356" grpId="0" animBg="1"/>
      <p:bldP spid="5735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>
            <a:extLst>
              <a:ext uri="{FF2B5EF4-FFF2-40B4-BE49-F238E27FC236}">
                <a16:creationId xmlns:a16="http://schemas.microsoft.com/office/drawing/2014/main" id="{5E8AAAA1-9C0B-4B27-A911-8F6F670C8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7658100"/>
            <a:ext cx="457200" cy="5715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700">
              <a:latin typeface="Arial" charset="0"/>
            </a:endParaRP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682C5771-517A-4689-A8AD-6B8799C9F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193132"/>
            <a:ext cx="342900" cy="228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700">
              <a:latin typeface="Arial" charset="0"/>
            </a:endParaRPr>
          </a:p>
        </p:txBody>
      </p:sp>
      <p:sp>
        <p:nvSpPr>
          <p:cNvPr id="17412" name="Rectangle 54">
            <a:extLst>
              <a:ext uri="{FF2B5EF4-FFF2-40B4-BE49-F238E27FC236}">
                <a16:creationId xmlns:a16="http://schemas.microsoft.com/office/drawing/2014/main" id="{5C09875E-11AB-40F6-8EB8-E392D7483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6858000"/>
            <a:ext cx="5943600" cy="1828800"/>
          </a:xfrm>
          <a:prstGeom prst="rect">
            <a:avLst/>
          </a:prstGeom>
          <a:gradFill rotWithShape="1">
            <a:gsLst>
              <a:gs pos="0">
                <a:srgbClr val="8990D7">
                  <a:alpha val="42000"/>
                </a:srgbClr>
              </a:gs>
              <a:gs pos="100000">
                <a:srgbClr val="DAFF8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8990D7"/>
            </a:contourClr>
          </a:sp3d>
        </p:spPr>
        <p:txBody>
          <a:bodyPr wrap="none" anchor="ctr">
            <a:flatTx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5400" b="0" dirty="0">
                <a:cs typeface="Arial" panose="020B0604020202020204" pitchFamily="34" charset="0"/>
              </a:rPr>
              <a:t>    </a:t>
            </a:r>
            <a:endParaRPr lang="en-US" altLang="en-US" sz="5400" b="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781" name="Rectangle 54">
                <a:extLst>
                  <a:ext uri="{FF2B5EF4-FFF2-40B4-BE49-F238E27FC236}">
                    <a16:creationId xmlns:a16="http://schemas.microsoft.com/office/drawing/2014/main" id="{E1C15486-6662-4777-AF06-040DDCD1F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600" y="2612751"/>
                <a:ext cx="10629900" cy="3140348"/>
              </a:xfrm>
              <a:prstGeom prst="rect">
                <a:avLst/>
              </a:prstGeom>
              <a:solidFill>
                <a:schemeClr val="bg1">
                  <a:alpha val="41960"/>
                </a:scheme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6D1C1"/>
                </a:extrusionClr>
                <a:contourClr>
                  <a:schemeClr val="bg1"/>
                </a:contourClr>
              </a:sp3d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vi-VN" altLang="en-US" sz="3000" dirty="0">
                  <a:solidFill>
                    <a:srgbClr val="3333FF"/>
                  </a:solidFill>
                  <a:cs typeface="Arial" panose="020B0604020202020204" pitchFamily="34" charset="0"/>
                </a:endParaRPr>
              </a:p>
              <a:p>
                <a:pPr algn="ctr"/>
                <a:r>
                  <a:rPr lang="vi-VN" altLang="en-US" sz="3000" dirty="0">
                    <a:solidFill>
                      <a:srgbClr val="3333FF"/>
                    </a:solidFill>
                    <a:cs typeface="Arial" panose="020B0604020202020204" pitchFamily="34" charset="0"/>
                  </a:rPr>
                  <a:t>Tính:</a:t>
                </a:r>
                <a:r>
                  <a:rPr lang="en-US" b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𝟔𝟒</m:t>
                        </m:r>
                        <m:r>
                          <a:rPr lang="vi-VN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vi-VN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𝟖𝟏</m:t>
                        </m:r>
                      </m:e>
                    </m:rad>
                  </m:oMath>
                </a14:m>
                <a:endParaRPr lang="vi-VN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ctr">
                  <a:buAutoNum type="alphaUcPeriod"/>
                </a:pPr>
                <a:r>
                  <a:rPr lang="vi-VN" alt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</a:p>
              <a:p>
                <a:pPr algn="ctr"/>
                <a:r>
                  <a:rPr lang="vi-VN" alt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72 </a:t>
                </a:r>
              </a:p>
              <a:p>
                <a:pPr algn="ctr"/>
                <a:r>
                  <a:rPr lang="vi-VN" alt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81</a:t>
                </a:r>
              </a:p>
              <a:p>
                <a:pPr algn="ctr"/>
                <a:r>
                  <a:rPr lang="vi-VN" alt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D. 125  </a:t>
                </a:r>
              </a:p>
              <a:p>
                <a:pPr algn="ctr"/>
                <a:endParaRPr lang="en-US" altLang="en-US" sz="3000" dirty="0">
                  <a:solidFill>
                    <a:srgbClr val="3333FF"/>
                  </a:solidFill>
                  <a:cs typeface="Arial" panose="020B0604020202020204" pitchFamily="34" charset="0"/>
                </a:endParaRPr>
              </a:p>
              <a:p>
                <a:pPr algn="ctr" eaLnBrk="1" hangingPunct="1"/>
                <a:endParaRPr lang="en-US" altLang="en-US" sz="3000" b="0" dirty="0">
                  <a:solidFill>
                    <a:srgbClr val="3333FF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781" name="Rectangle 54">
                <a:extLst>
                  <a:ext uri="{FF2B5EF4-FFF2-40B4-BE49-F238E27FC236}">
                    <a16:creationId xmlns:a16="http://schemas.microsoft.com/office/drawing/2014/main" id="{E1C15486-6662-4777-AF06-040DDCD1F0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2612751"/>
                <a:ext cx="10629900" cy="31403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4" name="Picture 9" descr="an3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C78702A-9F8B-41C3-973F-5D3188F2E7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97645"/>
            <a:ext cx="1714500" cy="151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54" name="Rectangle 34">
            <a:extLst>
              <a:ext uri="{FF2B5EF4-FFF2-40B4-BE49-F238E27FC236}">
                <a16:creationId xmlns:a16="http://schemas.microsoft.com/office/drawing/2014/main" id="{5622E90E-B6C7-4BAD-9A51-ABE8029AB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1828800"/>
            <a:ext cx="685800" cy="84582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700">
              <a:latin typeface="Arial" charset="0"/>
            </a:endParaRPr>
          </a:p>
        </p:txBody>
      </p:sp>
      <p:sp>
        <p:nvSpPr>
          <p:cNvPr id="56355" name="Rectangle 35">
            <a:extLst>
              <a:ext uri="{FF2B5EF4-FFF2-40B4-BE49-F238E27FC236}">
                <a16:creationId xmlns:a16="http://schemas.microsoft.com/office/drawing/2014/main" id="{9B9C4493-7C70-4DC0-8853-4686477AF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1850232"/>
            <a:ext cx="5486400" cy="3429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700">
              <a:latin typeface="Arial" charset="0"/>
            </a:endParaRPr>
          </a:p>
        </p:txBody>
      </p:sp>
      <p:pic>
        <p:nvPicPr>
          <p:cNvPr id="17419" name="Picture 38" descr="mouse">
            <a:extLst>
              <a:ext uri="{FF2B5EF4-FFF2-40B4-BE49-F238E27FC236}">
                <a16:creationId xmlns:a16="http://schemas.microsoft.com/office/drawing/2014/main" id="{7730D23D-50B1-4F8E-B7DF-7AAF4A21E8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9029700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AutoShape 40">
            <a:extLst>
              <a:ext uri="{FF2B5EF4-FFF2-40B4-BE49-F238E27FC236}">
                <a16:creationId xmlns:a16="http://schemas.microsoft.com/office/drawing/2014/main" id="{3336DD67-2A52-4C7A-A3B5-6500F7866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5715000"/>
            <a:ext cx="2514600" cy="65960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cs typeface="Arial" panose="020B0604020202020204" pitchFamily="34" charset="0"/>
            </a:endParaRPr>
          </a:p>
        </p:txBody>
      </p:sp>
      <p:sp>
        <p:nvSpPr>
          <p:cNvPr id="17422" name="AutoShape 41">
            <a:extLst>
              <a:ext uri="{FF2B5EF4-FFF2-40B4-BE49-F238E27FC236}">
                <a16:creationId xmlns:a16="http://schemas.microsoft.com/office/drawing/2014/main" id="{DE4773B5-6675-42A8-941E-21755A2FB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9256" y="5830181"/>
            <a:ext cx="2305050" cy="72151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cs typeface="Arial" panose="020B0604020202020204" pitchFamily="34" charset="0"/>
            </a:endParaRPr>
          </a:p>
        </p:txBody>
      </p:sp>
      <p:sp>
        <p:nvSpPr>
          <p:cNvPr id="75791" name="Text Box 42">
            <a:extLst>
              <a:ext uri="{FF2B5EF4-FFF2-40B4-BE49-F238E27FC236}">
                <a16:creationId xmlns:a16="http://schemas.microsoft.com/office/drawing/2014/main" id="{863FE800-5C87-4340-B803-75E14D29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3808" y="6173081"/>
            <a:ext cx="24193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700" dirty="0">
                <a:solidFill>
                  <a:srgbClr val="CC3300"/>
                </a:solidFill>
                <a:cs typeface="Arial" panose="020B0604020202020204" pitchFamily="34" charset="0"/>
              </a:rPr>
              <a:t>Trả lời</a:t>
            </a:r>
            <a:endParaRPr lang="en-US" altLang="en-US" sz="2700" dirty="0">
              <a:solidFill>
                <a:srgbClr val="CC3300"/>
              </a:solidFill>
              <a:cs typeface="Arial" panose="020B0604020202020204" pitchFamily="34" charset="0"/>
            </a:endParaRPr>
          </a:p>
        </p:txBody>
      </p:sp>
      <p:pic>
        <p:nvPicPr>
          <p:cNvPr id="17426" name="Picture 28" descr="atom">
            <a:hlinkClick r:id="" action="ppaction://noaction"/>
            <a:extLst>
              <a:ext uri="{FF2B5EF4-FFF2-40B4-BE49-F238E27FC236}">
                <a16:creationId xmlns:a16="http://schemas.microsoft.com/office/drawing/2014/main" id="{8F6EF76F-7EE1-4102-9A6A-64E5A67C65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88" y="1628776"/>
            <a:ext cx="12573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05" name="AutoShape 29">
            <a:extLst>
              <a:ext uri="{FF2B5EF4-FFF2-40B4-BE49-F238E27FC236}">
                <a16:creationId xmlns:a16="http://schemas.microsoft.com/office/drawing/2014/main" id="{64141D5C-9F40-4F98-9658-CD001F6C8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0" y="5715000"/>
            <a:ext cx="2286000" cy="2857500"/>
          </a:xfrm>
          <a:prstGeom prst="cloudCallout">
            <a:avLst>
              <a:gd name="adj1" fmla="val 219065"/>
              <a:gd name="adj2" fmla="val 83167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7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Time begin</a:t>
            </a:r>
          </a:p>
        </p:txBody>
      </p:sp>
      <p:grpSp>
        <p:nvGrpSpPr>
          <p:cNvPr id="75806" name="Group 30">
            <a:extLst>
              <a:ext uri="{FF2B5EF4-FFF2-40B4-BE49-F238E27FC236}">
                <a16:creationId xmlns:a16="http://schemas.microsoft.com/office/drawing/2014/main" id="{3A64EEDD-F4AC-4C76-9DEB-63ABC71D1E8E}"/>
              </a:ext>
            </a:extLst>
          </p:cNvPr>
          <p:cNvGrpSpPr>
            <a:grpSpLocks/>
          </p:cNvGrpSpPr>
          <p:nvPr/>
        </p:nvGrpSpPr>
        <p:grpSpPr bwMode="auto">
          <a:xfrm>
            <a:off x="4629151" y="6057900"/>
            <a:ext cx="2662238" cy="2057400"/>
            <a:chOff x="4450" y="0"/>
            <a:chExt cx="1118" cy="1104"/>
          </a:xfrm>
        </p:grpSpPr>
        <p:pic>
          <p:nvPicPr>
            <p:cNvPr id="17464" name="Picture 31" descr="CLOCK">
              <a:extLst>
                <a:ext uri="{FF2B5EF4-FFF2-40B4-BE49-F238E27FC236}">
                  <a16:creationId xmlns:a16="http://schemas.microsoft.com/office/drawing/2014/main" id="{8CA4EF57-D45E-497D-9EAA-C397128EE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65" name="AutoShape 32">
              <a:extLst>
                <a:ext uri="{FF2B5EF4-FFF2-40B4-BE49-F238E27FC236}">
                  <a16:creationId xmlns:a16="http://schemas.microsoft.com/office/drawing/2014/main" id="{CB8938BB-C259-4DEE-B8D6-7E16786E5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99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01s </a:t>
              </a:r>
            </a:p>
          </p:txBody>
        </p:sp>
      </p:grpSp>
      <p:grpSp>
        <p:nvGrpSpPr>
          <p:cNvPr id="75809" name="Group 33">
            <a:extLst>
              <a:ext uri="{FF2B5EF4-FFF2-40B4-BE49-F238E27FC236}">
                <a16:creationId xmlns:a16="http://schemas.microsoft.com/office/drawing/2014/main" id="{B042D26D-18AD-4CB9-81C9-63AC9A58E3A4}"/>
              </a:ext>
            </a:extLst>
          </p:cNvPr>
          <p:cNvGrpSpPr>
            <a:grpSpLocks/>
          </p:cNvGrpSpPr>
          <p:nvPr/>
        </p:nvGrpSpPr>
        <p:grpSpPr bwMode="auto">
          <a:xfrm>
            <a:off x="4595813" y="6057900"/>
            <a:ext cx="2662238" cy="2057400"/>
            <a:chOff x="4450" y="0"/>
            <a:chExt cx="1118" cy="1104"/>
          </a:xfrm>
        </p:grpSpPr>
        <p:pic>
          <p:nvPicPr>
            <p:cNvPr id="17462" name="Picture 34" descr="CLOCK">
              <a:extLst>
                <a:ext uri="{FF2B5EF4-FFF2-40B4-BE49-F238E27FC236}">
                  <a16:creationId xmlns:a16="http://schemas.microsoft.com/office/drawing/2014/main" id="{7CCEB32B-5381-4D7B-BE86-06F22C43D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63" name="AutoShape 35">
              <a:extLst>
                <a:ext uri="{FF2B5EF4-FFF2-40B4-BE49-F238E27FC236}">
                  <a16:creationId xmlns:a16="http://schemas.microsoft.com/office/drawing/2014/main" id="{4E23B75B-B7F4-4789-8BE8-61EAC067D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99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01s </a:t>
              </a:r>
            </a:p>
          </p:txBody>
        </p:sp>
      </p:grpSp>
      <p:grpSp>
        <p:nvGrpSpPr>
          <p:cNvPr id="75812" name="Group 36">
            <a:extLst>
              <a:ext uri="{FF2B5EF4-FFF2-40B4-BE49-F238E27FC236}">
                <a16:creationId xmlns:a16="http://schemas.microsoft.com/office/drawing/2014/main" id="{CB926667-7BCD-4C60-ADF5-13F23058BE10}"/>
              </a:ext>
            </a:extLst>
          </p:cNvPr>
          <p:cNvGrpSpPr>
            <a:grpSpLocks/>
          </p:cNvGrpSpPr>
          <p:nvPr/>
        </p:nvGrpSpPr>
        <p:grpSpPr bwMode="auto">
          <a:xfrm>
            <a:off x="4686301" y="6057900"/>
            <a:ext cx="2662238" cy="2057400"/>
            <a:chOff x="4450" y="0"/>
            <a:chExt cx="1118" cy="1104"/>
          </a:xfrm>
        </p:grpSpPr>
        <p:pic>
          <p:nvPicPr>
            <p:cNvPr id="17460" name="Picture 37" descr="CLOCK">
              <a:extLst>
                <a:ext uri="{FF2B5EF4-FFF2-40B4-BE49-F238E27FC236}">
                  <a16:creationId xmlns:a16="http://schemas.microsoft.com/office/drawing/2014/main" id="{658B792E-AEDF-4848-A081-B185B4459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61" name="AutoShape 38">
              <a:extLst>
                <a:ext uri="{FF2B5EF4-FFF2-40B4-BE49-F238E27FC236}">
                  <a16:creationId xmlns:a16="http://schemas.microsoft.com/office/drawing/2014/main" id="{495C738B-2677-4848-9BB1-08F8BB123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99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02s </a:t>
              </a:r>
            </a:p>
          </p:txBody>
        </p:sp>
      </p:grpSp>
      <p:grpSp>
        <p:nvGrpSpPr>
          <p:cNvPr id="75815" name="Group 39">
            <a:extLst>
              <a:ext uri="{FF2B5EF4-FFF2-40B4-BE49-F238E27FC236}">
                <a16:creationId xmlns:a16="http://schemas.microsoft.com/office/drawing/2014/main" id="{5B7D90E8-C13B-44A4-BAF6-428E947B1E2D}"/>
              </a:ext>
            </a:extLst>
          </p:cNvPr>
          <p:cNvGrpSpPr>
            <a:grpSpLocks/>
          </p:cNvGrpSpPr>
          <p:nvPr/>
        </p:nvGrpSpPr>
        <p:grpSpPr bwMode="auto">
          <a:xfrm>
            <a:off x="4652963" y="6057900"/>
            <a:ext cx="2662238" cy="2057400"/>
            <a:chOff x="4450" y="0"/>
            <a:chExt cx="1118" cy="1104"/>
          </a:xfrm>
        </p:grpSpPr>
        <p:pic>
          <p:nvPicPr>
            <p:cNvPr id="17458" name="Picture 40" descr="CLOCK">
              <a:extLst>
                <a:ext uri="{FF2B5EF4-FFF2-40B4-BE49-F238E27FC236}">
                  <a16:creationId xmlns:a16="http://schemas.microsoft.com/office/drawing/2014/main" id="{C4D5F26A-7821-475C-ADCE-D2CBD826D8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59" name="AutoShape 41">
              <a:extLst>
                <a:ext uri="{FF2B5EF4-FFF2-40B4-BE49-F238E27FC236}">
                  <a16:creationId xmlns:a16="http://schemas.microsoft.com/office/drawing/2014/main" id="{4BEAD85E-568B-4CFD-B550-B3DF3F5EC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99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03s </a:t>
              </a:r>
            </a:p>
          </p:txBody>
        </p:sp>
      </p:grpSp>
      <p:grpSp>
        <p:nvGrpSpPr>
          <p:cNvPr id="75818" name="Group 42">
            <a:extLst>
              <a:ext uri="{FF2B5EF4-FFF2-40B4-BE49-F238E27FC236}">
                <a16:creationId xmlns:a16="http://schemas.microsoft.com/office/drawing/2014/main" id="{41B8CA7E-E061-4566-BDA0-817D9FDAB9DD}"/>
              </a:ext>
            </a:extLst>
          </p:cNvPr>
          <p:cNvGrpSpPr>
            <a:grpSpLocks/>
          </p:cNvGrpSpPr>
          <p:nvPr/>
        </p:nvGrpSpPr>
        <p:grpSpPr bwMode="auto">
          <a:xfrm>
            <a:off x="4652963" y="6057900"/>
            <a:ext cx="2662238" cy="2057400"/>
            <a:chOff x="4450" y="0"/>
            <a:chExt cx="1118" cy="1104"/>
          </a:xfrm>
        </p:grpSpPr>
        <p:pic>
          <p:nvPicPr>
            <p:cNvPr id="17456" name="Picture 43" descr="CLOCK">
              <a:extLst>
                <a:ext uri="{FF2B5EF4-FFF2-40B4-BE49-F238E27FC236}">
                  <a16:creationId xmlns:a16="http://schemas.microsoft.com/office/drawing/2014/main" id="{D9EB4168-92DF-4C52-9A43-0015DA37A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57" name="AutoShape 44">
              <a:extLst>
                <a:ext uri="{FF2B5EF4-FFF2-40B4-BE49-F238E27FC236}">
                  <a16:creationId xmlns:a16="http://schemas.microsoft.com/office/drawing/2014/main" id="{95B6EF59-5B3F-4AD4-B440-D61F184E3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990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04s </a:t>
              </a:r>
            </a:p>
          </p:txBody>
        </p:sp>
      </p:grpSp>
      <p:grpSp>
        <p:nvGrpSpPr>
          <p:cNvPr id="75821" name="Group 45">
            <a:extLst>
              <a:ext uri="{FF2B5EF4-FFF2-40B4-BE49-F238E27FC236}">
                <a16:creationId xmlns:a16="http://schemas.microsoft.com/office/drawing/2014/main" id="{D9ABAD12-5650-4234-8C0B-8C31C2DAC0CD}"/>
              </a:ext>
            </a:extLst>
          </p:cNvPr>
          <p:cNvGrpSpPr>
            <a:grpSpLocks/>
          </p:cNvGrpSpPr>
          <p:nvPr/>
        </p:nvGrpSpPr>
        <p:grpSpPr bwMode="auto">
          <a:xfrm>
            <a:off x="4652963" y="6057900"/>
            <a:ext cx="2662238" cy="2057400"/>
            <a:chOff x="4450" y="0"/>
            <a:chExt cx="1118" cy="1104"/>
          </a:xfrm>
        </p:grpSpPr>
        <p:pic>
          <p:nvPicPr>
            <p:cNvPr id="17454" name="Picture 46" descr="CLOCK">
              <a:extLst>
                <a:ext uri="{FF2B5EF4-FFF2-40B4-BE49-F238E27FC236}">
                  <a16:creationId xmlns:a16="http://schemas.microsoft.com/office/drawing/2014/main" id="{43063F9D-0C2F-4ABD-B67C-6FFAE4FA4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55" name="AutoShape 47">
              <a:extLst>
                <a:ext uri="{FF2B5EF4-FFF2-40B4-BE49-F238E27FC236}">
                  <a16:creationId xmlns:a16="http://schemas.microsoft.com/office/drawing/2014/main" id="{011FBF00-6B75-46C8-A28E-9D4E827C4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kumimoji="1" lang="vi-VN" altLang="en-US" sz="99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r>
                <a:rPr kumimoji="1" lang="en-US" altLang="en-US" sz="9900" dirty="0">
                  <a:solidFill>
                    <a:srgbClr val="FF33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s </a:t>
              </a:r>
            </a:p>
          </p:txBody>
        </p:sp>
      </p:grpSp>
      <p:sp>
        <p:nvSpPr>
          <p:cNvPr id="75824" name="AutoShape 48">
            <a:extLst>
              <a:ext uri="{FF2B5EF4-FFF2-40B4-BE49-F238E27FC236}">
                <a16:creationId xmlns:a16="http://schemas.microsoft.com/office/drawing/2014/main" id="{45AA7983-B73A-4DAF-858C-5EB2E870D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0" y="5479257"/>
            <a:ext cx="2286000" cy="3550443"/>
          </a:xfrm>
          <a:prstGeom prst="cloudCallout">
            <a:avLst>
              <a:gd name="adj1" fmla="val 518440"/>
              <a:gd name="adj2" fmla="val -28199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vi-VN" altLang="en-US" sz="27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Bắt đầu</a:t>
            </a:r>
            <a:endParaRPr lang="en-US" altLang="en-US" sz="27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  <a:cs typeface="Arial" charset="0"/>
            </a:endParaRPr>
          </a:p>
        </p:txBody>
      </p:sp>
      <p:pic>
        <p:nvPicPr>
          <p:cNvPr id="17435" name="Picture 49" descr="Hoa27">
            <a:extLst>
              <a:ext uri="{FF2B5EF4-FFF2-40B4-BE49-F238E27FC236}">
                <a16:creationId xmlns:a16="http://schemas.microsoft.com/office/drawing/2014/main" id="{339F570A-BD39-4716-B1E3-3866DB82BA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8229600"/>
            <a:ext cx="37099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50" descr="Buombay">
            <a:extLst>
              <a:ext uri="{FF2B5EF4-FFF2-40B4-BE49-F238E27FC236}">
                <a16:creationId xmlns:a16="http://schemas.microsoft.com/office/drawing/2014/main" id="{634C431F-C71A-4965-AC7A-3A40258AF1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9086850"/>
            <a:ext cx="8572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51" descr="atom">
            <a:hlinkClick r:id="" action="ppaction://noaction"/>
            <a:extLst>
              <a:ext uri="{FF2B5EF4-FFF2-40B4-BE49-F238E27FC236}">
                <a16:creationId xmlns:a16="http://schemas.microsoft.com/office/drawing/2014/main" id="{6BBDF2AE-D79D-4830-9337-4F6BD45A9F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914400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52" descr="690739pesbqr6dqw">
            <a:extLst>
              <a:ext uri="{FF2B5EF4-FFF2-40B4-BE49-F238E27FC236}">
                <a16:creationId xmlns:a16="http://schemas.microsoft.com/office/drawing/2014/main" id="{77613CB4-6649-4C10-A39C-DB0FC48D79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286000"/>
            <a:ext cx="800100" cy="64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9" name="Picture 53" descr="690739pesbqr6dqw">
            <a:extLst>
              <a:ext uri="{FF2B5EF4-FFF2-40B4-BE49-F238E27FC236}">
                <a16:creationId xmlns:a16="http://schemas.microsoft.com/office/drawing/2014/main" id="{A88B3CA3-0209-45DA-95BE-F5A4A43E9E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1717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54" descr="690739pesbqr6dqw">
            <a:extLst>
              <a:ext uri="{FF2B5EF4-FFF2-40B4-BE49-F238E27FC236}">
                <a16:creationId xmlns:a16="http://schemas.microsoft.com/office/drawing/2014/main" id="{0C704833-639A-42A3-8D34-C0B3385CC0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0" y="21717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55" descr="690739pesbqr6dqw">
            <a:extLst>
              <a:ext uri="{FF2B5EF4-FFF2-40B4-BE49-F238E27FC236}">
                <a16:creationId xmlns:a16="http://schemas.microsoft.com/office/drawing/2014/main" id="{12642AB2-D142-41A6-9293-69BFF1BB3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2171700"/>
            <a:ext cx="1257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42" name="Group 56">
            <a:extLst>
              <a:ext uri="{FF2B5EF4-FFF2-40B4-BE49-F238E27FC236}">
                <a16:creationId xmlns:a16="http://schemas.microsoft.com/office/drawing/2014/main" id="{FB23E5FD-0877-4CED-89CB-29E75335A075}"/>
              </a:ext>
            </a:extLst>
          </p:cNvPr>
          <p:cNvGrpSpPr>
            <a:grpSpLocks/>
          </p:cNvGrpSpPr>
          <p:nvPr/>
        </p:nvGrpSpPr>
        <p:grpSpPr bwMode="auto">
          <a:xfrm>
            <a:off x="13373100" y="9144000"/>
            <a:ext cx="2743200" cy="1143000"/>
            <a:chOff x="0" y="3552"/>
            <a:chExt cx="1392" cy="768"/>
          </a:xfrm>
        </p:grpSpPr>
        <p:pic>
          <p:nvPicPr>
            <p:cNvPr id="17452" name="Picture 57" descr="671691">
              <a:extLst>
                <a:ext uri="{FF2B5EF4-FFF2-40B4-BE49-F238E27FC236}">
                  <a16:creationId xmlns:a16="http://schemas.microsoft.com/office/drawing/2014/main" id="{D09465A8-DD7D-4BA9-A9C7-A13901C225B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3" name="Picture 58" descr="671691">
              <a:extLst>
                <a:ext uri="{FF2B5EF4-FFF2-40B4-BE49-F238E27FC236}">
                  <a16:creationId xmlns:a16="http://schemas.microsoft.com/office/drawing/2014/main" id="{763CC8FA-2A4B-4AF1-86CB-D9EF91407A6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43" name="Group 59">
            <a:extLst>
              <a:ext uri="{FF2B5EF4-FFF2-40B4-BE49-F238E27FC236}">
                <a16:creationId xmlns:a16="http://schemas.microsoft.com/office/drawing/2014/main" id="{F31EA16C-5884-4193-8B32-D3E40FC2CFFA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258300"/>
            <a:ext cx="2400300" cy="1028700"/>
            <a:chOff x="0" y="3552"/>
            <a:chExt cx="1392" cy="768"/>
          </a:xfrm>
        </p:grpSpPr>
        <p:pic>
          <p:nvPicPr>
            <p:cNvPr id="17450" name="Picture 60" descr="671691">
              <a:extLst>
                <a:ext uri="{FF2B5EF4-FFF2-40B4-BE49-F238E27FC236}">
                  <a16:creationId xmlns:a16="http://schemas.microsoft.com/office/drawing/2014/main" id="{485580AD-D616-4B9A-8888-9D88B95DA1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1" name="Picture 61" descr="671691">
              <a:extLst>
                <a:ext uri="{FF2B5EF4-FFF2-40B4-BE49-F238E27FC236}">
                  <a16:creationId xmlns:a16="http://schemas.microsoft.com/office/drawing/2014/main" id="{3442D13D-C91F-4C7D-B2BB-A9050CC288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44" name="Picture 62" descr="atom">
            <a:hlinkClick r:id="" action="ppaction://noaction"/>
            <a:extLst>
              <a:ext uri="{FF2B5EF4-FFF2-40B4-BE49-F238E27FC236}">
                <a16:creationId xmlns:a16="http://schemas.microsoft.com/office/drawing/2014/main" id="{D65B768A-BF2D-4BF7-B1C3-BD3997D4D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8953500"/>
            <a:ext cx="114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5" name="Picture 63" descr="atom">
            <a:hlinkClick r:id="" action="ppaction://noaction"/>
            <a:extLst>
              <a:ext uri="{FF2B5EF4-FFF2-40B4-BE49-F238E27FC236}">
                <a16:creationId xmlns:a16="http://schemas.microsoft.com/office/drawing/2014/main" id="{BF95F21B-2ABC-42B3-8A8B-6C63D7FC17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029700"/>
            <a:ext cx="114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AutoShape 12">
            <a:extLst>
              <a:ext uri="{FF2B5EF4-FFF2-40B4-BE49-F238E27FC236}">
                <a16:creationId xmlns:a16="http://schemas.microsoft.com/office/drawing/2014/main" id="{F0555332-F2AB-4093-AC25-647886979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7000875"/>
            <a:ext cx="5257800" cy="13430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cs typeface="Arial" panose="020B0604020202020204" pitchFamily="34" charset="0"/>
              </a:rPr>
              <a:t>B:</a:t>
            </a:r>
            <a:r>
              <a:rPr lang="vi-VN" altLang="en-US" sz="4200" dirty="0">
                <a:solidFill>
                  <a:srgbClr val="FF0000"/>
                </a:solidFill>
                <a:cs typeface="Arial" panose="020B0604020202020204" pitchFamily="34" charset="0"/>
              </a:rPr>
              <a:t>72</a:t>
            </a:r>
            <a:r>
              <a:rPr lang="en-US" altLang="en-US" sz="4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7448" name="AutoShape 13" descr="img24">
            <a:hlinkClick r:id="rId14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8765F898-1BC8-429D-ABFD-C721A46BE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2057400"/>
            <a:ext cx="1512095" cy="685800"/>
          </a:xfrm>
          <a:prstGeom prst="wave">
            <a:avLst>
              <a:gd name="adj1" fmla="val 13005"/>
              <a:gd name="adj2" fmla="val 0"/>
            </a:avLst>
          </a:prstGeom>
          <a:blipFill dpi="0" rotWithShape="1">
            <a:blip r:embed="rId15"/>
            <a:srcRect/>
            <a:stretch>
              <a:fillRect/>
            </a:stretch>
          </a:blipFill>
          <a:ln w="9525">
            <a:round/>
            <a:headEnd/>
            <a:tailEnd/>
          </a:ln>
          <a:scene3d>
            <a:camera prst="legacyPerspectiv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700" i="1" dirty="0">
                <a:latin typeface="Times New Roman" panose="02020603050405020304" pitchFamily="18" charset="0"/>
                <a:cs typeface="Arial" panose="020B0604020202020204" pitchFamily="34" charset="0"/>
              </a:rPr>
              <a:t>Câu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58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75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75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05" grpId="0" animBg="1"/>
      <p:bldP spid="75805" grpId="1" animBg="1"/>
      <p:bldP spid="75824" grpId="0" animBg="1"/>
      <p:bldP spid="57356" grpId="0" animBg="1"/>
      <p:bldP spid="5735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8943" y="1790700"/>
            <a:ext cx="16358894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597650" y="3390900"/>
              <a:ext cx="11853307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2. </a:t>
              </a:r>
              <a:r>
                <a:rPr kumimoji="0" lang="nl-NL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KHAI CĂN BẬC HAI VÀ PHÉP CHIA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EB68D6-0B7C-87D4-043E-3BDC4437A366}"/>
              </a:ext>
            </a:extLst>
          </p:cNvPr>
          <p:cNvSpPr/>
          <p:nvPr/>
        </p:nvSpPr>
        <p:spPr>
          <a:xfrm>
            <a:off x="2685046" y="4914900"/>
            <a:ext cx="1461235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hệ giữa phép khai căn bậc hai và phép chia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42163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2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97385" y="1860998"/>
            <a:ext cx="20070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4DDC6B-07D4-FBEA-11F7-3ED770B90221}"/>
                  </a:ext>
                </a:extLst>
              </p:cNvPr>
              <p:cNvSpPr txBox="1"/>
              <p:nvPr/>
            </p:nvSpPr>
            <p:spPr>
              <a:xfrm>
                <a:off x="4039894" y="618211"/>
                <a:ext cx="9601200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so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</m:t>
                        </m:r>
                      </m:e>
                    </m:rad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100:4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4DDC6B-07D4-FBEA-11F7-3ED770B9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94" y="618211"/>
                <a:ext cx="9601200" cy="850939"/>
              </a:xfrm>
              <a:prstGeom prst="rect">
                <a:avLst/>
              </a:prstGeom>
              <a:blipFill>
                <a:blip r:embed="rId6"/>
                <a:stretch>
                  <a:fillRect l="-2667" t="-7857" b="-342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F74551-E914-11C5-20D3-7CC392D1E96D}"/>
              </a:ext>
            </a:extLst>
          </p:cNvPr>
          <p:cNvSpPr txBox="1"/>
          <p:nvPr/>
        </p:nvSpPr>
        <p:spPr>
          <a:xfrm>
            <a:off x="3026638" y="1853303"/>
            <a:ext cx="19142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254AFA1-C34E-E82D-BEBD-E8B67461F153}"/>
                  </a:ext>
                </a:extLst>
              </p:cNvPr>
              <p:cNvSpPr txBox="1"/>
              <p:nvPr/>
            </p:nvSpPr>
            <p:spPr>
              <a:xfrm>
                <a:off x="697385" y="4217921"/>
                <a:ext cx="2058440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: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254AFA1-C34E-E82D-BEBD-E8B67461F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85" y="4217921"/>
                <a:ext cx="2058440" cy="8663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5F86A4-5A82-2D13-A237-5AC3B2797018}"/>
                  </a:ext>
                </a:extLst>
              </p:cNvPr>
              <p:cNvSpPr txBox="1"/>
              <p:nvPr/>
            </p:nvSpPr>
            <p:spPr>
              <a:xfrm>
                <a:off x="3178492" y="2901778"/>
                <a:ext cx="3755707" cy="958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: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5F86A4-5A82-2D13-A237-5AC3B2797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492" y="2901778"/>
                <a:ext cx="3755707" cy="9580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E7C182-6F33-3E4C-7C43-782E84BC3D02}"/>
                  </a:ext>
                </a:extLst>
              </p:cNvPr>
              <p:cNvSpPr txBox="1"/>
              <p:nvPr/>
            </p:nvSpPr>
            <p:spPr>
              <a:xfrm>
                <a:off x="6463164" y="3062889"/>
                <a:ext cx="252349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=10:2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E7C182-6F33-3E4C-7C43-782E84BC3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164" y="3062889"/>
                <a:ext cx="2523499" cy="784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94525C2-2D0A-7E39-4CF2-1DDB05710B89}"/>
                  </a:ext>
                </a:extLst>
              </p:cNvPr>
              <p:cNvSpPr txBox="1"/>
              <p:nvPr/>
            </p:nvSpPr>
            <p:spPr>
              <a:xfrm>
                <a:off x="8455732" y="3061841"/>
                <a:ext cx="174110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=5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94525C2-2D0A-7E39-4CF2-1DDB05710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732" y="3061841"/>
                <a:ext cx="1741104" cy="7848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30101B2-18D0-2869-5785-D24A2066C540}"/>
                  </a:ext>
                </a:extLst>
              </p:cNvPr>
              <p:cNvSpPr/>
              <p:nvPr/>
            </p:nvSpPr>
            <p:spPr>
              <a:xfrm>
                <a:off x="2507171" y="4128409"/>
                <a:ext cx="3955993" cy="880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25</m:t>
                          </m:r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30101B2-18D0-2869-5785-D24A2066C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171" y="4128409"/>
                <a:ext cx="3955993" cy="88043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95C4343-E879-DB90-6946-BEDB20879209}"/>
                  </a:ext>
                </a:extLst>
              </p:cNvPr>
              <p:cNvSpPr/>
              <p:nvPr/>
            </p:nvSpPr>
            <p:spPr>
              <a:xfrm>
                <a:off x="5529535" y="4134830"/>
                <a:ext cx="2743415" cy="957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5</m:t>
                              </m:r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95C4343-E879-DB90-6946-BEDB2087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535" y="4134830"/>
                <a:ext cx="2743415" cy="9579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7A9799-4096-A422-564A-68C9981F79C9}"/>
                  </a:ext>
                </a:extLst>
              </p:cNvPr>
              <p:cNvSpPr/>
              <p:nvPr/>
            </p:nvSpPr>
            <p:spPr>
              <a:xfrm>
                <a:off x="7709402" y="4218462"/>
                <a:ext cx="3955993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vi-VN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5</m:t>
                      </m:r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7A9799-4096-A422-564A-68C9981F7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402" y="4218462"/>
                <a:ext cx="3955993" cy="7848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11B517-D546-C209-0E0A-B82D661389E9}"/>
                  </a:ext>
                </a:extLst>
              </p:cNvPr>
              <p:cNvSpPr/>
              <p:nvPr/>
            </p:nvSpPr>
            <p:spPr>
              <a:xfrm>
                <a:off x="279078" y="2995345"/>
                <a:ext cx="3340678" cy="866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e>
                      </m:rad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: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11B517-D546-C209-0E0A-B82D66138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78" y="2995345"/>
                <a:ext cx="3340678" cy="8663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56C1B3C-9221-F52F-49E3-58DED2A998B9}"/>
                  </a:ext>
                </a:extLst>
              </p:cNvPr>
              <p:cNvSpPr txBox="1"/>
              <p:nvPr/>
            </p:nvSpPr>
            <p:spPr>
              <a:xfrm>
                <a:off x="1066800" y="5481392"/>
                <a:ext cx="7164547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</m:e>
                    </m:rad>
                    <m:r>
                      <a:rPr lang="en-US" sz="4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  <m:r>
                      <a:rPr lang="en-US" sz="4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:</m:t>
                        </m:r>
                        <m: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sz="45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56C1B3C-9221-F52F-49E3-58DED2A99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481392"/>
                <a:ext cx="7164547" cy="850939"/>
              </a:xfrm>
              <a:prstGeom prst="rect">
                <a:avLst/>
              </a:prstGeom>
              <a:blipFill>
                <a:blip r:embed="rId16"/>
                <a:stretch>
                  <a:fillRect l="-3574" t="-7857" b="-342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3949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" grpId="0"/>
      <p:bldP spid="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923868"/>
            <a:ext cx="16341026" cy="3600632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74838" y="4120754"/>
              <a:ext cx="15029693" cy="1182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3400" y="32638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4081E3-DDC5-EE67-69CA-1C67EB0E834E}"/>
                  </a:ext>
                </a:extLst>
              </p:cNvPr>
              <p:cNvSpPr txBox="1"/>
              <p:nvPr/>
            </p:nvSpPr>
            <p:spPr>
              <a:xfrm>
                <a:off x="1409700" y="2199846"/>
                <a:ext cx="11315700" cy="283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4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  <m:r>
                        <a:rPr lang="en-US" sz="4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 .</m:t>
                      </m:r>
                    </m:oMath>
                  </m:oMathPara>
                </a14:m>
                <a:endParaRPr lang="en-US" sz="4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4081E3-DDC5-EE67-69CA-1C67EB0E8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2199846"/>
                <a:ext cx="11315700" cy="2830775"/>
              </a:xfrm>
              <a:prstGeom prst="rect">
                <a:avLst/>
              </a:prstGeom>
              <a:blipFill>
                <a:blip r:embed="rId7"/>
                <a:stretch>
                  <a:fillRect l="-2262" t="-45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56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412932" y="1802562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664DC9-DC9A-8453-A86F-A1513B60074B}"/>
                  </a:ext>
                </a:extLst>
              </p:cNvPr>
              <p:cNvSpPr txBox="1"/>
              <p:nvPr/>
            </p:nvSpPr>
            <p:spPr>
              <a:xfrm>
                <a:off x="4536978" y="560995"/>
                <a:ext cx="3147042" cy="852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664DC9-DC9A-8453-A86F-A1513B600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978" y="560995"/>
                <a:ext cx="3147042" cy="852221"/>
              </a:xfrm>
              <a:prstGeom prst="rect">
                <a:avLst/>
              </a:prstGeom>
              <a:blipFill>
                <a:blip r:embed="rId5"/>
                <a:stretch>
                  <a:fillRect l="-8124" t="-7143" b="-3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740FF4-8F4F-2065-75E5-20952E645282}"/>
                  </a:ext>
                </a:extLst>
              </p:cNvPr>
              <p:cNvSpPr txBox="1"/>
              <p:nvPr/>
            </p:nvSpPr>
            <p:spPr>
              <a:xfrm>
                <a:off x="8320373" y="481347"/>
                <a:ext cx="8610600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&gt;0</m:t>
                        </m:r>
                      </m:e>
                    </m: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740FF4-8F4F-2065-75E5-20952E645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373" y="481347"/>
                <a:ext cx="8610600" cy="875240"/>
              </a:xfrm>
              <a:prstGeom prst="rect">
                <a:avLst/>
              </a:prstGeom>
              <a:blipFill>
                <a:blip r:embed="rId6"/>
                <a:stretch>
                  <a:fillRect l="-2975" t="-4861" b="-326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BF0AD1-A7C8-17B8-58FD-200A47ADDB70}"/>
                  </a:ext>
                </a:extLst>
              </p:cNvPr>
              <p:cNvSpPr txBox="1"/>
              <p:nvPr/>
            </p:nvSpPr>
            <p:spPr>
              <a:xfrm>
                <a:off x="807776" y="3397013"/>
                <a:ext cx="2821486" cy="852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BF0AD1-A7C8-17B8-58FD-200A47ADD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76" y="3397013"/>
                <a:ext cx="2821486" cy="852221"/>
              </a:xfrm>
              <a:prstGeom prst="rect">
                <a:avLst/>
              </a:prstGeom>
              <a:blipFill>
                <a:blip r:embed="rId7"/>
                <a:stretch>
                  <a:fillRect l="-9091" t="-7143" b="-3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D4A86CB-5C81-16CC-4278-3DCCD5CEF491}"/>
                  </a:ext>
                </a:extLst>
              </p:cNvPr>
              <p:cNvSpPr txBox="1"/>
              <p:nvPr/>
            </p:nvSpPr>
            <p:spPr>
              <a:xfrm>
                <a:off x="3204378" y="3413313"/>
                <a:ext cx="2387411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8:2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D4A86CB-5C81-16CC-4278-3DCCD5CEF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378" y="3413313"/>
                <a:ext cx="2387411" cy="8663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D4B749-53D3-5D0C-F064-1713BABC5AD5}"/>
                  </a:ext>
                </a:extLst>
              </p:cNvPr>
              <p:cNvSpPr txBox="1"/>
              <p:nvPr/>
            </p:nvSpPr>
            <p:spPr>
              <a:xfrm>
                <a:off x="4916793" y="3447641"/>
                <a:ext cx="2387411" cy="863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D4B749-53D3-5D0C-F064-1713BABC5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793" y="3447641"/>
                <a:ext cx="2387411" cy="8637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8E4E2-D2FA-938D-B815-D8F47E04322D}"/>
                  </a:ext>
                </a:extLst>
              </p:cNvPr>
              <p:cNvSpPr txBox="1"/>
              <p:nvPr/>
            </p:nvSpPr>
            <p:spPr>
              <a:xfrm>
                <a:off x="6603489" y="3494810"/>
                <a:ext cx="173629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8E4E2-D2FA-938D-B815-D8F47E043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489" y="3494810"/>
                <a:ext cx="1736299" cy="7848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51130B3-F135-6B98-1939-3797257E8649}"/>
                  </a:ext>
                </a:extLst>
              </p:cNvPr>
              <p:cNvSpPr txBox="1"/>
              <p:nvPr/>
            </p:nvSpPr>
            <p:spPr>
              <a:xfrm>
                <a:off x="807776" y="4579537"/>
                <a:ext cx="4140307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51130B3-F135-6B98-1939-3797257E8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76" y="4579537"/>
                <a:ext cx="4140307" cy="875240"/>
              </a:xfrm>
              <a:prstGeom prst="rect">
                <a:avLst/>
              </a:prstGeom>
              <a:blipFill>
                <a:blip r:embed="rId11"/>
                <a:stretch>
                  <a:fillRect l="-6186" t="-4861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C7B952-8204-A540-9755-41FB619F7D35}"/>
                  </a:ext>
                </a:extLst>
              </p:cNvPr>
              <p:cNvSpPr txBox="1"/>
              <p:nvPr/>
            </p:nvSpPr>
            <p:spPr>
              <a:xfrm>
                <a:off x="4792902" y="4479504"/>
                <a:ext cx="4140307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d>
                            <m:dPr>
                              <m:ctrlP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C7B952-8204-A540-9755-41FB619F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02" y="4479504"/>
                <a:ext cx="4140307" cy="9308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4A81AE-E9FF-02F5-B6AD-B721210E910B}"/>
                  </a:ext>
                </a:extLst>
              </p:cNvPr>
              <p:cNvSpPr txBox="1"/>
              <p:nvPr/>
            </p:nvSpPr>
            <p:spPr>
              <a:xfrm>
                <a:off x="8905003" y="4479129"/>
                <a:ext cx="2170374" cy="955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4A81AE-E9FF-02F5-B6AD-B721210E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003" y="4479129"/>
                <a:ext cx="2170374" cy="9558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F0B7F3-FE27-5406-32AE-D71063B18C46}"/>
                  </a:ext>
                </a:extLst>
              </p:cNvPr>
              <p:cNvSpPr txBox="1"/>
              <p:nvPr/>
            </p:nvSpPr>
            <p:spPr>
              <a:xfrm>
                <a:off x="10820400" y="4504136"/>
                <a:ext cx="3130407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F0B7F3-FE27-5406-32AE-D71063B18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4504136"/>
                <a:ext cx="3130407" cy="9308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4494C5-1BE5-0747-EABA-78065E7FE8A3}"/>
                  </a:ext>
                </a:extLst>
              </p:cNvPr>
              <p:cNvSpPr txBox="1"/>
              <p:nvPr/>
            </p:nvSpPr>
            <p:spPr>
              <a:xfrm>
                <a:off x="13667613" y="4650138"/>
                <a:ext cx="433593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7" name="TextBox 2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4494C5-1BE5-0747-EABA-78065E7FE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613" y="4650138"/>
                <a:ext cx="4335939" cy="784830"/>
              </a:xfrm>
              <a:prstGeom prst="rect">
                <a:avLst/>
              </a:prstGeom>
              <a:blipFill>
                <a:blip r:embed="rId15"/>
                <a:stretch>
                  <a:fillRect t="-16279" r="-2672" b="-3720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5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3254</TotalTime>
  <Words>1375</Words>
  <Application>Microsoft Office PowerPoint</Application>
  <PresentationFormat>Custom</PresentationFormat>
  <Paragraphs>396</Paragraphs>
  <Slides>30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Wingdings</vt:lpstr>
      <vt:lpstr>Tahoma</vt:lpstr>
      <vt:lpstr>Calibri Light</vt:lpstr>
      <vt:lpstr>Times New Roman</vt:lpstr>
      <vt:lpstr>Lazydog</vt:lpstr>
      <vt:lpstr>Cambria Math</vt:lpstr>
      <vt:lpstr>Calibri</vt:lpstr>
      <vt:lpstr>.VnTime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19</cp:revision>
  <dcterms:created xsi:type="dcterms:W3CDTF">2006-08-16T00:00:00Z</dcterms:created>
  <dcterms:modified xsi:type="dcterms:W3CDTF">2024-11-28T00:35:44Z</dcterms:modified>
  <dc:identifier>DAFWAZhnXwQ</dc:identifier>
</cp:coreProperties>
</file>