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3" r:id="rId7"/>
    <p:sldId id="265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D981F4-C753-4887-9B1B-9DDCAD681EE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5C8F97-2D26-4C76-A833-3104FF105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863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2CD1-D291-43B1-8395-210FBE6CF3F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1AD2F-E396-4A41-A1D9-2F9A1E7A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516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2CD1-D291-43B1-8395-210FBE6CF3F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1AD2F-E396-4A41-A1D9-2F9A1E7A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542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2CD1-D291-43B1-8395-210FBE6CF3F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1AD2F-E396-4A41-A1D9-2F9A1E7AC87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757760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2CD1-D291-43B1-8395-210FBE6CF3F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1AD2F-E396-4A41-A1D9-2F9A1E7A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582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2CD1-D291-43B1-8395-210FBE6CF3F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1AD2F-E396-4A41-A1D9-2F9A1E7AC87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75045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2CD1-D291-43B1-8395-210FBE6CF3F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1AD2F-E396-4A41-A1D9-2F9A1E7A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0066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2CD1-D291-43B1-8395-210FBE6CF3F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1AD2F-E396-4A41-A1D9-2F9A1E7A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8760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2CD1-D291-43B1-8395-210FBE6CF3F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1AD2F-E396-4A41-A1D9-2F9A1E7A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89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2CD1-D291-43B1-8395-210FBE6CF3F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1AD2F-E396-4A41-A1D9-2F9A1E7A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364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2CD1-D291-43B1-8395-210FBE6CF3F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1AD2F-E396-4A41-A1D9-2F9A1E7A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715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2CD1-D291-43B1-8395-210FBE6CF3F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1AD2F-E396-4A41-A1D9-2F9A1E7A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322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2CD1-D291-43B1-8395-210FBE6CF3F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1AD2F-E396-4A41-A1D9-2F9A1E7A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726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2CD1-D291-43B1-8395-210FBE6CF3F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1AD2F-E396-4A41-A1D9-2F9A1E7A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274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2CD1-D291-43B1-8395-210FBE6CF3F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1AD2F-E396-4A41-A1D9-2F9A1E7A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73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2CD1-D291-43B1-8395-210FBE6CF3F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1AD2F-E396-4A41-A1D9-2F9A1E7A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93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2CD1-D291-43B1-8395-210FBE6CF3F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1AD2F-E396-4A41-A1D9-2F9A1E7A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770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12CD1-D291-43B1-8395-210FBE6CF3F6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DE1AD2F-E396-4A41-A1D9-2F9A1E7AC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7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0446" y="457200"/>
            <a:ext cx="9940834" cy="1867988"/>
          </a:xfrm>
        </p:spPr>
        <p:txBody>
          <a:bodyPr>
            <a:normAutofit/>
          </a:bodyPr>
          <a:lstStyle/>
          <a:p>
            <a:pPr algn="ctr"/>
            <a:r>
              <a:rPr 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7: TÍNH TOÁN TỰ ĐỘNG TRÊN BẢNG TÍNH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9268" y="2860766"/>
            <a:ext cx="10110652" cy="2318657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6000" smtClean="0">
                <a:solidFill>
                  <a:srgbClr val="002060"/>
                </a:solidFill>
                <a:latin typeface=".VnAristoteH" panose="020B7200000000000000" pitchFamily="34" charset="0"/>
              </a:rPr>
              <a:t>CHµO </a:t>
            </a:r>
            <a:r>
              <a:rPr lang="en-US" sz="6000" smtClean="0">
                <a:solidFill>
                  <a:srgbClr val="002060"/>
                </a:solidFill>
                <a:latin typeface=".VnAristoteH" panose="020B7200000000000000" pitchFamily="34" charset="0"/>
              </a:rPr>
              <a:t>MõNG</a:t>
            </a:r>
          </a:p>
          <a:p>
            <a:pPr algn="ctr"/>
            <a:r>
              <a:rPr lang="en-US" sz="6000" smtClean="0">
                <a:solidFill>
                  <a:srgbClr val="002060"/>
                </a:solidFill>
                <a:latin typeface=".VnAristoteH" panose="020B7200000000000000" pitchFamily="34" charset="0"/>
              </a:rPr>
              <a:t>Quý THÇY C¤ GI¸O CïNG THAM Dù!</a:t>
            </a:r>
            <a:endParaRPr lang="en-US" sz="6000">
              <a:solidFill>
                <a:srgbClr val="002060"/>
              </a:solidFill>
              <a:latin typeface=".VnAristoteH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94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6156" y="2090057"/>
            <a:ext cx="9394129" cy="32459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DỮ LIỆU TRÊN BẢNG TÍNH</a:t>
            </a:r>
          </a:p>
          <a:p>
            <a:pPr marL="0" indent="0">
              <a:buNone/>
            </a:pP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CÔNG THỨC TRONG BẢNG TÍNH</a:t>
            </a:r>
          </a:p>
          <a:p>
            <a:pPr marL="0" indent="0">
              <a:buNone/>
            </a:pP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SAO CHÉP Ô TÍNH CHỨA CÔNG THỨC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96835" y="483326"/>
            <a:ext cx="10463348" cy="8360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7: TÍNH TOÁN TỰ ĐỘNG TRÊN BẢNG TÍNH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34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hỏi 1: Em có thể nhập kiểu dữ liệu nào vào bảng tính?</a:t>
            </a:r>
            <a:endParaRPr lang="en-US" sz="4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765491"/>
          </a:xfrm>
        </p:spPr>
        <p:txBody>
          <a:bodyPr/>
          <a:lstStyle/>
          <a:p>
            <a:pPr marL="0" indent="0">
              <a:buNone/>
            </a:pP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Văn bản, số</a:t>
            </a:r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77334" y="2995594"/>
            <a:ext cx="8596668" cy="7654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Thời gian</a:t>
            </a:r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86041" y="3789097"/>
            <a:ext cx="8596668" cy="7654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Công thức</a:t>
            </a:r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707811" y="4503205"/>
            <a:ext cx="3106543" cy="7654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Cả A, B, C</a:t>
            </a:r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689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hỏi 2: Công thức nào viết sai trong chương trình bảng tính?</a:t>
            </a:r>
            <a:endParaRPr lang="en-US" sz="4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99104" y="3031455"/>
            <a:ext cx="2945433" cy="7785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=5(D2+4) </a:t>
            </a:r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12167" y="3906664"/>
            <a:ext cx="3389570" cy="7785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=C2*10+D5</a:t>
            </a:r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12167" y="2233450"/>
            <a:ext cx="8596668" cy="7785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=2*10</a:t>
            </a:r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47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5211" y="1463041"/>
            <a:ext cx="9431383" cy="1358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THỰC HÀNH: NHẬP THÔNG TIN DỰ KIẾN SỐ LƯỢNG CÂY CẦN TRỒNG CỦA DỰ ÁN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96835" y="483326"/>
            <a:ext cx="10463348" cy="8360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7: TÍNH TOÁN TỰ ĐỘNG TRÊN BẢNG TÍNH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680" y="2682783"/>
            <a:ext cx="9175160" cy="376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918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9971"/>
            <a:ext cx="9431383" cy="7445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96835" y="483326"/>
            <a:ext cx="10463348" cy="8360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7: TÍNH TOÁN TỰ ĐỘNG TRÊN BẢNG TÍNH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194554"/>
            <a:ext cx="8817429" cy="4415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047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9971"/>
            <a:ext cx="9431383" cy="7445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96835" y="483326"/>
            <a:ext cx="10463348" cy="8360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7: TÍNH TOÁN TỰ ĐỘNG TRÊN BẢNG TÍNH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154" y="2325175"/>
            <a:ext cx="9274629" cy="4271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942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0446" y="457200"/>
            <a:ext cx="9940834" cy="1867988"/>
          </a:xfrm>
        </p:spPr>
        <p:txBody>
          <a:bodyPr>
            <a:normAutofit/>
          </a:bodyPr>
          <a:lstStyle/>
          <a:p>
            <a:pPr algn="ctr"/>
            <a:r>
              <a:rPr 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7: TÍNH TOÁN TỰ ĐỘNG TRÊN BẢNG TÍNH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9268" y="2860766"/>
            <a:ext cx="10110652" cy="2318657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4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7D – TRƯỜNG THCS THỊ TRẤN</a:t>
            </a:r>
            <a:endParaRPr lang="en-US" sz="6000" smtClean="0">
              <a:solidFill>
                <a:srgbClr val="002060"/>
              </a:solidFill>
              <a:latin typeface=".VnAristoteH" panose="020B7200000000000000" pitchFamily="34" charset="0"/>
            </a:endParaRPr>
          </a:p>
          <a:p>
            <a:pPr algn="ctr"/>
            <a:r>
              <a:rPr lang="en-US" sz="4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 CHÚC QÚY THẦY CÔ GIÁO SỨC KHỎE, HẠNH PHÚC</a:t>
            </a:r>
          </a:p>
        </p:txBody>
      </p:sp>
    </p:spTree>
    <p:extLst>
      <p:ext uri="{BB962C8B-B14F-4D97-AF65-F5344CB8AC3E}">
        <p14:creationId xmlns:p14="http://schemas.microsoft.com/office/powerpoint/2010/main" val="423565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86</TotalTime>
  <Words>200</Words>
  <Application>Microsoft Office PowerPoint</Application>
  <PresentationFormat>Widescreen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.VnAristoteH</vt:lpstr>
      <vt:lpstr>Arial</vt:lpstr>
      <vt:lpstr>Calibri</vt:lpstr>
      <vt:lpstr>Times New Roman</vt:lpstr>
      <vt:lpstr>Trebuchet MS</vt:lpstr>
      <vt:lpstr>Wingdings 3</vt:lpstr>
      <vt:lpstr>Facet</vt:lpstr>
      <vt:lpstr>BÀI 7: TÍNH TOÁN TỰ ĐỘNG TRÊN BẢNG TÍNH</vt:lpstr>
      <vt:lpstr>PowerPoint Presentation</vt:lpstr>
      <vt:lpstr>Câu hỏi 1: Em có thể nhập kiểu dữ liệu nào vào bảng tính?</vt:lpstr>
      <vt:lpstr>Câu hỏi 2: Công thức nào viết sai trong chương trình bảng tính?</vt:lpstr>
      <vt:lpstr>PowerPoint Presentation</vt:lpstr>
      <vt:lpstr>PowerPoint Presentation</vt:lpstr>
      <vt:lpstr>PowerPoint Presentation</vt:lpstr>
      <vt:lpstr>BÀI 7: TÍNH TOÁN TỰ ĐỘNG TRÊN BẢNG TÍNH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7: TÍNH TOÁN TỰ ĐỘNG TRÊN BẢNG TÍNH</dc:title>
  <dc:creator>Administrator</dc:creator>
  <cp:lastModifiedBy>Administrator</cp:lastModifiedBy>
  <cp:revision>11</cp:revision>
  <dcterms:created xsi:type="dcterms:W3CDTF">2025-01-01T08:13:41Z</dcterms:created>
  <dcterms:modified xsi:type="dcterms:W3CDTF">2025-02-24T10:41:09Z</dcterms:modified>
</cp:coreProperties>
</file>