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2.wav" ContentType="audio/wav"/>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30" r:id="rId2"/>
    <p:sldMasterId id="2147483752" r:id="rId3"/>
  </p:sldMasterIdLst>
  <p:notesMasterIdLst>
    <p:notesMasterId r:id="rId54"/>
  </p:notesMasterIdLst>
  <p:sldIdLst>
    <p:sldId id="319" r:id="rId4"/>
    <p:sldId id="260" r:id="rId5"/>
    <p:sldId id="325" r:id="rId6"/>
    <p:sldId id="327" r:id="rId7"/>
    <p:sldId id="330" r:id="rId8"/>
    <p:sldId id="331" r:id="rId9"/>
    <p:sldId id="328" r:id="rId10"/>
    <p:sldId id="261" r:id="rId11"/>
    <p:sldId id="2007577599" r:id="rId12"/>
    <p:sldId id="333" r:id="rId13"/>
    <p:sldId id="334" r:id="rId14"/>
    <p:sldId id="335" r:id="rId15"/>
    <p:sldId id="332" r:id="rId16"/>
    <p:sldId id="341" r:id="rId17"/>
    <p:sldId id="347" r:id="rId18"/>
    <p:sldId id="326" r:id="rId19"/>
    <p:sldId id="336" r:id="rId20"/>
    <p:sldId id="348" r:id="rId21"/>
    <p:sldId id="351" r:id="rId22"/>
    <p:sldId id="354" r:id="rId23"/>
    <p:sldId id="355" r:id="rId24"/>
    <p:sldId id="338" r:id="rId25"/>
    <p:sldId id="349" r:id="rId26"/>
    <p:sldId id="356" r:id="rId27"/>
    <p:sldId id="357" r:id="rId28"/>
    <p:sldId id="358" r:id="rId29"/>
    <p:sldId id="2007577600" r:id="rId30"/>
    <p:sldId id="364" r:id="rId31"/>
    <p:sldId id="365" r:id="rId32"/>
    <p:sldId id="366" r:id="rId33"/>
    <p:sldId id="343" r:id="rId34"/>
    <p:sldId id="344" r:id="rId35"/>
    <p:sldId id="2007577597" r:id="rId36"/>
    <p:sldId id="2007577598" r:id="rId37"/>
    <p:sldId id="368" r:id="rId38"/>
    <p:sldId id="369" r:id="rId39"/>
    <p:sldId id="342" r:id="rId40"/>
    <p:sldId id="267" r:id="rId41"/>
    <p:sldId id="257" r:id="rId42"/>
    <p:sldId id="256" r:id="rId43"/>
    <p:sldId id="258" r:id="rId44"/>
    <p:sldId id="360" r:id="rId45"/>
    <p:sldId id="361" r:id="rId46"/>
    <p:sldId id="362" r:id="rId47"/>
    <p:sldId id="262" r:id="rId48"/>
    <p:sldId id="263" r:id="rId49"/>
    <p:sldId id="264" r:id="rId50"/>
    <p:sldId id="345" r:id="rId51"/>
    <p:sldId id="280" r:id="rId52"/>
    <p:sldId id="346"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SimSun" panose="02010600030101010101" pitchFamily="2" charset="-122"/>
      <p:regular r:id="rId59"/>
    </p:embeddedFont>
    <p:embeddedFont>
      <p:font typeface="Calibri Light" panose="020F0302020204030204" pitchFamily="34" charset="0"/>
      <p:regular r:id="rId60"/>
      <p:italic r:id="rId61"/>
    </p:embeddedFont>
    <p:embeddedFont>
      <p:font typeface="Arvo" panose="020B0604020202020204" charset="0"/>
      <p:regular r:id="rId62"/>
      <p:bold r:id="rId63"/>
      <p:italic r:id="rId64"/>
      <p:boldItalic r:id="rId65"/>
    </p:embeddedFont>
    <p:embeddedFont>
      <p:font typeface="Montserrat Medium" panose="020B0604020202020204" charset="0"/>
      <p:regular r:id="rId66"/>
      <p:bold r:id="rId67"/>
      <p:italic r:id="rId68"/>
      <p:boldItalic r:id="rId69"/>
    </p:embeddedFont>
    <p:embeddedFont>
      <p:font typeface="Tahoma" panose="020B0604030504040204" pitchFamily="34" charset="0"/>
      <p:regular r:id="rId70"/>
      <p:bold r:id="rId71"/>
    </p:embeddedFont>
    <p:embeddedFont>
      <p:font typeface="Black Ops One" panose="020B0604020202020204" charset="0"/>
      <p:regular r:id="rId72"/>
    </p:embeddedFont>
    <p:embeddedFont>
      <p:font typeface="Roboto" panose="020B0604020202020204" charset="0"/>
      <p:regular r:id="rId73"/>
      <p:bold r:id="rId74"/>
      <p:italic r:id="rId75"/>
      <p:boldItalic r:id="rId76"/>
    </p:embeddedFont>
    <p:embeddedFont>
      <p:font typeface="Poppins" panose="020B0604020202020204" charset="0"/>
      <p:regular r:id="rId77"/>
      <p:bold r:id="rId78"/>
      <p:italic r:id="rId79"/>
      <p:boldItalic r:id="rId80"/>
    </p:embeddedFont>
    <p:embeddedFont>
      <p:font typeface="Fira Sans Extra Condensed" panose="020B060402020202020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821858-A486-40E5-BE50-C7A31D3B2F72}">
  <a:tblStyle styleId="{40821858-A486-40E5-BE50-C7A31D3B2F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750"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371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26488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30246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68207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56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488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5627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4899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76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f7fb04e58_0_3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f7fb04e58_0_3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131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796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a:p>
          <a:p>
            <a:endParaRPr lang="en-US" dirty="0"/>
          </a:p>
        </p:txBody>
      </p:sp>
    </p:spTree>
    <p:extLst>
      <p:ext uri="{BB962C8B-B14F-4D97-AF65-F5344CB8AC3E}">
        <p14:creationId xmlns:p14="http://schemas.microsoft.com/office/powerpoint/2010/main" val="82187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922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42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solidFill>
                  <a:srgbClr val="FF0000"/>
                </a:solidFill>
                <a:latin typeface="Times New Roman" panose="02020603050405020304" pitchFamily="18" charset="0"/>
                <a:cs typeface="Times New Roman" panose="02020603050405020304" pitchFamily="18" charset="0"/>
              </a:rPr>
              <a:t>0981</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713</a:t>
            </a:r>
            <a:r>
              <a:rPr lang="en-US" sz="1100" b="1" dirty="0">
                <a:solidFill>
                  <a:srgbClr val="FF0000"/>
                </a:solidFill>
                <a:latin typeface="Times New Roman" panose="02020603050405020304" pitchFamily="18" charset="0"/>
                <a:cs typeface="Times New Roman" panose="02020603050405020304" pitchFamily="18" charset="0"/>
              </a:rPr>
              <a:t>.</a:t>
            </a:r>
            <a:r>
              <a:rPr lang="vi-VN" sz="1100" b="1" dirty="0">
                <a:solidFill>
                  <a:srgbClr val="FF0000"/>
                </a:solidFill>
                <a:latin typeface="Times New Roman" panose="02020603050405020304" pitchFamily="18" charset="0"/>
                <a:cs typeface="Times New Roman" panose="02020603050405020304" pitchFamily="18" charset="0"/>
              </a:rPr>
              <a:t>891</a:t>
            </a:r>
            <a:r>
              <a:rPr lang="en-US" sz="11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0695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3"/>
          <p:cNvSpPr/>
          <p:nvPr/>
        </p:nvSpPr>
        <p:spPr>
          <a:xfrm flipH="1">
            <a:off x="-9388" y="-3576"/>
            <a:ext cx="9143663" cy="5118269"/>
          </a:xfrm>
          <a:custGeom>
            <a:avLst/>
            <a:gdLst/>
            <a:ahLst/>
            <a:cxnLst/>
            <a:rect l="l" t="t" r="r" b="b"/>
            <a:pathLst>
              <a:path w="285561" h="136560" extrusionOk="0">
                <a:moveTo>
                  <a:pt x="0" y="0"/>
                </a:moveTo>
                <a:lnTo>
                  <a:pt x="0" y="136560"/>
                </a:lnTo>
                <a:lnTo>
                  <a:pt x="285561" y="136560"/>
                </a:lnTo>
                <a:lnTo>
                  <a:pt x="285561"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4203011" flipH="1">
            <a:off x="1828602" y="737435"/>
            <a:ext cx="1420637" cy="1672315"/>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7207591" flipH="1">
            <a:off x="8462272" y="2961918"/>
            <a:ext cx="1420593" cy="1672263"/>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flipH="1">
            <a:off x="2550476" y="3778923"/>
            <a:ext cx="950850" cy="520800"/>
          </a:xfrm>
          <a:custGeom>
            <a:avLst/>
            <a:gdLst/>
            <a:ahLst/>
            <a:cxnLst/>
            <a:rect l="l" t="t" r="r" b="b"/>
            <a:pathLst>
              <a:path w="38034" h="20832" extrusionOk="0">
                <a:moveTo>
                  <a:pt x="36886" y="1"/>
                </a:moveTo>
                <a:lnTo>
                  <a:pt x="36732" y="144"/>
                </a:lnTo>
                <a:lnTo>
                  <a:pt x="36724" y="172"/>
                </a:lnTo>
                <a:lnTo>
                  <a:pt x="36886" y="1"/>
                </a:lnTo>
                <a:close/>
                <a:moveTo>
                  <a:pt x="36724" y="172"/>
                </a:moveTo>
                <a:lnTo>
                  <a:pt x="36404" y="513"/>
                </a:lnTo>
                <a:lnTo>
                  <a:pt x="36332" y="811"/>
                </a:lnTo>
                <a:lnTo>
                  <a:pt x="36322" y="1057"/>
                </a:lnTo>
                <a:lnTo>
                  <a:pt x="35963" y="1241"/>
                </a:lnTo>
                <a:cubicBezTo>
                  <a:pt x="35963" y="1241"/>
                  <a:pt x="35502" y="1928"/>
                  <a:pt x="35450" y="1969"/>
                </a:cubicBezTo>
                <a:cubicBezTo>
                  <a:pt x="35399" y="2000"/>
                  <a:pt x="35235" y="2205"/>
                  <a:pt x="35235" y="2205"/>
                </a:cubicBezTo>
                <a:lnTo>
                  <a:pt x="34743" y="2533"/>
                </a:lnTo>
                <a:lnTo>
                  <a:pt x="34600" y="2861"/>
                </a:lnTo>
                <a:lnTo>
                  <a:pt x="34189" y="3742"/>
                </a:lnTo>
                <a:lnTo>
                  <a:pt x="33820" y="4204"/>
                </a:lnTo>
                <a:lnTo>
                  <a:pt x="33595" y="4675"/>
                </a:lnTo>
                <a:lnTo>
                  <a:pt x="32826" y="4614"/>
                </a:lnTo>
                <a:lnTo>
                  <a:pt x="32672" y="4388"/>
                </a:lnTo>
                <a:lnTo>
                  <a:pt x="31965" y="4091"/>
                </a:lnTo>
                <a:lnTo>
                  <a:pt x="31770" y="4173"/>
                </a:lnTo>
                <a:lnTo>
                  <a:pt x="31596" y="4173"/>
                </a:lnTo>
                <a:lnTo>
                  <a:pt x="30991" y="4070"/>
                </a:lnTo>
                <a:lnTo>
                  <a:pt x="30314" y="4265"/>
                </a:lnTo>
                <a:lnTo>
                  <a:pt x="29556" y="4429"/>
                </a:lnTo>
                <a:lnTo>
                  <a:pt x="29443" y="4388"/>
                </a:lnTo>
                <a:lnTo>
                  <a:pt x="29064" y="4450"/>
                </a:lnTo>
                <a:lnTo>
                  <a:pt x="28828" y="4388"/>
                </a:lnTo>
                <a:lnTo>
                  <a:pt x="28828" y="4152"/>
                </a:lnTo>
                <a:lnTo>
                  <a:pt x="28982" y="4040"/>
                </a:lnTo>
                <a:lnTo>
                  <a:pt x="28725" y="4029"/>
                </a:lnTo>
                <a:lnTo>
                  <a:pt x="28264" y="4050"/>
                </a:lnTo>
                <a:lnTo>
                  <a:pt x="27731" y="3896"/>
                </a:lnTo>
                <a:lnTo>
                  <a:pt x="27136" y="3742"/>
                </a:lnTo>
                <a:lnTo>
                  <a:pt x="27054" y="3578"/>
                </a:lnTo>
                <a:lnTo>
                  <a:pt x="1" y="3322"/>
                </a:lnTo>
                <a:lnTo>
                  <a:pt x="1" y="3558"/>
                </a:lnTo>
                <a:lnTo>
                  <a:pt x="26357" y="3958"/>
                </a:lnTo>
                <a:lnTo>
                  <a:pt x="26757" y="4040"/>
                </a:lnTo>
                <a:cubicBezTo>
                  <a:pt x="26757" y="4040"/>
                  <a:pt x="26962" y="4132"/>
                  <a:pt x="27034" y="4163"/>
                </a:cubicBezTo>
                <a:cubicBezTo>
                  <a:pt x="27136" y="4214"/>
                  <a:pt x="27239" y="4255"/>
                  <a:pt x="27352" y="4265"/>
                </a:cubicBezTo>
                <a:cubicBezTo>
                  <a:pt x="27465" y="4265"/>
                  <a:pt x="27803" y="4245"/>
                  <a:pt x="27803" y="4245"/>
                </a:cubicBezTo>
                <a:lnTo>
                  <a:pt x="27844" y="4378"/>
                </a:lnTo>
                <a:lnTo>
                  <a:pt x="27639" y="4829"/>
                </a:lnTo>
                <a:cubicBezTo>
                  <a:pt x="27639" y="4829"/>
                  <a:pt x="27106" y="5854"/>
                  <a:pt x="27075" y="5895"/>
                </a:cubicBezTo>
                <a:cubicBezTo>
                  <a:pt x="27054" y="5926"/>
                  <a:pt x="26491" y="6551"/>
                  <a:pt x="26398" y="6644"/>
                </a:cubicBezTo>
                <a:cubicBezTo>
                  <a:pt x="26306" y="6726"/>
                  <a:pt x="25876" y="7187"/>
                  <a:pt x="25845" y="7228"/>
                </a:cubicBezTo>
                <a:cubicBezTo>
                  <a:pt x="25804" y="7289"/>
                  <a:pt x="25773" y="7351"/>
                  <a:pt x="25753" y="7412"/>
                </a:cubicBezTo>
                <a:lnTo>
                  <a:pt x="26173" y="7946"/>
                </a:lnTo>
                <a:lnTo>
                  <a:pt x="26521" y="8161"/>
                </a:lnTo>
                <a:lnTo>
                  <a:pt x="26624" y="8817"/>
                </a:lnTo>
                <a:lnTo>
                  <a:pt x="26829" y="9073"/>
                </a:lnTo>
                <a:lnTo>
                  <a:pt x="26593" y="9278"/>
                </a:lnTo>
                <a:lnTo>
                  <a:pt x="26860" y="9514"/>
                </a:lnTo>
                <a:lnTo>
                  <a:pt x="27034" y="9740"/>
                </a:lnTo>
                <a:lnTo>
                  <a:pt x="26849" y="10098"/>
                </a:lnTo>
                <a:lnTo>
                  <a:pt x="26860" y="10375"/>
                </a:lnTo>
                <a:lnTo>
                  <a:pt x="26972" y="10057"/>
                </a:lnTo>
                <a:lnTo>
                  <a:pt x="27126" y="9811"/>
                </a:lnTo>
                <a:lnTo>
                  <a:pt x="27126" y="9760"/>
                </a:lnTo>
                <a:lnTo>
                  <a:pt x="27095" y="9688"/>
                </a:lnTo>
                <a:lnTo>
                  <a:pt x="27321" y="9740"/>
                </a:lnTo>
                <a:lnTo>
                  <a:pt x="27413" y="9740"/>
                </a:lnTo>
                <a:lnTo>
                  <a:pt x="27608" y="9750"/>
                </a:lnTo>
                <a:lnTo>
                  <a:pt x="27229" y="9657"/>
                </a:lnTo>
                <a:lnTo>
                  <a:pt x="26972" y="9555"/>
                </a:lnTo>
                <a:lnTo>
                  <a:pt x="26839" y="9360"/>
                </a:lnTo>
                <a:lnTo>
                  <a:pt x="26747" y="9299"/>
                </a:lnTo>
                <a:lnTo>
                  <a:pt x="26890" y="9124"/>
                </a:lnTo>
                <a:lnTo>
                  <a:pt x="26921" y="9053"/>
                </a:lnTo>
                <a:lnTo>
                  <a:pt x="26860" y="8919"/>
                </a:lnTo>
                <a:lnTo>
                  <a:pt x="26737" y="8653"/>
                </a:lnTo>
                <a:lnTo>
                  <a:pt x="26737" y="8366"/>
                </a:lnTo>
                <a:lnTo>
                  <a:pt x="26603" y="8089"/>
                </a:lnTo>
                <a:lnTo>
                  <a:pt x="26398" y="7710"/>
                </a:lnTo>
                <a:lnTo>
                  <a:pt x="26286" y="7382"/>
                </a:lnTo>
                <a:lnTo>
                  <a:pt x="26091" y="7125"/>
                </a:lnTo>
                <a:lnTo>
                  <a:pt x="26265" y="7043"/>
                </a:lnTo>
                <a:cubicBezTo>
                  <a:pt x="26265" y="7043"/>
                  <a:pt x="26450" y="6951"/>
                  <a:pt x="26491" y="6931"/>
                </a:cubicBezTo>
                <a:cubicBezTo>
                  <a:pt x="26542" y="6900"/>
                  <a:pt x="26665" y="6828"/>
                  <a:pt x="26665" y="6828"/>
                </a:cubicBezTo>
                <a:cubicBezTo>
                  <a:pt x="26655" y="6746"/>
                  <a:pt x="26665" y="6664"/>
                  <a:pt x="26675" y="6582"/>
                </a:cubicBezTo>
                <a:lnTo>
                  <a:pt x="26808" y="6439"/>
                </a:lnTo>
                <a:cubicBezTo>
                  <a:pt x="26808" y="6439"/>
                  <a:pt x="27106" y="6264"/>
                  <a:pt x="27126" y="6244"/>
                </a:cubicBezTo>
                <a:cubicBezTo>
                  <a:pt x="27128" y="6243"/>
                  <a:pt x="27129" y="6242"/>
                  <a:pt x="27131" y="6242"/>
                </a:cubicBezTo>
                <a:cubicBezTo>
                  <a:pt x="27145" y="6242"/>
                  <a:pt x="27161" y="6288"/>
                  <a:pt x="27187" y="6288"/>
                </a:cubicBezTo>
                <a:cubicBezTo>
                  <a:pt x="27212" y="6288"/>
                  <a:pt x="27247" y="6244"/>
                  <a:pt x="27300" y="6069"/>
                </a:cubicBezTo>
                <a:cubicBezTo>
                  <a:pt x="27413" y="5700"/>
                  <a:pt x="27495" y="5536"/>
                  <a:pt x="27495" y="5536"/>
                </a:cubicBezTo>
                <a:lnTo>
                  <a:pt x="27690" y="5352"/>
                </a:lnTo>
                <a:cubicBezTo>
                  <a:pt x="27711" y="5301"/>
                  <a:pt x="27731" y="5260"/>
                  <a:pt x="27752" y="5208"/>
                </a:cubicBezTo>
                <a:cubicBezTo>
                  <a:pt x="27762" y="5137"/>
                  <a:pt x="27762" y="4860"/>
                  <a:pt x="27762" y="4860"/>
                </a:cubicBezTo>
                <a:lnTo>
                  <a:pt x="27885" y="4727"/>
                </a:lnTo>
                <a:cubicBezTo>
                  <a:pt x="27885" y="4727"/>
                  <a:pt x="28069" y="4542"/>
                  <a:pt x="28121" y="4511"/>
                </a:cubicBezTo>
                <a:cubicBezTo>
                  <a:pt x="28162" y="4481"/>
                  <a:pt x="28264" y="4409"/>
                  <a:pt x="28264" y="4409"/>
                </a:cubicBezTo>
                <a:lnTo>
                  <a:pt x="28643" y="4501"/>
                </a:lnTo>
                <a:cubicBezTo>
                  <a:pt x="28715" y="4563"/>
                  <a:pt x="28807" y="4593"/>
                  <a:pt x="28900" y="4614"/>
                </a:cubicBezTo>
                <a:lnTo>
                  <a:pt x="29218" y="4614"/>
                </a:lnTo>
                <a:cubicBezTo>
                  <a:pt x="29293" y="4614"/>
                  <a:pt x="29468" y="4618"/>
                  <a:pt x="29595" y="4618"/>
                </a:cubicBezTo>
                <a:cubicBezTo>
                  <a:pt x="29658" y="4618"/>
                  <a:pt x="29710" y="4617"/>
                  <a:pt x="29730" y="4614"/>
                </a:cubicBezTo>
                <a:cubicBezTo>
                  <a:pt x="29792" y="4604"/>
                  <a:pt x="30325" y="4522"/>
                  <a:pt x="30325" y="4522"/>
                </a:cubicBezTo>
                <a:lnTo>
                  <a:pt x="30786" y="4409"/>
                </a:lnTo>
                <a:lnTo>
                  <a:pt x="31442" y="4481"/>
                </a:lnTo>
                <a:lnTo>
                  <a:pt x="31903" y="4563"/>
                </a:lnTo>
                <a:lnTo>
                  <a:pt x="32549" y="4901"/>
                </a:lnTo>
                <a:cubicBezTo>
                  <a:pt x="32672" y="4921"/>
                  <a:pt x="32795" y="4932"/>
                  <a:pt x="32918" y="4932"/>
                </a:cubicBezTo>
                <a:cubicBezTo>
                  <a:pt x="33062" y="4911"/>
                  <a:pt x="33626" y="4850"/>
                  <a:pt x="33626" y="4850"/>
                </a:cubicBezTo>
                <a:lnTo>
                  <a:pt x="34579" y="4870"/>
                </a:lnTo>
                <a:lnTo>
                  <a:pt x="34825" y="5014"/>
                </a:lnTo>
                <a:lnTo>
                  <a:pt x="35358" y="5229"/>
                </a:lnTo>
                <a:lnTo>
                  <a:pt x="34846" y="5424"/>
                </a:lnTo>
                <a:lnTo>
                  <a:pt x="34743" y="5608"/>
                </a:lnTo>
                <a:lnTo>
                  <a:pt x="34702" y="5711"/>
                </a:lnTo>
                <a:lnTo>
                  <a:pt x="35450" y="5916"/>
                </a:lnTo>
                <a:lnTo>
                  <a:pt x="35891" y="6069"/>
                </a:lnTo>
                <a:cubicBezTo>
                  <a:pt x="35860" y="6100"/>
                  <a:pt x="35840" y="6121"/>
                  <a:pt x="35819" y="6152"/>
                </a:cubicBezTo>
                <a:cubicBezTo>
                  <a:pt x="35799" y="6203"/>
                  <a:pt x="35717" y="6316"/>
                  <a:pt x="35717" y="6316"/>
                </a:cubicBezTo>
                <a:cubicBezTo>
                  <a:pt x="35717" y="6316"/>
                  <a:pt x="35584" y="6572"/>
                  <a:pt x="35584" y="6603"/>
                </a:cubicBezTo>
                <a:cubicBezTo>
                  <a:pt x="35584" y="6623"/>
                  <a:pt x="35758" y="6797"/>
                  <a:pt x="35758" y="6818"/>
                </a:cubicBezTo>
                <a:cubicBezTo>
                  <a:pt x="35758" y="6849"/>
                  <a:pt x="35840" y="6992"/>
                  <a:pt x="35850" y="7054"/>
                </a:cubicBezTo>
                <a:cubicBezTo>
                  <a:pt x="35891" y="7177"/>
                  <a:pt x="35922" y="7310"/>
                  <a:pt x="35942" y="7433"/>
                </a:cubicBezTo>
                <a:cubicBezTo>
                  <a:pt x="35973" y="7546"/>
                  <a:pt x="36035" y="7648"/>
                  <a:pt x="36117" y="7710"/>
                </a:cubicBezTo>
                <a:cubicBezTo>
                  <a:pt x="36199" y="7771"/>
                  <a:pt x="36650" y="8140"/>
                  <a:pt x="36650" y="8140"/>
                </a:cubicBezTo>
                <a:cubicBezTo>
                  <a:pt x="36650" y="8140"/>
                  <a:pt x="36691" y="8151"/>
                  <a:pt x="36691" y="8263"/>
                </a:cubicBezTo>
                <a:cubicBezTo>
                  <a:pt x="36691" y="8376"/>
                  <a:pt x="36701" y="8940"/>
                  <a:pt x="36701" y="8940"/>
                </a:cubicBezTo>
                <a:cubicBezTo>
                  <a:pt x="36773" y="8971"/>
                  <a:pt x="36834" y="9022"/>
                  <a:pt x="36886" y="9083"/>
                </a:cubicBezTo>
                <a:cubicBezTo>
                  <a:pt x="37080" y="9237"/>
                  <a:pt x="37285" y="9391"/>
                  <a:pt x="37501" y="9524"/>
                </a:cubicBezTo>
                <a:cubicBezTo>
                  <a:pt x="37501" y="9524"/>
                  <a:pt x="37234" y="9668"/>
                  <a:pt x="37162" y="9719"/>
                </a:cubicBezTo>
                <a:cubicBezTo>
                  <a:pt x="37039" y="9801"/>
                  <a:pt x="36916" y="9883"/>
                  <a:pt x="36793" y="9945"/>
                </a:cubicBezTo>
                <a:cubicBezTo>
                  <a:pt x="36691" y="10006"/>
                  <a:pt x="36250" y="10191"/>
                  <a:pt x="36178" y="10273"/>
                </a:cubicBezTo>
                <a:cubicBezTo>
                  <a:pt x="36096" y="10365"/>
                  <a:pt x="36014" y="10467"/>
                  <a:pt x="35942" y="10580"/>
                </a:cubicBezTo>
                <a:cubicBezTo>
                  <a:pt x="35942" y="10601"/>
                  <a:pt x="36240" y="11144"/>
                  <a:pt x="36240" y="11144"/>
                </a:cubicBezTo>
                <a:lnTo>
                  <a:pt x="36127" y="11390"/>
                </a:lnTo>
                <a:lnTo>
                  <a:pt x="35963" y="11636"/>
                </a:lnTo>
                <a:lnTo>
                  <a:pt x="35994" y="11923"/>
                </a:lnTo>
                <a:lnTo>
                  <a:pt x="36383" y="12374"/>
                </a:lnTo>
                <a:cubicBezTo>
                  <a:pt x="36455" y="12466"/>
                  <a:pt x="36517" y="12559"/>
                  <a:pt x="36578" y="12661"/>
                </a:cubicBezTo>
                <a:cubicBezTo>
                  <a:pt x="36578" y="12682"/>
                  <a:pt x="36691" y="12938"/>
                  <a:pt x="36691" y="12989"/>
                </a:cubicBezTo>
                <a:cubicBezTo>
                  <a:pt x="36670" y="13081"/>
                  <a:pt x="36650" y="13163"/>
                  <a:pt x="36629" y="13256"/>
                </a:cubicBezTo>
                <a:cubicBezTo>
                  <a:pt x="36609" y="13358"/>
                  <a:pt x="36599" y="13471"/>
                  <a:pt x="36599" y="13574"/>
                </a:cubicBezTo>
                <a:cubicBezTo>
                  <a:pt x="36547" y="13666"/>
                  <a:pt x="36496" y="13748"/>
                  <a:pt x="36445" y="13830"/>
                </a:cubicBezTo>
                <a:cubicBezTo>
                  <a:pt x="36373" y="13912"/>
                  <a:pt x="36291" y="13994"/>
                  <a:pt x="36209" y="14055"/>
                </a:cubicBezTo>
                <a:cubicBezTo>
                  <a:pt x="36117" y="14127"/>
                  <a:pt x="35645" y="14404"/>
                  <a:pt x="35635" y="14424"/>
                </a:cubicBezTo>
                <a:cubicBezTo>
                  <a:pt x="35604" y="14517"/>
                  <a:pt x="35584" y="14599"/>
                  <a:pt x="35563" y="14681"/>
                </a:cubicBezTo>
                <a:cubicBezTo>
                  <a:pt x="35553" y="14732"/>
                  <a:pt x="35543" y="14773"/>
                  <a:pt x="35522" y="14814"/>
                </a:cubicBezTo>
                <a:lnTo>
                  <a:pt x="35830" y="15152"/>
                </a:lnTo>
                <a:lnTo>
                  <a:pt x="35932" y="15429"/>
                </a:lnTo>
                <a:lnTo>
                  <a:pt x="35973" y="15634"/>
                </a:lnTo>
                <a:cubicBezTo>
                  <a:pt x="35973" y="15696"/>
                  <a:pt x="35973" y="15747"/>
                  <a:pt x="35973" y="15808"/>
                </a:cubicBezTo>
                <a:cubicBezTo>
                  <a:pt x="35963" y="15849"/>
                  <a:pt x="35737" y="16167"/>
                  <a:pt x="35737" y="16167"/>
                </a:cubicBezTo>
                <a:lnTo>
                  <a:pt x="35830" y="16444"/>
                </a:lnTo>
                <a:lnTo>
                  <a:pt x="35922" y="16834"/>
                </a:lnTo>
                <a:lnTo>
                  <a:pt x="35666" y="17039"/>
                </a:lnTo>
                <a:lnTo>
                  <a:pt x="35860" y="17295"/>
                </a:lnTo>
                <a:lnTo>
                  <a:pt x="36230" y="17592"/>
                </a:lnTo>
                <a:lnTo>
                  <a:pt x="36230" y="17777"/>
                </a:lnTo>
                <a:lnTo>
                  <a:pt x="35973" y="18033"/>
                </a:lnTo>
                <a:lnTo>
                  <a:pt x="35481" y="18853"/>
                </a:lnTo>
                <a:lnTo>
                  <a:pt x="35655" y="19314"/>
                </a:lnTo>
                <a:lnTo>
                  <a:pt x="35338" y="19960"/>
                </a:lnTo>
                <a:lnTo>
                  <a:pt x="35184" y="20832"/>
                </a:lnTo>
                <a:lnTo>
                  <a:pt x="35348" y="20309"/>
                </a:lnTo>
                <a:lnTo>
                  <a:pt x="35502" y="19847"/>
                </a:lnTo>
                <a:lnTo>
                  <a:pt x="35799" y="19314"/>
                </a:lnTo>
                <a:lnTo>
                  <a:pt x="35655" y="18884"/>
                </a:lnTo>
                <a:lnTo>
                  <a:pt x="36076" y="18064"/>
                </a:lnTo>
                <a:lnTo>
                  <a:pt x="36322" y="17848"/>
                </a:lnTo>
                <a:lnTo>
                  <a:pt x="36537" y="17766"/>
                </a:lnTo>
                <a:lnTo>
                  <a:pt x="36281" y="17459"/>
                </a:lnTo>
                <a:lnTo>
                  <a:pt x="35871" y="17008"/>
                </a:lnTo>
                <a:lnTo>
                  <a:pt x="36055" y="16885"/>
                </a:lnTo>
                <a:lnTo>
                  <a:pt x="35963" y="16300"/>
                </a:lnTo>
                <a:lnTo>
                  <a:pt x="36096" y="15716"/>
                </a:lnTo>
                <a:cubicBezTo>
                  <a:pt x="36096" y="15716"/>
                  <a:pt x="35994" y="15163"/>
                  <a:pt x="35994" y="15132"/>
                </a:cubicBezTo>
                <a:cubicBezTo>
                  <a:pt x="35912" y="15019"/>
                  <a:pt x="35830" y="14916"/>
                  <a:pt x="35737" y="14824"/>
                </a:cubicBezTo>
                <a:lnTo>
                  <a:pt x="35727" y="14742"/>
                </a:lnTo>
                <a:lnTo>
                  <a:pt x="36178" y="14404"/>
                </a:lnTo>
                <a:lnTo>
                  <a:pt x="36547" y="14076"/>
                </a:lnTo>
                <a:lnTo>
                  <a:pt x="36957" y="13615"/>
                </a:lnTo>
                <a:cubicBezTo>
                  <a:pt x="36957" y="13615"/>
                  <a:pt x="37019" y="13410"/>
                  <a:pt x="37070" y="13307"/>
                </a:cubicBezTo>
                <a:cubicBezTo>
                  <a:pt x="37111" y="13194"/>
                  <a:pt x="37039" y="13112"/>
                  <a:pt x="37070" y="13030"/>
                </a:cubicBezTo>
                <a:cubicBezTo>
                  <a:pt x="37101" y="12948"/>
                  <a:pt x="36886" y="12569"/>
                  <a:pt x="36886" y="12569"/>
                </a:cubicBezTo>
                <a:lnTo>
                  <a:pt x="36752" y="12425"/>
                </a:lnTo>
                <a:cubicBezTo>
                  <a:pt x="36752" y="12425"/>
                  <a:pt x="36435" y="12138"/>
                  <a:pt x="36435" y="12077"/>
                </a:cubicBezTo>
                <a:cubicBezTo>
                  <a:pt x="36435" y="12026"/>
                  <a:pt x="36414" y="11923"/>
                  <a:pt x="36414" y="11851"/>
                </a:cubicBezTo>
                <a:cubicBezTo>
                  <a:pt x="36414" y="11780"/>
                  <a:pt x="36435" y="11585"/>
                  <a:pt x="36435" y="11585"/>
                </a:cubicBezTo>
                <a:cubicBezTo>
                  <a:pt x="36435" y="11585"/>
                  <a:pt x="36404" y="11431"/>
                  <a:pt x="36496" y="11380"/>
                </a:cubicBezTo>
                <a:cubicBezTo>
                  <a:pt x="36588" y="11318"/>
                  <a:pt x="36681" y="11298"/>
                  <a:pt x="36691" y="11246"/>
                </a:cubicBezTo>
                <a:cubicBezTo>
                  <a:pt x="36660" y="11123"/>
                  <a:pt x="36619" y="11000"/>
                  <a:pt x="36568" y="10888"/>
                </a:cubicBezTo>
                <a:lnTo>
                  <a:pt x="36506" y="10611"/>
                </a:lnTo>
                <a:lnTo>
                  <a:pt x="36599" y="10355"/>
                </a:lnTo>
                <a:lnTo>
                  <a:pt x="37152" y="10068"/>
                </a:lnTo>
                <a:lnTo>
                  <a:pt x="37408" y="9945"/>
                </a:lnTo>
                <a:lnTo>
                  <a:pt x="37572" y="9781"/>
                </a:lnTo>
                <a:lnTo>
                  <a:pt x="37778" y="9781"/>
                </a:lnTo>
                <a:lnTo>
                  <a:pt x="38034" y="9719"/>
                </a:lnTo>
                <a:lnTo>
                  <a:pt x="37849" y="9616"/>
                </a:lnTo>
                <a:lnTo>
                  <a:pt x="37860" y="9432"/>
                </a:lnTo>
                <a:lnTo>
                  <a:pt x="37665" y="9053"/>
                </a:lnTo>
                <a:lnTo>
                  <a:pt x="37511" y="8848"/>
                </a:lnTo>
                <a:cubicBezTo>
                  <a:pt x="37511" y="8848"/>
                  <a:pt x="37142" y="8499"/>
                  <a:pt x="37142" y="8438"/>
                </a:cubicBezTo>
                <a:cubicBezTo>
                  <a:pt x="37142" y="8366"/>
                  <a:pt x="37275" y="7976"/>
                  <a:pt x="37091" y="7853"/>
                </a:cubicBezTo>
                <a:cubicBezTo>
                  <a:pt x="36906" y="7720"/>
                  <a:pt x="36435" y="7412"/>
                  <a:pt x="36435" y="7412"/>
                </a:cubicBezTo>
                <a:cubicBezTo>
                  <a:pt x="36435" y="7412"/>
                  <a:pt x="36271" y="7279"/>
                  <a:pt x="36230" y="7238"/>
                </a:cubicBezTo>
                <a:cubicBezTo>
                  <a:pt x="36178" y="7187"/>
                  <a:pt x="36168" y="6941"/>
                  <a:pt x="36168" y="6941"/>
                </a:cubicBezTo>
                <a:lnTo>
                  <a:pt x="36271" y="6644"/>
                </a:lnTo>
                <a:lnTo>
                  <a:pt x="36137" y="6439"/>
                </a:lnTo>
                <a:lnTo>
                  <a:pt x="36414" y="6254"/>
                </a:lnTo>
                <a:lnTo>
                  <a:pt x="35932" y="5854"/>
                </a:lnTo>
                <a:lnTo>
                  <a:pt x="35645" y="5659"/>
                </a:lnTo>
                <a:lnTo>
                  <a:pt x="35676" y="5506"/>
                </a:lnTo>
                <a:lnTo>
                  <a:pt x="35860" y="5075"/>
                </a:lnTo>
                <a:lnTo>
                  <a:pt x="35184" y="4860"/>
                </a:lnTo>
                <a:lnTo>
                  <a:pt x="34630" y="4788"/>
                </a:lnTo>
                <a:lnTo>
                  <a:pt x="33984" y="4788"/>
                </a:lnTo>
                <a:lnTo>
                  <a:pt x="33984" y="4655"/>
                </a:lnTo>
                <a:lnTo>
                  <a:pt x="34415" y="3660"/>
                </a:lnTo>
                <a:lnTo>
                  <a:pt x="34661" y="3045"/>
                </a:lnTo>
                <a:lnTo>
                  <a:pt x="35092" y="2543"/>
                </a:lnTo>
                <a:lnTo>
                  <a:pt x="35553" y="2266"/>
                </a:lnTo>
                <a:lnTo>
                  <a:pt x="35666" y="1938"/>
                </a:lnTo>
                <a:lnTo>
                  <a:pt x="36158" y="1231"/>
                </a:lnTo>
                <a:lnTo>
                  <a:pt x="36537" y="1016"/>
                </a:lnTo>
                <a:lnTo>
                  <a:pt x="36506" y="770"/>
                </a:lnTo>
                <a:lnTo>
                  <a:pt x="36640" y="493"/>
                </a:lnTo>
                <a:lnTo>
                  <a:pt x="36724" y="17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9388" y="4608569"/>
            <a:ext cx="9143663" cy="544314"/>
          </a:xfrm>
          <a:custGeom>
            <a:avLst/>
            <a:gdLst/>
            <a:ahLst/>
            <a:cxnLst/>
            <a:rect l="l" t="t" r="r" b="b"/>
            <a:pathLst>
              <a:path w="285561" h="38991" extrusionOk="0">
                <a:moveTo>
                  <a:pt x="0" y="1"/>
                </a:moveTo>
                <a:lnTo>
                  <a:pt x="0" y="38991"/>
                </a:lnTo>
                <a:lnTo>
                  <a:pt x="285561" y="38991"/>
                </a:lnTo>
                <a:lnTo>
                  <a:pt x="28556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1531751" y="1828353"/>
            <a:ext cx="25" cy="525"/>
          </a:xfrm>
          <a:custGeom>
            <a:avLst/>
            <a:gdLst/>
            <a:ahLst/>
            <a:cxnLst/>
            <a:rect l="l" t="t" r="r" b="b"/>
            <a:pathLst>
              <a:path w="1" h="21" extrusionOk="0">
                <a:moveTo>
                  <a:pt x="1" y="0"/>
                </a:moveTo>
                <a:cubicBezTo>
                  <a:pt x="1" y="0"/>
                  <a:pt x="1" y="0"/>
                  <a:pt x="1" y="21"/>
                </a:cubicBezTo>
                <a:cubicBezTo>
                  <a:pt x="1" y="0"/>
                  <a:pt x="1" y="0"/>
                  <a:pt x="1"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flipH="1">
            <a:off x="1588451" y="2121118"/>
            <a:ext cx="1600" cy="2125"/>
          </a:xfrm>
          <a:custGeom>
            <a:avLst/>
            <a:gdLst/>
            <a:ahLst/>
            <a:cxnLst/>
            <a:rect l="l" t="t" r="r" b="b"/>
            <a:pathLst>
              <a:path w="64" h="85" extrusionOk="0">
                <a:moveTo>
                  <a:pt x="64" y="1"/>
                </a:moveTo>
                <a:cubicBezTo>
                  <a:pt x="22" y="22"/>
                  <a:pt x="1" y="43"/>
                  <a:pt x="1" y="85"/>
                </a:cubicBezTo>
                <a:cubicBezTo>
                  <a:pt x="22" y="64"/>
                  <a:pt x="43" y="43"/>
                  <a:pt x="64"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flipH="1">
            <a:off x="1588451" y="2121118"/>
            <a:ext cx="25" cy="25"/>
          </a:xfrm>
          <a:custGeom>
            <a:avLst/>
            <a:gdLst/>
            <a:ahLst/>
            <a:cxnLst/>
            <a:rect l="l" t="t" r="r" b="b"/>
            <a:pathLst>
              <a:path w="1" h="1" extrusionOk="0">
                <a:moveTo>
                  <a:pt x="1" y="1"/>
                </a:moveTo>
                <a:lnTo>
                  <a:pt x="1" y="1"/>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flipH="1">
            <a:off x="1630451" y="1981653"/>
            <a:ext cx="25" cy="550"/>
          </a:xfrm>
          <a:custGeom>
            <a:avLst/>
            <a:gdLst/>
            <a:ahLst/>
            <a:cxnLst/>
            <a:rect l="l" t="t" r="r" b="b"/>
            <a:pathLst>
              <a:path w="1" h="22" extrusionOk="0">
                <a:moveTo>
                  <a:pt x="0" y="1"/>
                </a:moveTo>
                <a:cubicBezTo>
                  <a:pt x="0" y="1"/>
                  <a:pt x="0" y="22"/>
                  <a:pt x="0" y="22"/>
                </a:cubicBezTo>
                <a:cubicBezTo>
                  <a:pt x="0" y="22"/>
                  <a:pt x="0" y="1"/>
                  <a:pt x="0"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flipH="1">
            <a:off x="1562726" y="1649303"/>
            <a:ext cx="1600" cy="2125"/>
          </a:xfrm>
          <a:custGeom>
            <a:avLst/>
            <a:gdLst/>
            <a:ahLst/>
            <a:cxnLst/>
            <a:rect l="l" t="t" r="r" b="b"/>
            <a:pathLst>
              <a:path w="64" h="85" extrusionOk="0">
                <a:moveTo>
                  <a:pt x="64" y="0"/>
                </a:moveTo>
                <a:lnTo>
                  <a:pt x="64" y="0"/>
                </a:lnTo>
                <a:cubicBezTo>
                  <a:pt x="22" y="21"/>
                  <a:pt x="1" y="42"/>
                  <a:pt x="1" y="84"/>
                </a:cubicBezTo>
                <a:cubicBezTo>
                  <a:pt x="43" y="63"/>
                  <a:pt x="64" y="42"/>
                  <a:pt x="64"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flipH="1">
            <a:off x="1562726" y="1649303"/>
            <a:ext cx="25" cy="25"/>
          </a:xfrm>
          <a:custGeom>
            <a:avLst/>
            <a:gdLst/>
            <a:ahLst/>
            <a:cxnLst/>
            <a:rect l="l" t="t" r="r" b="b"/>
            <a:pathLst>
              <a:path w="1" h="1" extrusionOk="0">
                <a:moveTo>
                  <a:pt x="1" y="0"/>
                </a:moveTo>
                <a:lnTo>
                  <a:pt x="1"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flipH="1">
            <a:off x="1603151" y="1498603"/>
            <a:ext cx="25" cy="1075"/>
          </a:xfrm>
          <a:custGeom>
            <a:avLst/>
            <a:gdLst/>
            <a:ahLst/>
            <a:cxnLst/>
            <a:rect l="l" t="t" r="r" b="b"/>
            <a:pathLst>
              <a:path w="1" h="43" extrusionOk="0">
                <a:moveTo>
                  <a:pt x="1" y="1"/>
                </a:moveTo>
                <a:cubicBezTo>
                  <a:pt x="1" y="22"/>
                  <a:pt x="1" y="22"/>
                  <a:pt x="1" y="43"/>
                </a:cubicBezTo>
                <a:cubicBezTo>
                  <a:pt x="1" y="22"/>
                  <a:pt x="1" y="22"/>
                  <a:pt x="1"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flipH="1">
            <a:off x="88876" y="-16090"/>
            <a:ext cx="1541600" cy="529000"/>
          </a:xfrm>
          <a:custGeom>
            <a:avLst/>
            <a:gdLst/>
            <a:ahLst/>
            <a:cxnLst/>
            <a:rect l="l" t="t" r="r" b="b"/>
            <a:pathLst>
              <a:path w="61664" h="21160" extrusionOk="0">
                <a:moveTo>
                  <a:pt x="1" y="0"/>
                </a:moveTo>
                <a:lnTo>
                  <a:pt x="1" y="851"/>
                </a:lnTo>
                <a:lnTo>
                  <a:pt x="8735" y="3721"/>
                </a:lnTo>
                <a:lnTo>
                  <a:pt x="9514" y="3834"/>
                </a:lnTo>
                <a:lnTo>
                  <a:pt x="10160" y="3865"/>
                </a:lnTo>
                <a:lnTo>
                  <a:pt x="10631" y="4408"/>
                </a:lnTo>
                <a:cubicBezTo>
                  <a:pt x="10631" y="4408"/>
                  <a:pt x="12415" y="5126"/>
                  <a:pt x="12518" y="5198"/>
                </a:cubicBezTo>
                <a:cubicBezTo>
                  <a:pt x="12610" y="5269"/>
                  <a:pt x="13133" y="5526"/>
                  <a:pt x="13133" y="5526"/>
                </a:cubicBezTo>
                <a:lnTo>
                  <a:pt x="13994" y="6284"/>
                </a:lnTo>
                <a:lnTo>
                  <a:pt x="14845" y="6500"/>
                </a:lnTo>
                <a:lnTo>
                  <a:pt x="17151" y="7145"/>
                </a:lnTo>
                <a:lnTo>
                  <a:pt x="18340" y="7719"/>
                </a:lnTo>
                <a:lnTo>
                  <a:pt x="19581" y="8048"/>
                </a:lnTo>
                <a:lnTo>
                  <a:pt x="19417" y="9237"/>
                </a:lnTo>
                <a:lnTo>
                  <a:pt x="18843" y="9472"/>
                </a:lnTo>
                <a:lnTo>
                  <a:pt x="18053" y="10569"/>
                </a:lnTo>
                <a:lnTo>
                  <a:pt x="18269" y="10877"/>
                </a:lnTo>
                <a:lnTo>
                  <a:pt x="18269" y="11133"/>
                </a:lnTo>
                <a:lnTo>
                  <a:pt x="18012" y="12066"/>
                </a:lnTo>
                <a:lnTo>
                  <a:pt x="18515" y="13112"/>
                </a:lnTo>
                <a:lnTo>
                  <a:pt x="18945" y="14270"/>
                </a:lnTo>
                <a:lnTo>
                  <a:pt x="18822" y="14444"/>
                </a:lnTo>
                <a:lnTo>
                  <a:pt x="18986" y="15039"/>
                </a:lnTo>
                <a:lnTo>
                  <a:pt x="18822" y="15398"/>
                </a:lnTo>
                <a:lnTo>
                  <a:pt x="18228" y="15398"/>
                </a:lnTo>
                <a:lnTo>
                  <a:pt x="17920" y="15152"/>
                </a:lnTo>
                <a:lnTo>
                  <a:pt x="17889" y="15562"/>
                </a:lnTo>
                <a:lnTo>
                  <a:pt x="17941" y="16269"/>
                </a:lnTo>
                <a:lnTo>
                  <a:pt x="17561" y="17110"/>
                </a:lnTo>
                <a:lnTo>
                  <a:pt x="17131" y="18012"/>
                </a:lnTo>
                <a:lnTo>
                  <a:pt x="16721" y="18125"/>
                </a:lnTo>
                <a:lnTo>
                  <a:pt x="15480" y="21159"/>
                </a:lnTo>
                <a:lnTo>
                  <a:pt x="16505" y="21159"/>
                </a:lnTo>
                <a:lnTo>
                  <a:pt x="17695" y="19222"/>
                </a:lnTo>
                <a:lnTo>
                  <a:pt x="17910" y="18596"/>
                </a:lnTo>
                <a:cubicBezTo>
                  <a:pt x="17910" y="18596"/>
                  <a:pt x="18166" y="18278"/>
                  <a:pt x="18228" y="18166"/>
                </a:cubicBezTo>
                <a:cubicBezTo>
                  <a:pt x="18299" y="18063"/>
                  <a:pt x="18494" y="17868"/>
                  <a:pt x="18494" y="17684"/>
                </a:cubicBezTo>
                <a:cubicBezTo>
                  <a:pt x="18494" y="17510"/>
                  <a:pt x="18443" y="16997"/>
                  <a:pt x="18443" y="16997"/>
                </a:cubicBezTo>
                <a:lnTo>
                  <a:pt x="18761" y="16925"/>
                </a:lnTo>
                <a:lnTo>
                  <a:pt x="19981" y="17243"/>
                </a:lnTo>
                <a:cubicBezTo>
                  <a:pt x="19981" y="17243"/>
                  <a:pt x="22636" y="18063"/>
                  <a:pt x="22738" y="18094"/>
                </a:cubicBezTo>
                <a:cubicBezTo>
                  <a:pt x="22851" y="18135"/>
                  <a:pt x="24450" y="19006"/>
                  <a:pt x="24686" y="19150"/>
                </a:cubicBezTo>
                <a:cubicBezTo>
                  <a:pt x="24922" y="19293"/>
                  <a:pt x="26111" y="19949"/>
                  <a:pt x="26224" y="20011"/>
                </a:cubicBezTo>
                <a:cubicBezTo>
                  <a:pt x="26378" y="20062"/>
                  <a:pt x="26542" y="20113"/>
                  <a:pt x="26706" y="20154"/>
                </a:cubicBezTo>
                <a:lnTo>
                  <a:pt x="28100" y="19488"/>
                </a:lnTo>
                <a:lnTo>
                  <a:pt x="28653" y="18955"/>
                </a:lnTo>
                <a:lnTo>
                  <a:pt x="30365" y="18791"/>
                </a:lnTo>
                <a:lnTo>
                  <a:pt x="31042" y="18494"/>
                </a:lnTo>
                <a:lnTo>
                  <a:pt x="31575" y="18853"/>
                </a:lnTo>
                <a:lnTo>
                  <a:pt x="32200" y="18442"/>
                </a:lnTo>
                <a:lnTo>
                  <a:pt x="32795" y="18166"/>
                </a:lnTo>
                <a:lnTo>
                  <a:pt x="33718" y="18453"/>
                </a:lnTo>
                <a:lnTo>
                  <a:pt x="34435" y="18442"/>
                </a:lnTo>
                <a:lnTo>
                  <a:pt x="33615" y="18258"/>
                </a:lnTo>
                <a:lnTo>
                  <a:pt x="32969" y="18032"/>
                </a:lnTo>
                <a:lnTo>
                  <a:pt x="32805" y="18032"/>
                </a:lnTo>
                <a:lnTo>
                  <a:pt x="32631" y="18084"/>
                </a:lnTo>
                <a:lnTo>
                  <a:pt x="32754" y="17725"/>
                </a:lnTo>
                <a:lnTo>
                  <a:pt x="32775" y="17571"/>
                </a:lnTo>
                <a:lnTo>
                  <a:pt x="32816" y="17274"/>
                </a:lnTo>
                <a:lnTo>
                  <a:pt x="32559" y="17868"/>
                </a:lnTo>
                <a:lnTo>
                  <a:pt x="32293" y="18258"/>
                </a:lnTo>
                <a:lnTo>
                  <a:pt x="31780" y="18453"/>
                </a:lnTo>
                <a:lnTo>
                  <a:pt x="31637" y="18596"/>
                </a:lnTo>
                <a:lnTo>
                  <a:pt x="31165" y="18381"/>
                </a:lnTo>
                <a:lnTo>
                  <a:pt x="30991" y="18330"/>
                </a:lnTo>
                <a:lnTo>
                  <a:pt x="30632" y="18422"/>
                </a:lnTo>
                <a:lnTo>
                  <a:pt x="29935" y="18617"/>
                </a:lnTo>
                <a:lnTo>
                  <a:pt x="29207" y="18617"/>
                </a:lnTo>
                <a:lnTo>
                  <a:pt x="28479" y="18812"/>
                </a:lnTo>
                <a:lnTo>
                  <a:pt x="27475" y="19129"/>
                </a:lnTo>
                <a:lnTo>
                  <a:pt x="26634" y="19314"/>
                </a:lnTo>
                <a:lnTo>
                  <a:pt x="25957" y="19611"/>
                </a:lnTo>
                <a:lnTo>
                  <a:pt x="25742" y="19345"/>
                </a:lnTo>
                <a:cubicBezTo>
                  <a:pt x="25742" y="19345"/>
                  <a:pt x="25516" y="19058"/>
                  <a:pt x="25445" y="18996"/>
                </a:cubicBezTo>
                <a:cubicBezTo>
                  <a:pt x="25373" y="18924"/>
                  <a:pt x="25188" y="18719"/>
                  <a:pt x="25188" y="18719"/>
                </a:cubicBezTo>
                <a:cubicBezTo>
                  <a:pt x="25188" y="18719"/>
                  <a:pt x="25001" y="18726"/>
                  <a:pt x="24827" y="18726"/>
                </a:cubicBezTo>
                <a:cubicBezTo>
                  <a:pt x="24696" y="18726"/>
                  <a:pt x="24573" y="18722"/>
                  <a:pt x="24543" y="18709"/>
                </a:cubicBezTo>
                <a:lnTo>
                  <a:pt x="24174" y="18514"/>
                </a:lnTo>
                <a:cubicBezTo>
                  <a:pt x="24174" y="18514"/>
                  <a:pt x="23712" y="18043"/>
                  <a:pt x="23661" y="18012"/>
                </a:cubicBezTo>
                <a:cubicBezTo>
                  <a:pt x="23610" y="17971"/>
                  <a:pt x="24174" y="17920"/>
                  <a:pt x="23210" y="17745"/>
                </a:cubicBezTo>
                <a:cubicBezTo>
                  <a:pt x="22257" y="17561"/>
                  <a:pt x="21805" y="17458"/>
                  <a:pt x="21805" y="17458"/>
                </a:cubicBezTo>
                <a:lnTo>
                  <a:pt x="21344" y="17151"/>
                </a:lnTo>
                <a:cubicBezTo>
                  <a:pt x="21211" y="17110"/>
                  <a:pt x="21078" y="17079"/>
                  <a:pt x="20944" y="17069"/>
                </a:cubicBezTo>
                <a:cubicBezTo>
                  <a:pt x="20791" y="17048"/>
                  <a:pt x="20052" y="17048"/>
                  <a:pt x="20052" y="17048"/>
                </a:cubicBezTo>
                <a:lnTo>
                  <a:pt x="19694" y="16854"/>
                </a:lnTo>
                <a:cubicBezTo>
                  <a:pt x="19694" y="16854"/>
                  <a:pt x="19232" y="16566"/>
                  <a:pt x="19140" y="16495"/>
                </a:cubicBezTo>
                <a:cubicBezTo>
                  <a:pt x="19048" y="16423"/>
                  <a:pt x="18874" y="16259"/>
                  <a:pt x="18874" y="16259"/>
                </a:cubicBezTo>
                <a:lnTo>
                  <a:pt x="19130" y="15695"/>
                </a:lnTo>
                <a:cubicBezTo>
                  <a:pt x="19130" y="15695"/>
                  <a:pt x="19417" y="15439"/>
                  <a:pt x="19417" y="15295"/>
                </a:cubicBezTo>
                <a:cubicBezTo>
                  <a:pt x="19417" y="15152"/>
                  <a:pt x="19396" y="14977"/>
                  <a:pt x="19396" y="14803"/>
                </a:cubicBezTo>
                <a:cubicBezTo>
                  <a:pt x="19396" y="14619"/>
                  <a:pt x="19427" y="14106"/>
                  <a:pt x="19396" y="14014"/>
                </a:cubicBezTo>
                <a:cubicBezTo>
                  <a:pt x="19366" y="13922"/>
                  <a:pt x="19140" y="13101"/>
                  <a:pt x="19140" y="13101"/>
                </a:cubicBezTo>
                <a:lnTo>
                  <a:pt x="18853" y="12394"/>
                </a:lnTo>
                <a:lnTo>
                  <a:pt x="19048" y="11369"/>
                </a:lnTo>
                <a:lnTo>
                  <a:pt x="19243" y="10662"/>
                </a:lnTo>
                <a:lnTo>
                  <a:pt x="20145" y="9657"/>
                </a:lnTo>
                <a:cubicBezTo>
                  <a:pt x="20206" y="9472"/>
                  <a:pt x="20227" y="9278"/>
                  <a:pt x="20216" y="9093"/>
                </a:cubicBezTo>
                <a:cubicBezTo>
                  <a:pt x="20175" y="8857"/>
                  <a:pt x="20001" y="7996"/>
                  <a:pt x="20001" y="7996"/>
                </a:cubicBezTo>
                <a:lnTo>
                  <a:pt x="20073" y="6520"/>
                </a:lnTo>
                <a:lnTo>
                  <a:pt x="20452" y="6141"/>
                </a:lnTo>
                <a:lnTo>
                  <a:pt x="21006" y="5321"/>
                </a:lnTo>
                <a:lnTo>
                  <a:pt x="21518" y="6110"/>
                </a:lnTo>
                <a:lnTo>
                  <a:pt x="22000" y="6274"/>
                </a:lnTo>
                <a:lnTo>
                  <a:pt x="22267" y="6325"/>
                </a:lnTo>
                <a:lnTo>
                  <a:pt x="22820" y="5177"/>
                </a:lnTo>
                <a:lnTo>
                  <a:pt x="23230" y="4501"/>
                </a:lnTo>
                <a:cubicBezTo>
                  <a:pt x="23292" y="4552"/>
                  <a:pt x="23364" y="4593"/>
                  <a:pt x="23446" y="4613"/>
                </a:cubicBezTo>
                <a:cubicBezTo>
                  <a:pt x="23569" y="4644"/>
                  <a:pt x="23866" y="4767"/>
                  <a:pt x="23866" y="4767"/>
                </a:cubicBezTo>
                <a:cubicBezTo>
                  <a:pt x="23866" y="4767"/>
                  <a:pt x="24543" y="4972"/>
                  <a:pt x="24604" y="4972"/>
                </a:cubicBezTo>
                <a:cubicBezTo>
                  <a:pt x="24655" y="4972"/>
                  <a:pt x="25096" y="4695"/>
                  <a:pt x="25168" y="4695"/>
                </a:cubicBezTo>
                <a:cubicBezTo>
                  <a:pt x="25240" y="4695"/>
                  <a:pt x="25619" y="4572"/>
                  <a:pt x="25783" y="4562"/>
                </a:cubicBezTo>
                <a:cubicBezTo>
                  <a:pt x="25937" y="4542"/>
                  <a:pt x="26583" y="4419"/>
                  <a:pt x="26777" y="4419"/>
                </a:cubicBezTo>
                <a:cubicBezTo>
                  <a:pt x="27034" y="4388"/>
                  <a:pt x="27280" y="4295"/>
                  <a:pt x="27495" y="4152"/>
                </a:cubicBezTo>
                <a:cubicBezTo>
                  <a:pt x="27639" y="4019"/>
                  <a:pt x="28602" y="3322"/>
                  <a:pt x="28602" y="3322"/>
                </a:cubicBezTo>
                <a:cubicBezTo>
                  <a:pt x="28602" y="3322"/>
                  <a:pt x="28633" y="3270"/>
                  <a:pt x="28940" y="3270"/>
                </a:cubicBezTo>
                <a:cubicBezTo>
                  <a:pt x="29238" y="3270"/>
                  <a:pt x="30704" y="3260"/>
                  <a:pt x="30704" y="3260"/>
                </a:cubicBezTo>
                <a:cubicBezTo>
                  <a:pt x="30796" y="3137"/>
                  <a:pt x="30919" y="3035"/>
                  <a:pt x="31063" y="2973"/>
                </a:cubicBezTo>
                <a:cubicBezTo>
                  <a:pt x="31288" y="2860"/>
                  <a:pt x="32211" y="2020"/>
                  <a:pt x="32211" y="2020"/>
                </a:cubicBezTo>
                <a:cubicBezTo>
                  <a:pt x="32375" y="2204"/>
                  <a:pt x="32549" y="2378"/>
                  <a:pt x="32723" y="2532"/>
                </a:cubicBezTo>
                <a:cubicBezTo>
                  <a:pt x="32939" y="2717"/>
                  <a:pt x="33133" y="2901"/>
                  <a:pt x="33318" y="3106"/>
                </a:cubicBezTo>
                <a:cubicBezTo>
                  <a:pt x="33461" y="3270"/>
                  <a:pt x="33943" y="3947"/>
                  <a:pt x="34148" y="4049"/>
                </a:cubicBezTo>
                <a:cubicBezTo>
                  <a:pt x="34415" y="4183"/>
                  <a:pt x="34681" y="4306"/>
                  <a:pt x="34958" y="4408"/>
                </a:cubicBezTo>
                <a:cubicBezTo>
                  <a:pt x="35009" y="4408"/>
                  <a:pt x="36414" y="3967"/>
                  <a:pt x="36414" y="3967"/>
                </a:cubicBezTo>
                <a:lnTo>
                  <a:pt x="37060" y="4121"/>
                </a:lnTo>
                <a:lnTo>
                  <a:pt x="37695" y="4388"/>
                </a:lnTo>
                <a:lnTo>
                  <a:pt x="38464" y="4336"/>
                </a:lnTo>
                <a:lnTo>
                  <a:pt x="39643" y="3732"/>
                </a:lnTo>
                <a:cubicBezTo>
                  <a:pt x="39643" y="3732"/>
                  <a:pt x="40320" y="3424"/>
                  <a:pt x="40381" y="3424"/>
                </a:cubicBezTo>
                <a:cubicBezTo>
                  <a:pt x="40432" y="3424"/>
                  <a:pt x="41109" y="3270"/>
                  <a:pt x="41232" y="3270"/>
                </a:cubicBezTo>
                <a:cubicBezTo>
                  <a:pt x="41355" y="3270"/>
                  <a:pt x="41693" y="3322"/>
                  <a:pt x="41929" y="3352"/>
                </a:cubicBezTo>
                <a:cubicBezTo>
                  <a:pt x="42165" y="3393"/>
                  <a:pt x="42770" y="3414"/>
                  <a:pt x="42770" y="3414"/>
                </a:cubicBezTo>
                <a:cubicBezTo>
                  <a:pt x="42995" y="3475"/>
                  <a:pt x="43231" y="3547"/>
                  <a:pt x="43446" y="3639"/>
                </a:cubicBezTo>
                <a:cubicBezTo>
                  <a:pt x="43651" y="3742"/>
                  <a:pt x="43846" y="3865"/>
                  <a:pt x="44031" y="3998"/>
                </a:cubicBezTo>
                <a:cubicBezTo>
                  <a:pt x="44215" y="4142"/>
                  <a:pt x="44943" y="4870"/>
                  <a:pt x="44994" y="4900"/>
                </a:cubicBezTo>
                <a:cubicBezTo>
                  <a:pt x="45056" y="4921"/>
                  <a:pt x="45589" y="5003"/>
                  <a:pt x="45661" y="5003"/>
                </a:cubicBezTo>
                <a:cubicBezTo>
                  <a:pt x="45763" y="5023"/>
                  <a:pt x="45876" y="5044"/>
                  <a:pt x="45978" y="5075"/>
                </a:cubicBezTo>
                <a:lnTo>
                  <a:pt x="46881" y="4593"/>
                </a:lnTo>
                <a:lnTo>
                  <a:pt x="47578" y="4429"/>
                </a:lnTo>
                <a:lnTo>
                  <a:pt x="48131" y="4378"/>
                </a:lnTo>
                <a:cubicBezTo>
                  <a:pt x="48203" y="4372"/>
                  <a:pt x="48277" y="4370"/>
                  <a:pt x="48352" y="4370"/>
                </a:cubicBezTo>
                <a:cubicBezTo>
                  <a:pt x="48426" y="4370"/>
                  <a:pt x="48500" y="4372"/>
                  <a:pt x="48572" y="4378"/>
                </a:cubicBezTo>
                <a:cubicBezTo>
                  <a:pt x="48675" y="4398"/>
                  <a:pt x="49515" y="4736"/>
                  <a:pt x="49515" y="4736"/>
                </a:cubicBezTo>
                <a:lnTo>
                  <a:pt x="50233" y="4593"/>
                </a:lnTo>
                <a:lnTo>
                  <a:pt x="51248" y="4449"/>
                </a:lnTo>
                <a:lnTo>
                  <a:pt x="51781" y="4839"/>
                </a:lnTo>
                <a:lnTo>
                  <a:pt x="52457" y="4542"/>
                </a:lnTo>
                <a:lnTo>
                  <a:pt x="53226" y="3967"/>
                </a:lnTo>
                <a:lnTo>
                  <a:pt x="53708" y="3967"/>
                </a:lnTo>
                <a:lnTo>
                  <a:pt x="54385" y="4378"/>
                </a:lnTo>
                <a:lnTo>
                  <a:pt x="56527" y="5126"/>
                </a:lnTo>
                <a:lnTo>
                  <a:pt x="57747" y="4859"/>
                </a:lnTo>
                <a:lnTo>
                  <a:pt x="59418" y="5362"/>
                </a:lnTo>
                <a:lnTo>
                  <a:pt x="61663" y="5597"/>
                </a:lnTo>
                <a:lnTo>
                  <a:pt x="60310" y="5331"/>
                </a:lnTo>
                <a:lnTo>
                  <a:pt x="59090" y="5095"/>
                </a:lnTo>
                <a:lnTo>
                  <a:pt x="57716" y="4644"/>
                </a:lnTo>
                <a:lnTo>
                  <a:pt x="56599" y="4859"/>
                </a:lnTo>
                <a:lnTo>
                  <a:pt x="54456" y="4213"/>
                </a:lnTo>
                <a:lnTo>
                  <a:pt x="53903" y="3834"/>
                </a:lnTo>
                <a:lnTo>
                  <a:pt x="53688" y="3496"/>
                </a:lnTo>
                <a:lnTo>
                  <a:pt x="52888" y="3906"/>
                </a:lnTo>
                <a:lnTo>
                  <a:pt x="51719" y="4542"/>
                </a:lnTo>
                <a:lnTo>
                  <a:pt x="51381" y="4254"/>
                </a:lnTo>
                <a:lnTo>
                  <a:pt x="49864" y="4398"/>
                </a:lnTo>
                <a:lnTo>
                  <a:pt x="48336" y="4183"/>
                </a:lnTo>
                <a:cubicBezTo>
                  <a:pt x="48336" y="4183"/>
                  <a:pt x="46911" y="4347"/>
                  <a:pt x="46819" y="4347"/>
                </a:cubicBezTo>
                <a:cubicBezTo>
                  <a:pt x="46717" y="4347"/>
                  <a:pt x="46009" y="4736"/>
                  <a:pt x="46009" y="4736"/>
                </a:cubicBezTo>
                <a:lnTo>
                  <a:pt x="45814" y="4757"/>
                </a:lnTo>
                <a:lnTo>
                  <a:pt x="44912" y="4070"/>
                </a:lnTo>
                <a:lnTo>
                  <a:pt x="44082" y="3496"/>
                </a:lnTo>
                <a:lnTo>
                  <a:pt x="42872" y="2860"/>
                </a:lnTo>
                <a:cubicBezTo>
                  <a:pt x="42872" y="2860"/>
                  <a:pt x="42349" y="2758"/>
                  <a:pt x="42062" y="2686"/>
                </a:cubicBezTo>
                <a:cubicBezTo>
                  <a:pt x="41998" y="2672"/>
                  <a:pt x="41936" y="2667"/>
                  <a:pt x="41878" y="2667"/>
                </a:cubicBezTo>
                <a:cubicBezTo>
                  <a:pt x="41729" y="2667"/>
                  <a:pt x="41598" y="2700"/>
                  <a:pt x="41472" y="2700"/>
                </a:cubicBezTo>
                <a:cubicBezTo>
                  <a:pt x="41429" y="2700"/>
                  <a:pt x="41387" y="2696"/>
                  <a:pt x="41345" y="2686"/>
                </a:cubicBezTo>
                <a:cubicBezTo>
                  <a:pt x="41332" y="2684"/>
                  <a:pt x="41317" y="2682"/>
                  <a:pt x="41299" y="2682"/>
                </a:cubicBezTo>
                <a:cubicBezTo>
                  <a:pt x="41018" y="2682"/>
                  <a:pt x="40156" y="2973"/>
                  <a:pt x="40156" y="2973"/>
                </a:cubicBezTo>
                <a:lnTo>
                  <a:pt x="39776" y="3168"/>
                </a:lnTo>
                <a:cubicBezTo>
                  <a:pt x="39776" y="3168"/>
                  <a:pt x="39007" y="3670"/>
                  <a:pt x="38874" y="3670"/>
                </a:cubicBezTo>
                <a:cubicBezTo>
                  <a:pt x="38741" y="3670"/>
                  <a:pt x="38474" y="3691"/>
                  <a:pt x="38280" y="3691"/>
                </a:cubicBezTo>
                <a:cubicBezTo>
                  <a:pt x="38095" y="3691"/>
                  <a:pt x="37593" y="3670"/>
                  <a:pt x="37593" y="3670"/>
                </a:cubicBezTo>
                <a:cubicBezTo>
                  <a:pt x="37593" y="3670"/>
                  <a:pt x="37539" y="3676"/>
                  <a:pt x="37463" y="3676"/>
                </a:cubicBezTo>
                <a:cubicBezTo>
                  <a:pt x="37330" y="3676"/>
                  <a:pt x="37131" y="3659"/>
                  <a:pt x="37039" y="3568"/>
                </a:cubicBezTo>
                <a:cubicBezTo>
                  <a:pt x="36896" y="3424"/>
                  <a:pt x="36824" y="3281"/>
                  <a:pt x="36711" y="3260"/>
                </a:cubicBezTo>
                <a:cubicBezTo>
                  <a:pt x="36706" y="3259"/>
                  <a:pt x="36699" y="3259"/>
                  <a:pt x="36690" y="3259"/>
                </a:cubicBezTo>
                <a:cubicBezTo>
                  <a:pt x="36516" y="3259"/>
                  <a:pt x="35778" y="3455"/>
                  <a:pt x="35778" y="3455"/>
                </a:cubicBezTo>
                <a:lnTo>
                  <a:pt x="35040" y="3547"/>
                </a:lnTo>
                <a:lnTo>
                  <a:pt x="34374" y="3404"/>
                </a:lnTo>
                <a:lnTo>
                  <a:pt x="33636" y="2542"/>
                </a:lnTo>
                <a:lnTo>
                  <a:pt x="33308" y="2143"/>
                </a:lnTo>
                <a:lnTo>
                  <a:pt x="32877" y="1886"/>
                </a:lnTo>
                <a:lnTo>
                  <a:pt x="32877" y="1579"/>
                </a:lnTo>
                <a:lnTo>
                  <a:pt x="32734" y="1169"/>
                </a:lnTo>
                <a:lnTo>
                  <a:pt x="32457" y="1456"/>
                </a:lnTo>
                <a:lnTo>
                  <a:pt x="31975" y="1435"/>
                </a:lnTo>
                <a:lnTo>
                  <a:pt x="31001" y="1743"/>
                </a:lnTo>
                <a:lnTo>
                  <a:pt x="30458" y="1979"/>
                </a:lnTo>
                <a:cubicBezTo>
                  <a:pt x="30458" y="1979"/>
                  <a:pt x="29556" y="2553"/>
                  <a:pt x="29381" y="2553"/>
                </a:cubicBezTo>
                <a:cubicBezTo>
                  <a:pt x="29277" y="2553"/>
                  <a:pt x="28870" y="2475"/>
                  <a:pt x="28490" y="2475"/>
                </a:cubicBezTo>
                <a:cubicBezTo>
                  <a:pt x="28236" y="2475"/>
                  <a:pt x="27995" y="2510"/>
                  <a:pt x="27864" y="2625"/>
                </a:cubicBezTo>
                <a:cubicBezTo>
                  <a:pt x="27526" y="2912"/>
                  <a:pt x="26716" y="3650"/>
                  <a:pt x="26716" y="3650"/>
                </a:cubicBezTo>
                <a:cubicBezTo>
                  <a:pt x="26716" y="3650"/>
                  <a:pt x="26388" y="3885"/>
                  <a:pt x="26265" y="3957"/>
                </a:cubicBezTo>
                <a:cubicBezTo>
                  <a:pt x="26152" y="4029"/>
                  <a:pt x="25506" y="4049"/>
                  <a:pt x="25506" y="4049"/>
                </a:cubicBezTo>
                <a:lnTo>
                  <a:pt x="24717" y="3885"/>
                </a:lnTo>
                <a:lnTo>
                  <a:pt x="24174" y="4101"/>
                </a:lnTo>
                <a:lnTo>
                  <a:pt x="23702" y="3670"/>
                </a:lnTo>
                <a:lnTo>
                  <a:pt x="22677" y="4408"/>
                </a:lnTo>
                <a:lnTo>
                  <a:pt x="22144" y="4890"/>
                </a:lnTo>
                <a:lnTo>
                  <a:pt x="21744" y="4839"/>
                </a:lnTo>
                <a:lnTo>
                  <a:pt x="20627" y="4552"/>
                </a:lnTo>
                <a:lnTo>
                  <a:pt x="20052" y="5597"/>
                </a:lnTo>
                <a:lnTo>
                  <a:pt x="19888" y="6459"/>
                </a:lnTo>
                <a:lnTo>
                  <a:pt x="19888" y="7453"/>
                </a:lnTo>
                <a:lnTo>
                  <a:pt x="19530" y="7453"/>
                </a:lnTo>
                <a:lnTo>
                  <a:pt x="16936" y="6787"/>
                </a:lnTo>
                <a:lnTo>
                  <a:pt x="15347" y="6407"/>
                </a:lnTo>
                <a:lnTo>
                  <a:pt x="14035" y="5741"/>
                </a:lnTo>
                <a:lnTo>
                  <a:pt x="13297" y="5023"/>
                </a:lnTo>
                <a:lnTo>
                  <a:pt x="12446" y="4859"/>
                </a:lnTo>
                <a:lnTo>
                  <a:pt x="10611" y="4101"/>
                </a:lnTo>
                <a:lnTo>
                  <a:pt x="10037" y="3506"/>
                </a:lnTo>
                <a:lnTo>
                  <a:pt x="9401" y="3547"/>
                </a:lnTo>
                <a:lnTo>
                  <a:pt x="8684" y="336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txBox="1">
            <a:spLocks noGrp="1"/>
          </p:cNvSpPr>
          <p:nvPr>
            <p:ph type="title"/>
          </p:nvPr>
        </p:nvSpPr>
        <p:spPr>
          <a:xfrm>
            <a:off x="4640175" y="2530570"/>
            <a:ext cx="2999400" cy="841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a:off x="4860075" y="1046034"/>
            <a:ext cx="2559600" cy="16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3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3" name="Google Shape;83;p3"/>
          <p:cNvSpPr txBox="1">
            <a:spLocks noGrp="1"/>
          </p:cNvSpPr>
          <p:nvPr>
            <p:ph type="subTitle" idx="1"/>
          </p:nvPr>
        </p:nvSpPr>
        <p:spPr>
          <a:xfrm>
            <a:off x="4691925" y="3168125"/>
            <a:ext cx="2895900" cy="804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84" name="Google Shape;84;p3"/>
          <p:cNvSpPr/>
          <p:nvPr/>
        </p:nvSpPr>
        <p:spPr>
          <a:xfrm rot="-10037123" flipH="1">
            <a:off x="8259500" y="-541147"/>
            <a:ext cx="1420656" cy="1672337"/>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74675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129335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13452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90383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3221315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259839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1860971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275512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231799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10148" y="1680172"/>
            <a:ext cx="6828519" cy="2079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6733486" y="3363068"/>
            <a:ext cx="2277380" cy="3963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10155" y="3696372"/>
            <a:ext cx="8900402" cy="1688492"/>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txBox="1">
            <a:spLocks noGrp="1"/>
          </p:cNvSpPr>
          <p:nvPr>
            <p:ph type="subTitle" idx="1"/>
          </p:nvPr>
        </p:nvSpPr>
        <p:spPr>
          <a:xfrm rot="-274">
            <a:off x="4657475" y="2827307"/>
            <a:ext cx="3766200" cy="396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0" name="Google Shape;50;p2"/>
          <p:cNvSpPr txBox="1">
            <a:spLocks noGrp="1"/>
          </p:cNvSpPr>
          <p:nvPr>
            <p:ph type="ctrTitle"/>
          </p:nvPr>
        </p:nvSpPr>
        <p:spPr>
          <a:xfrm>
            <a:off x="3600450" y="1184250"/>
            <a:ext cx="4823700" cy="160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7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1" name="Google Shape;51;p2"/>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19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12"/>
        <p:cNvGrpSpPr/>
        <p:nvPr/>
      </p:nvGrpSpPr>
      <p:grpSpPr>
        <a:xfrm>
          <a:off x="0" y="0"/>
          <a:ext cx="0" cy="0"/>
          <a:chOff x="0" y="0"/>
          <a:chExt cx="0" cy="0"/>
        </a:xfrm>
      </p:grpSpPr>
      <p:grpSp>
        <p:nvGrpSpPr>
          <p:cNvPr id="113" name="Google Shape;113;p7"/>
          <p:cNvGrpSpPr/>
          <p:nvPr/>
        </p:nvGrpSpPr>
        <p:grpSpPr>
          <a:xfrm>
            <a:off x="-21909" y="-5"/>
            <a:ext cx="9165900" cy="5176407"/>
            <a:chOff x="906425" y="1030700"/>
            <a:chExt cx="6468525" cy="3653075"/>
          </a:xfrm>
        </p:grpSpPr>
        <p:sp>
          <p:nvSpPr>
            <p:cNvPr id="114" name="Google Shape;114;p7"/>
            <p:cNvSpPr/>
            <p:nvPr/>
          </p:nvSpPr>
          <p:spPr>
            <a:xfrm>
              <a:off x="6417525" y="1032550"/>
              <a:ext cx="950500" cy="3636025"/>
            </a:xfrm>
            <a:custGeom>
              <a:avLst/>
              <a:gdLst/>
              <a:ahLst/>
              <a:cxnLst/>
              <a:rect l="l" t="t" r="r" b="b"/>
              <a:pathLst>
                <a:path w="38020" h="145441" extrusionOk="0">
                  <a:moveTo>
                    <a:pt x="38019" y="1"/>
                  </a:moveTo>
                  <a:lnTo>
                    <a:pt x="0" y="15468"/>
                  </a:lnTo>
                  <a:lnTo>
                    <a:pt x="0" y="136363"/>
                  </a:lnTo>
                  <a:lnTo>
                    <a:pt x="38009" y="145441"/>
                  </a:lnTo>
                  <a:lnTo>
                    <a:pt x="3801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914700" y="1030700"/>
              <a:ext cx="951300" cy="3637875"/>
            </a:xfrm>
            <a:custGeom>
              <a:avLst/>
              <a:gdLst/>
              <a:ahLst/>
              <a:cxnLst/>
              <a:rect l="l" t="t" r="r" b="b"/>
              <a:pathLst>
                <a:path w="38052" h="145515" extrusionOk="0">
                  <a:moveTo>
                    <a:pt x="491" y="0"/>
                  </a:moveTo>
                  <a:lnTo>
                    <a:pt x="0" y="145515"/>
                  </a:lnTo>
                  <a:lnTo>
                    <a:pt x="38041" y="104210"/>
                  </a:lnTo>
                  <a:lnTo>
                    <a:pt x="38051" y="15542"/>
                  </a:lnTo>
                  <a:lnTo>
                    <a:pt x="49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926975" y="1030700"/>
              <a:ext cx="6447975" cy="388575"/>
            </a:xfrm>
            <a:custGeom>
              <a:avLst/>
              <a:gdLst/>
              <a:ahLst/>
              <a:cxnLst/>
              <a:rect l="l" t="t" r="r" b="b"/>
              <a:pathLst>
                <a:path w="257919" h="15543" extrusionOk="0">
                  <a:moveTo>
                    <a:pt x="0" y="0"/>
                  </a:moveTo>
                  <a:lnTo>
                    <a:pt x="37560" y="15542"/>
                  </a:lnTo>
                  <a:lnTo>
                    <a:pt x="219622" y="15542"/>
                  </a:lnTo>
                  <a:lnTo>
                    <a:pt x="257919" y="11"/>
                  </a:lnTo>
                  <a:lnTo>
                    <a:pt x="0" y="0"/>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1865700" y="1419250"/>
              <a:ext cx="4569175" cy="2216725"/>
            </a:xfrm>
            <a:custGeom>
              <a:avLst/>
              <a:gdLst/>
              <a:ahLst/>
              <a:cxnLst/>
              <a:rect l="l" t="t" r="r" b="b"/>
              <a:pathLst>
                <a:path w="182767" h="88669" extrusionOk="0">
                  <a:moveTo>
                    <a:pt x="11" y="0"/>
                  </a:moveTo>
                  <a:lnTo>
                    <a:pt x="1" y="88668"/>
                  </a:lnTo>
                  <a:lnTo>
                    <a:pt x="182767" y="88668"/>
                  </a:lnTo>
                  <a:lnTo>
                    <a:pt x="182073"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906425" y="3635950"/>
              <a:ext cx="6461325" cy="1032625"/>
            </a:xfrm>
            <a:custGeom>
              <a:avLst/>
              <a:gdLst/>
              <a:ahLst/>
              <a:cxnLst/>
              <a:rect l="l" t="t" r="r" b="b"/>
              <a:pathLst>
                <a:path w="258453" h="41305" extrusionOk="0">
                  <a:moveTo>
                    <a:pt x="38372" y="0"/>
                  </a:moveTo>
                  <a:lnTo>
                    <a:pt x="1" y="40451"/>
                  </a:lnTo>
                  <a:lnTo>
                    <a:pt x="258453" y="41305"/>
                  </a:lnTo>
                  <a:lnTo>
                    <a:pt x="258453" y="41305"/>
                  </a:lnTo>
                  <a:lnTo>
                    <a:pt x="221138"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226467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2074775" y="2308925"/>
              <a:ext cx="923575" cy="1329700"/>
            </a:xfrm>
            <a:custGeom>
              <a:avLst/>
              <a:gdLst/>
              <a:ahLst/>
              <a:cxnLst/>
              <a:rect l="l" t="t" r="r" b="b"/>
              <a:pathLst>
                <a:path w="36943" h="53188" extrusionOk="0">
                  <a:moveTo>
                    <a:pt x="7596" y="0"/>
                  </a:moveTo>
                  <a:lnTo>
                    <a:pt x="1" y="53188"/>
                  </a:lnTo>
                  <a:lnTo>
                    <a:pt x="36943" y="53188"/>
                  </a:lnTo>
                  <a:lnTo>
                    <a:pt x="29539" y="0"/>
                  </a:lnTo>
                  <a:close/>
                </a:path>
              </a:pathLst>
            </a:custGeom>
            <a:solidFill>
              <a:srgbClr val="C7BC70">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1558225" y="3638600"/>
              <a:ext cx="1827100" cy="1018250"/>
            </a:xfrm>
            <a:custGeom>
              <a:avLst/>
              <a:gdLst/>
              <a:ahLst/>
              <a:cxnLst/>
              <a:rect l="l" t="t" r="r" b="b"/>
              <a:pathLst>
                <a:path w="73084" h="40730" extrusionOk="0">
                  <a:moveTo>
                    <a:pt x="20663" y="1"/>
                  </a:moveTo>
                  <a:lnTo>
                    <a:pt x="0" y="40729"/>
                  </a:lnTo>
                  <a:lnTo>
                    <a:pt x="73083" y="40569"/>
                  </a:lnTo>
                  <a:lnTo>
                    <a:pt x="57605"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27001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5391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237775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750575" y="3638600"/>
              <a:ext cx="450450" cy="1021700"/>
            </a:xfrm>
            <a:custGeom>
              <a:avLst/>
              <a:gdLst/>
              <a:ahLst/>
              <a:cxnLst/>
              <a:rect l="l" t="t" r="r" b="b"/>
              <a:pathLst>
                <a:path w="18018" h="40868" extrusionOk="0">
                  <a:moveTo>
                    <a:pt x="0" y="1"/>
                  </a:moveTo>
                  <a:lnTo>
                    <a:pt x="7894" y="40868"/>
                  </a:lnTo>
                  <a:lnTo>
                    <a:pt x="18018" y="407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2404425" y="3638600"/>
              <a:ext cx="216575" cy="1025175"/>
            </a:xfrm>
            <a:custGeom>
              <a:avLst/>
              <a:gdLst/>
              <a:ahLst/>
              <a:cxnLst/>
              <a:rect l="l" t="t" r="r" b="b"/>
              <a:pathLst>
                <a:path w="8663" h="41007" extrusionOk="0">
                  <a:moveTo>
                    <a:pt x="2912" y="1"/>
                  </a:moveTo>
                  <a:lnTo>
                    <a:pt x="0" y="41007"/>
                  </a:lnTo>
                  <a:lnTo>
                    <a:pt x="8662" y="41007"/>
                  </a:lnTo>
                  <a:lnTo>
                    <a:pt x="7201"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1792100" y="3637800"/>
              <a:ext cx="533125" cy="1022500"/>
            </a:xfrm>
            <a:custGeom>
              <a:avLst/>
              <a:gdLst/>
              <a:ahLst/>
              <a:cxnLst/>
              <a:rect l="l" t="t" r="r" b="b"/>
              <a:pathLst>
                <a:path w="21325" h="40900" extrusionOk="0">
                  <a:moveTo>
                    <a:pt x="17058" y="1"/>
                  </a:moveTo>
                  <a:lnTo>
                    <a:pt x="0" y="40900"/>
                  </a:lnTo>
                  <a:lnTo>
                    <a:pt x="11703" y="40697"/>
                  </a:lnTo>
                  <a:lnTo>
                    <a:pt x="21325"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2643375" y="2308925"/>
              <a:ext cx="214425" cy="1329700"/>
            </a:xfrm>
            <a:custGeom>
              <a:avLst/>
              <a:gdLst/>
              <a:ahLst/>
              <a:cxnLst/>
              <a:rect l="l" t="t" r="r" b="b"/>
              <a:pathLst>
                <a:path w="8577" h="53188" extrusionOk="0">
                  <a:moveTo>
                    <a:pt x="0" y="0"/>
                  </a:moveTo>
                  <a:lnTo>
                    <a:pt x="4288" y="53188"/>
                  </a:lnTo>
                  <a:lnTo>
                    <a:pt x="8577" y="53188"/>
                  </a:lnTo>
                  <a:lnTo>
                    <a:pt x="4288"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253082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2477225" y="2309725"/>
              <a:ext cx="107225" cy="1328900"/>
            </a:xfrm>
            <a:custGeom>
              <a:avLst/>
              <a:gdLst/>
              <a:ahLst/>
              <a:cxnLst/>
              <a:rect l="l" t="t" r="r" b="b"/>
              <a:pathLst>
                <a:path w="4289" h="53156" extrusionOk="0">
                  <a:moveTo>
                    <a:pt x="0" y="0"/>
                  </a:moveTo>
                  <a:lnTo>
                    <a:pt x="0" y="53156"/>
                  </a:lnTo>
                  <a:lnTo>
                    <a:pt x="4289" y="53156"/>
                  </a:lnTo>
                  <a:lnTo>
                    <a:pt x="4289"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221852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2202800" y="230892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2202800" y="171207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544492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5255020" y="2308932"/>
              <a:ext cx="923575" cy="1328902"/>
            </a:xfrm>
            <a:custGeom>
              <a:avLst/>
              <a:gdLst/>
              <a:ahLst/>
              <a:cxnLst/>
              <a:rect l="l" t="t" r="r" b="b"/>
              <a:pathLst>
                <a:path w="36943" h="53188" extrusionOk="0">
                  <a:moveTo>
                    <a:pt x="7596" y="0"/>
                  </a:moveTo>
                  <a:lnTo>
                    <a:pt x="1" y="53188"/>
                  </a:lnTo>
                  <a:lnTo>
                    <a:pt x="36942" y="53188"/>
                  </a:lnTo>
                  <a:lnTo>
                    <a:pt x="29539" y="0"/>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4855000" y="3638600"/>
              <a:ext cx="1827375" cy="1038250"/>
            </a:xfrm>
            <a:custGeom>
              <a:avLst/>
              <a:gdLst/>
              <a:ahLst/>
              <a:cxnLst/>
              <a:rect l="l" t="t" r="r" b="b"/>
              <a:pathLst>
                <a:path w="73095" h="41530" extrusionOk="0">
                  <a:moveTo>
                    <a:pt x="16002" y="1"/>
                  </a:moveTo>
                  <a:lnTo>
                    <a:pt x="1" y="41529"/>
                  </a:lnTo>
                  <a:lnTo>
                    <a:pt x="73094" y="41369"/>
                  </a:lnTo>
                  <a:lnTo>
                    <a:pt x="52943"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588042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57190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55580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5930825" y="3638600"/>
              <a:ext cx="567000" cy="1041700"/>
            </a:xfrm>
            <a:custGeom>
              <a:avLst/>
              <a:gdLst/>
              <a:ahLst/>
              <a:cxnLst/>
              <a:rect l="l" t="t" r="r" b="b"/>
              <a:pathLst>
                <a:path w="22680" h="41668" extrusionOk="0">
                  <a:moveTo>
                    <a:pt x="0" y="1"/>
                  </a:moveTo>
                  <a:lnTo>
                    <a:pt x="12567" y="41668"/>
                  </a:lnTo>
                  <a:lnTo>
                    <a:pt x="22679" y="415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5657475" y="3638600"/>
              <a:ext cx="260575" cy="1045175"/>
            </a:xfrm>
            <a:custGeom>
              <a:avLst/>
              <a:gdLst/>
              <a:ahLst/>
              <a:cxnLst/>
              <a:rect l="l" t="t" r="r" b="b"/>
              <a:pathLst>
                <a:path w="10423" h="41807" extrusionOk="0">
                  <a:moveTo>
                    <a:pt x="0" y="1"/>
                  </a:moveTo>
                  <a:lnTo>
                    <a:pt x="1749" y="41807"/>
                  </a:lnTo>
                  <a:lnTo>
                    <a:pt x="10422" y="41807"/>
                  </a:lnTo>
                  <a:lnTo>
                    <a:pt x="428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5089150" y="3637800"/>
              <a:ext cx="416325" cy="1042500"/>
            </a:xfrm>
            <a:custGeom>
              <a:avLst/>
              <a:gdLst/>
              <a:ahLst/>
              <a:cxnLst/>
              <a:rect l="l" t="t" r="r" b="b"/>
              <a:pathLst>
                <a:path w="16653" h="41700" extrusionOk="0">
                  <a:moveTo>
                    <a:pt x="12386" y="1"/>
                  </a:moveTo>
                  <a:lnTo>
                    <a:pt x="1" y="41700"/>
                  </a:lnTo>
                  <a:lnTo>
                    <a:pt x="11692" y="41497"/>
                  </a:lnTo>
                  <a:lnTo>
                    <a:pt x="1665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5823600" y="2308925"/>
              <a:ext cx="214450" cy="1329700"/>
            </a:xfrm>
            <a:custGeom>
              <a:avLst/>
              <a:gdLst/>
              <a:ahLst/>
              <a:cxnLst/>
              <a:rect l="l" t="t" r="r" b="b"/>
              <a:pathLst>
                <a:path w="8578" h="53188" extrusionOk="0">
                  <a:moveTo>
                    <a:pt x="1" y="0"/>
                  </a:moveTo>
                  <a:lnTo>
                    <a:pt x="4289" y="53188"/>
                  </a:lnTo>
                  <a:lnTo>
                    <a:pt x="8578" y="53188"/>
                  </a:lnTo>
                  <a:lnTo>
                    <a:pt x="4289"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571107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5657475" y="2309725"/>
              <a:ext cx="107225" cy="1328900"/>
            </a:xfrm>
            <a:custGeom>
              <a:avLst/>
              <a:gdLst/>
              <a:ahLst/>
              <a:cxnLst/>
              <a:rect l="l" t="t" r="r" b="b"/>
              <a:pathLst>
                <a:path w="4289" h="53156" extrusionOk="0">
                  <a:moveTo>
                    <a:pt x="0" y="0"/>
                  </a:moveTo>
                  <a:lnTo>
                    <a:pt x="0" y="53156"/>
                  </a:lnTo>
                  <a:lnTo>
                    <a:pt x="4288" y="53156"/>
                  </a:lnTo>
                  <a:lnTo>
                    <a:pt x="4288"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539877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5383050" y="230892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5383050" y="171207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7"/>
          <p:cNvSpPr txBox="1">
            <a:spLocks noGrp="1"/>
          </p:cNvSpPr>
          <p:nvPr>
            <p:ph type="title"/>
          </p:nvPr>
        </p:nvSpPr>
        <p:spPr>
          <a:xfrm>
            <a:off x="2660100" y="1719300"/>
            <a:ext cx="3823800" cy="51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rgbClr val="F06E0D"/>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0" name="Google Shape;150;p7"/>
          <p:cNvSpPr txBox="1">
            <a:spLocks noGrp="1"/>
          </p:cNvSpPr>
          <p:nvPr>
            <p:ph type="subTitle" idx="1"/>
          </p:nvPr>
        </p:nvSpPr>
        <p:spPr>
          <a:xfrm>
            <a:off x="2823150" y="2084366"/>
            <a:ext cx="3497700" cy="1307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85741" y="963418"/>
            <a:ext cx="8953499" cy="4673662"/>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a:off x="85817" y="3785538"/>
            <a:ext cx="8953511" cy="1635909"/>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85815" y="3785555"/>
            <a:ext cx="2354206" cy="1241235"/>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2246647" y="4198149"/>
            <a:ext cx="490051" cy="828642"/>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3"/>
          <p:cNvGrpSpPr/>
          <p:nvPr/>
        </p:nvGrpSpPr>
        <p:grpSpPr>
          <a:xfrm>
            <a:off x="-143" y="3559234"/>
            <a:ext cx="848948" cy="876367"/>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3"/>
          <p:cNvGrpSpPr/>
          <p:nvPr/>
        </p:nvGrpSpPr>
        <p:grpSpPr>
          <a:xfrm rot="-3005848">
            <a:off x="1437236" y="4011301"/>
            <a:ext cx="674047" cy="1152648"/>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3"/>
          <p:cNvSpPr txBox="1">
            <a:spLocks noGrp="1"/>
          </p:cNvSpPr>
          <p:nvPr>
            <p:ph type="title"/>
          </p:nvPr>
        </p:nvSpPr>
        <p:spPr>
          <a:xfrm>
            <a:off x="2962513" y="2218238"/>
            <a:ext cx="2545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4"/>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4" name="Google Shape;244;p3"/>
          <p:cNvSpPr txBox="1">
            <a:spLocks noGrp="1"/>
          </p:cNvSpPr>
          <p:nvPr>
            <p:ph type="title" idx="2" hasCustomPrompt="1"/>
          </p:nvPr>
        </p:nvSpPr>
        <p:spPr>
          <a:xfrm>
            <a:off x="1206963" y="2214338"/>
            <a:ext cx="12327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5" name="Google Shape;245;p3"/>
          <p:cNvSpPr txBox="1">
            <a:spLocks noGrp="1"/>
          </p:cNvSpPr>
          <p:nvPr>
            <p:ph type="subTitle" idx="1"/>
          </p:nvPr>
        </p:nvSpPr>
        <p:spPr>
          <a:xfrm rot="405">
            <a:off x="2962512" y="2993513"/>
            <a:ext cx="2545500" cy="52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46" name="Google Shape;246;p3"/>
          <p:cNvGrpSpPr/>
          <p:nvPr/>
        </p:nvGrpSpPr>
        <p:grpSpPr>
          <a:xfrm flipH="1">
            <a:off x="42433" y="104890"/>
            <a:ext cx="1743070" cy="100796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3"/>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29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356075" y="2170750"/>
            <a:ext cx="2907600" cy="12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5"/>
          <p:cNvSpPr txBox="1">
            <a:spLocks noGrp="1"/>
          </p:cNvSpPr>
          <p:nvPr>
            <p:ph type="subTitle" idx="2"/>
          </p:nvPr>
        </p:nvSpPr>
        <p:spPr>
          <a:xfrm>
            <a:off x="4877600" y="2170750"/>
            <a:ext cx="2907600" cy="12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6" name="Google Shape;32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353952" y="1643050"/>
            <a:ext cx="2911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28" name="Google Shape;328;p5"/>
          <p:cNvSpPr txBox="1">
            <a:spLocks noGrp="1"/>
          </p:cNvSpPr>
          <p:nvPr>
            <p:ph type="title" idx="4"/>
          </p:nvPr>
        </p:nvSpPr>
        <p:spPr>
          <a:xfrm>
            <a:off x="4882277" y="1643050"/>
            <a:ext cx="2907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9" name="Google Shape;329;p5"/>
          <p:cNvSpPr/>
          <p:nvPr/>
        </p:nvSpPr>
        <p:spPr>
          <a:xfrm flipH="1">
            <a:off x="3771375" y="2967601"/>
            <a:ext cx="5372634" cy="16359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75" y="2967601"/>
            <a:ext cx="5372634" cy="16359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3400083" y="3377218"/>
            <a:ext cx="1464271" cy="1463905"/>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5"/>
          <p:cNvGrpSpPr/>
          <p:nvPr/>
        </p:nvGrpSpPr>
        <p:grpSpPr>
          <a:xfrm>
            <a:off x="85817" y="3785538"/>
            <a:ext cx="8953511" cy="1635909"/>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5"/>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85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720000" y="1112563"/>
            <a:ext cx="23469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720000" y="1677014"/>
            <a:ext cx="4118700" cy="2276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480" name="Google Shape;480;p7"/>
          <p:cNvSpPr>
            <a:spLocks noGrp="1"/>
          </p:cNvSpPr>
          <p:nvPr>
            <p:ph type="pic" idx="2"/>
          </p:nvPr>
        </p:nvSpPr>
        <p:spPr>
          <a:xfrm>
            <a:off x="5226975" y="831600"/>
            <a:ext cx="2726400" cy="34803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38730" y="2666921"/>
            <a:ext cx="7692916" cy="23424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7"/>
          <p:cNvGrpSpPr/>
          <p:nvPr/>
        </p:nvGrpSpPr>
        <p:grpSpPr>
          <a:xfrm rot="10800000" flipH="1">
            <a:off x="495155" y="-148964"/>
            <a:ext cx="970642" cy="1146800"/>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7"/>
          <p:cNvGrpSpPr/>
          <p:nvPr/>
        </p:nvGrpSpPr>
        <p:grpSpPr>
          <a:xfrm flipH="1">
            <a:off x="138736" y="4068593"/>
            <a:ext cx="2277380" cy="3963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7"/>
          <p:cNvGrpSpPr/>
          <p:nvPr/>
        </p:nvGrpSpPr>
        <p:grpSpPr>
          <a:xfrm>
            <a:off x="85817" y="4068588"/>
            <a:ext cx="8953511" cy="1635909"/>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7"/>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535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131850" y="1294750"/>
            <a:ext cx="4162800" cy="116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7" name="Google Shape;557;p9"/>
          <p:cNvSpPr txBox="1">
            <a:spLocks noGrp="1"/>
          </p:cNvSpPr>
          <p:nvPr>
            <p:ph type="subTitle" idx="1"/>
          </p:nvPr>
        </p:nvSpPr>
        <p:spPr>
          <a:xfrm>
            <a:off x="1442600" y="2589925"/>
            <a:ext cx="35412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53738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85741" y="495743"/>
            <a:ext cx="8953499" cy="4673662"/>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138730" y="2998446"/>
            <a:ext cx="7692916" cy="23424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11"/>
          <p:cNvGrpSpPr/>
          <p:nvPr/>
        </p:nvGrpSpPr>
        <p:grpSpPr>
          <a:xfrm flipH="1">
            <a:off x="138736" y="4068593"/>
            <a:ext cx="2277380" cy="3963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11"/>
          <p:cNvGrpSpPr/>
          <p:nvPr/>
        </p:nvGrpSpPr>
        <p:grpSpPr>
          <a:xfrm>
            <a:off x="85817" y="4068588"/>
            <a:ext cx="8953511" cy="1635909"/>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11"/>
          <p:cNvSpPr txBox="1">
            <a:spLocks noGrp="1"/>
          </p:cNvSpPr>
          <p:nvPr>
            <p:ph type="title" hasCustomPrompt="1"/>
          </p:nvPr>
        </p:nvSpPr>
        <p:spPr>
          <a:xfrm rot="353">
            <a:off x="720000" y="1496999"/>
            <a:ext cx="2922300" cy="15111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24" name="Google Shape;624;p11"/>
          <p:cNvSpPr txBox="1">
            <a:spLocks noGrp="1"/>
          </p:cNvSpPr>
          <p:nvPr>
            <p:ph type="subTitle" idx="1"/>
          </p:nvPr>
        </p:nvSpPr>
        <p:spPr>
          <a:xfrm>
            <a:off x="720000" y="2863675"/>
            <a:ext cx="2922300" cy="58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5" name="Google Shape;625;p11"/>
          <p:cNvGrpSpPr/>
          <p:nvPr/>
        </p:nvGrpSpPr>
        <p:grpSpPr>
          <a:xfrm flipH="1">
            <a:off x="6340074" y="115778"/>
            <a:ext cx="2670698" cy="1032579"/>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1"/>
          <p:cNvGrpSpPr/>
          <p:nvPr/>
        </p:nvGrpSpPr>
        <p:grpSpPr>
          <a:xfrm flipH="1">
            <a:off x="42659" y="57144"/>
            <a:ext cx="3417840" cy="1314663"/>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11"/>
          <p:cNvGrpSpPr/>
          <p:nvPr/>
        </p:nvGrpSpPr>
        <p:grpSpPr>
          <a:xfrm>
            <a:off x="573650" y="213155"/>
            <a:ext cx="667593" cy="653684"/>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1"/>
          <p:cNvGrpSpPr/>
          <p:nvPr/>
        </p:nvGrpSpPr>
        <p:grpSpPr>
          <a:xfrm>
            <a:off x="5656484" y="57144"/>
            <a:ext cx="3417840" cy="1314663"/>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11"/>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772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3115605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37" y="229311"/>
            <a:ext cx="9143983" cy="565577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984463"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7" name="Google Shape;1307;p22"/>
          <p:cNvSpPr txBox="1">
            <a:spLocks noGrp="1"/>
          </p:cNvSpPr>
          <p:nvPr>
            <p:ph type="subTitle" idx="1"/>
          </p:nvPr>
        </p:nvSpPr>
        <p:spPr>
          <a:xfrm>
            <a:off x="983863"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8" name="Google Shape;1308;p22"/>
          <p:cNvSpPr txBox="1">
            <a:spLocks noGrp="1"/>
          </p:cNvSpPr>
          <p:nvPr>
            <p:ph type="title" idx="3"/>
          </p:nvPr>
        </p:nvSpPr>
        <p:spPr>
          <a:xfrm>
            <a:off x="3506688"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9" name="Google Shape;1309;p22"/>
          <p:cNvSpPr txBox="1">
            <a:spLocks noGrp="1"/>
          </p:cNvSpPr>
          <p:nvPr>
            <p:ph type="subTitle" idx="4"/>
          </p:nvPr>
        </p:nvSpPr>
        <p:spPr>
          <a:xfrm>
            <a:off x="3506088"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0" name="Google Shape;1310;p22"/>
          <p:cNvSpPr txBox="1">
            <a:spLocks noGrp="1"/>
          </p:cNvSpPr>
          <p:nvPr>
            <p:ph type="title" idx="5"/>
          </p:nvPr>
        </p:nvSpPr>
        <p:spPr>
          <a:xfrm>
            <a:off x="6116513"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11" name="Google Shape;1311;p22"/>
          <p:cNvSpPr txBox="1">
            <a:spLocks noGrp="1"/>
          </p:cNvSpPr>
          <p:nvPr>
            <p:ph type="subTitle" idx="6"/>
          </p:nvPr>
        </p:nvSpPr>
        <p:spPr>
          <a:xfrm>
            <a:off x="6115913"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12" name="Google Shape;1312;p22"/>
          <p:cNvGrpSpPr/>
          <p:nvPr/>
        </p:nvGrpSpPr>
        <p:grpSpPr>
          <a:xfrm>
            <a:off x="5637321" y="-73"/>
            <a:ext cx="3506906" cy="1348922"/>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22"/>
          <p:cNvGrpSpPr/>
          <p:nvPr/>
        </p:nvGrpSpPr>
        <p:grpSpPr>
          <a:xfrm>
            <a:off x="85817" y="4068588"/>
            <a:ext cx="8953511" cy="1635909"/>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22"/>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259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150165" y="116191"/>
            <a:ext cx="8860633" cy="2381655"/>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720000"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3" name="Google Shape;1423;p23"/>
          <p:cNvSpPr txBox="1">
            <a:spLocks noGrp="1"/>
          </p:cNvSpPr>
          <p:nvPr>
            <p:ph type="subTitle" idx="1"/>
          </p:nvPr>
        </p:nvSpPr>
        <p:spPr>
          <a:xfrm>
            <a:off x="720000"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4" name="Google Shape;1424;p23"/>
          <p:cNvSpPr txBox="1">
            <a:spLocks noGrp="1"/>
          </p:cNvSpPr>
          <p:nvPr>
            <p:ph type="title" idx="3"/>
          </p:nvPr>
        </p:nvSpPr>
        <p:spPr>
          <a:xfrm>
            <a:off x="3311855"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5" name="Google Shape;1425;p23"/>
          <p:cNvSpPr txBox="1">
            <a:spLocks noGrp="1"/>
          </p:cNvSpPr>
          <p:nvPr>
            <p:ph type="subTitle" idx="4"/>
          </p:nvPr>
        </p:nvSpPr>
        <p:spPr>
          <a:xfrm>
            <a:off x="3311856"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6" name="Google Shape;1426;p23"/>
          <p:cNvSpPr txBox="1">
            <a:spLocks noGrp="1"/>
          </p:cNvSpPr>
          <p:nvPr>
            <p:ph type="title" idx="5"/>
          </p:nvPr>
        </p:nvSpPr>
        <p:spPr>
          <a:xfrm>
            <a:off x="720000"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7" name="Google Shape;1427;p23"/>
          <p:cNvSpPr txBox="1">
            <a:spLocks noGrp="1"/>
          </p:cNvSpPr>
          <p:nvPr>
            <p:ph type="subTitle" idx="6"/>
          </p:nvPr>
        </p:nvSpPr>
        <p:spPr>
          <a:xfrm>
            <a:off x="720000"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8" name="Google Shape;1428;p23"/>
          <p:cNvSpPr txBox="1">
            <a:spLocks noGrp="1"/>
          </p:cNvSpPr>
          <p:nvPr>
            <p:ph type="title" idx="7"/>
          </p:nvPr>
        </p:nvSpPr>
        <p:spPr>
          <a:xfrm>
            <a:off x="3311855"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9" name="Google Shape;1429;p23"/>
          <p:cNvSpPr txBox="1">
            <a:spLocks noGrp="1"/>
          </p:cNvSpPr>
          <p:nvPr>
            <p:ph type="subTitle" idx="8"/>
          </p:nvPr>
        </p:nvSpPr>
        <p:spPr>
          <a:xfrm>
            <a:off x="3311856"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0" name="Google Shape;1430;p23"/>
          <p:cNvSpPr txBox="1">
            <a:spLocks noGrp="1"/>
          </p:cNvSpPr>
          <p:nvPr>
            <p:ph type="title" idx="9"/>
          </p:nvPr>
        </p:nvSpPr>
        <p:spPr>
          <a:xfrm>
            <a:off x="5903690"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31" name="Google Shape;1431;p23"/>
          <p:cNvSpPr txBox="1">
            <a:spLocks noGrp="1"/>
          </p:cNvSpPr>
          <p:nvPr>
            <p:ph type="subTitle" idx="13"/>
          </p:nvPr>
        </p:nvSpPr>
        <p:spPr>
          <a:xfrm>
            <a:off x="5903698"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2" name="Google Shape;1432;p23"/>
          <p:cNvSpPr txBox="1">
            <a:spLocks noGrp="1"/>
          </p:cNvSpPr>
          <p:nvPr>
            <p:ph type="title" idx="14"/>
          </p:nvPr>
        </p:nvSpPr>
        <p:spPr>
          <a:xfrm>
            <a:off x="5903690"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33" name="Google Shape;1433;p23"/>
          <p:cNvSpPr txBox="1">
            <a:spLocks noGrp="1"/>
          </p:cNvSpPr>
          <p:nvPr>
            <p:ph type="subTitle" idx="15"/>
          </p:nvPr>
        </p:nvSpPr>
        <p:spPr>
          <a:xfrm>
            <a:off x="5903698"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34" name="Google Shape;1434;p23"/>
          <p:cNvGrpSpPr/>
          <p:nvPr/>
        </p:nvGrpSpPr>
        <p:grpSpPr>
          <a:xfrm>
            <a:off x="85817" y="4068588"/>
            <a:ext cx="8953511" cy="1635909"/>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3"/>
          <p:cNvGrpSpPr/>
          <p:nvPr/>
        </p:nvGrpSpPr>
        <p:grpSpPr>
          <a:xfrm flipH="1">
            <a:off x="6340074" y="115778"/>
            <a:ext cx="2670698" cy="1032579"/>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23"/>
          <p:cNvGrpSpPr/>
          <p:nvPr/>
        </p:nvGrpSpPr>
        <p:grpSpPr>
          <a:xfrm>
            <a:off x="8135813" y="115769"/>
            <a:ext cx="288181" cy="1260641"/>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23"/>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626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26159" y="472558"/>
            <a:ext cx="8903485" cy="5486676"/>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126172" y="1783153"/>
            <a:ext cx="8903494" cy="4280837"/>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6"/>
          <p:cNvGrpSpPr/>
          <p:nvPr/>
        </p:nvGrpSpPr>
        <p:grpSpPr>
          <a:xfrm flipH="1">
            <a:off x="156033" y="3785538"/>
            <a:ext cx="8953511" cy="1635909"/>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26"/>
          <p:cNvGrpSpPr/>
          <p:nvPr/>
        </p:nvGrpSpPr>
        <p:grpSpPr>
          <a:xfrm flipH="1">
            <a:off x="155969" y="3733738"/>
            <a:ext cx="1990840" cy="1301950"/>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26"/>
          <p:cNvGrpSpPr/>
          <p:nvPr/>
        </p:nvGrpSpPr>
        <p:grpSpPr>
          <a:xfrm flipH="1">
            <a:off x="1664424" y="4088780"/>
            <a:ext cx="1022004" cy="1029455"/>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26"/>
          <p:cNvGrpSpPr/>
          <p:nvPr/>
        </p:nvGrpSpPr>
        <p:grpSpPr>
          <a:xfrm flipH="1">
            <a:off x="1100575" y="4603510"/>
            <a:ext cx="563834" cy="564306"/>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26"/>
          <p:cNvGrpSpPr/>
          <p:nvPr/>
        </p:nvGrpSpPr>
        <p:grpSpPr>
          <a:xfrm flipH="1">
            <a:off x="-101753" y="3410043"/>
            <a:ext cx="810548" cy="951019"/>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26"/>
          <p:cNvGrpSpPr/>
          <p:nvPr/>
        </p:nvGrpSpPr>
        <p:grpSpPr>
          <a:xfrm flipH="1">
            <a:off x="462358" y="977594"/>
            <a:ext cx="1118191" cy="405816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26"/>
          <p:cNvGrpSpPr/>
          <p:nvPr/>
        </p:nvGrpSpPr>
        <p:grpSpPr>
          <a:xfrm rot="-653799" flipH="1">
            <a:off x="327406" y="4243623"/>
            <a:ext cx="1118215" cy="799172"/>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26"/>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3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150165" y="116191"/>
            <a:ext cx="8860633" cy="2381655"/>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27"/>
          <p:cNvGrpSpPr/>
          <p:nvPr/>
        </p:nvGrpSpPr>
        <p:grpSpPr>
          <a:xfrm>
            <a:off x="85817" y="4068588"/>
            <a:ext cx="8953511" cy="1635909"/>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1" name="Google Shape;1891;p27"/>
          <p:cNvGrpSpPr/>
          <p:nvPr/>
        </p:nvGrpSpPr>
        <p:grpSpPr>
          <a:xfrm flipH="1">
            <a:off x="6340074" y="115778"/>
            <a:ext cx="2670698" cy="1032579"/>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27"/>
          <p:cNvGrpSpPr/>
          <p:nvPr/>
        </p:nvGrpSpPr>
        <p:grpSpPr>
          <a:xfrm>
            <a:off x="5771888" y="1744"/>
            <a:ext cx="288181" cy="1260641"/>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27"/>
          <p:cNvGrpSpPr/>
          <p:nvPr/>
        </p:nvGrpSpPr>
        <p:grpSpPr>
          <a:xfrm>
            <a:off x="6301658" y="116119"/>
            <a:ext cx="288007" cy="1314685"/>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27"/>
          <p:cNvGrpSpPr/>
          <p:nvPr/>
        </p:nvGrpSpPr>
        <p:grpSpPr>
          <a:xfrm>
            <a:off x="6831257" y="115770"/>
            <a:ext cx="282254" cy="705199"/>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1" name="Google Shape;1921;p27"/>
          <p:cNvGrpSpPr/>
          <p:nvPr/>
        </p:nvGrpSpPr>
        <p:grpSpPr>
          <a:xfrm>
            <a:off x="8135813" y="115769"/>
            <a:ext cx="288181" cy="1260641"/>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1" name="Google Shape;1931;p27"/>
          <p:cNvGrpSpPr/>
          <p:nvPr/>
        </p:nvGrpSpPr>
        <p:grpSpPr>
          <a:xfrm>
            <a:off x="2342815" y="4216350"/>
            <a:ext cx="568547" cy="671769"/>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27"/>
          <p:cNvGrpSpPr/>
          <p:nvPr/>
        </p:nvGrpSpPr>
        <p:grpSpPr>
          <a:xfrm>
            <a:off x="3446742" y="4384052"/>
            <a:ext cx="1314802" cy="693218"/>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27"/>
          <p:cNvGrpSpPr/>
          <p:nvPr/>
        </p:nvGrpSpPr>
        <p:grpSpPr>
          <a:xfrm flipH="1">
            <a:off x="2131942" y="4384052"/>
            <a:ext cx="1314802" cy="693218"/>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3" name="Google Shape;1953;p27"/>
          <p:cNvGrpSpPr/>
          <p:nvPr/>
        </p:nvGrpSpPr>
        <p:grpSpPr>
          <a:xfrm>
            <a:off x="2911357" y="4122756"/>
            <a:ext cx="970911" cy="977992"/>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7"/>
          <p:cNvGrpSpPr/>
          <p:nvPr/>
        </p:nvGrpSpPr>
        <p:grpSpPr>
          <a:xfrm>
            <a:off x="3949493" y="4508945"/>
            <a:ext cx="443041" cy="443437"/>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6" name="Google Shape;1986;p27"/>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18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TITLE_AND_BODY_1_3">
    <p:bg>
      <p:bgPr>
        <a:blipFill>
          <a:blip r:embed="rId2">
            <a:alphaModFix/>
          </a:blip>
          <a:stretch>
            <a:fillRect/>
          </a:stretch>
        </a:blipFill>
        <a:effectLst/>
      </p:bgPr>
    </p:bg>
    <p:spTree>
      <p:nvGrpSpPr>
        <p:cNvPr id="1" name="Shape 577"/>
        <p:cNvGrpSpPr/>
        <p:nvPr/>
      </p:nvGrpSpPr>
      <p:grpSpPr>
        <a:xfrm>
          <a:off x="0" y="0"/>
          <a:ext cx="0" cy="0"/>
          <a:chOff x="0" y="0"/>
          <a:chExt cx="0" cy="0"/>
        </a:xfrm>
      </p:grpSpPr>
      <p:grpSp>
        <p:nvGrpSpPr>
          <p:cNvPr id="578" name="Google Shape;578;p33"/>
          <p:cNvGrpSpPr/>
          <p:nvPr/>
        </p:nvGrpSpPr>
        <p:grpSpPr>
          <a:xfrm flipH="1">
            <a:off x="-3" y="-19509"/>
            <a:ext cx="9143924" cy="5233061"/>
            <a:chOff x="-3" y="-19509"/>
            <a:chExt cx="9143924" cy="5233061"/>
          </a:xfrm>
        </p:grpSpPr>
        <p:sp>
          <p:nvSpPr>
            <p:cNvPr id="579" name="Google Shape;579;p33"/>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33"/>
            <p:cNvGrpSpPr/>
            <p:nvPr/>
          </p:nvGrpSpPr>
          <p:grpSpPr>
            <a:xfrm>
              <a:off x="577756" y="375485"/>
              <a:ext cx="3812883" cy="4838067"/>
              <a:chOff x="577756" y="375485"/>
              <a:chExt cx="3812883" cy="4838067"/>
            </a:xfrm>
          </p:grpSpPr>
          <p:sp>
            <p:nvSpPr>
              <p:cNvPr id="584" name="Google Shape;584;p33"/>
              <p:cNvSpPr/>
              <p:nvPr/>
            </p:nvSpPr>
            <p:spPr>
              <a:xfrm>
                <a:off x="16406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31430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28260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25090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21917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8747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2995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5777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14258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32349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28486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23775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17906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1058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30514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27340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24171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20081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5991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4258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33"/>
          <p:cNvSpPr txBox="1">
            <a:spLocks noGrp="1"/>
          </p:cNvSpPr>
          <p:nvPr>
            <p:ph type="title"/>
          </p:nvPr>
        </p:nvSpPr>
        <p:spPr>
          <a:xfrm>
            <a:off x="1240699" y="497494"/>
            <a:ext cx="4561200" cy="1098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5" name="Google Shape;605;p33"/>
          <p:cNvSpPr txBox="1">
            <a:spLocks noGrp="1"/>
          </p:cNvSpPr>
          <p:nvPr>
            <p:ph type="subTitle" idx="1"/>
          </p:nvPr>
        </p:nvSpPr>
        <p:spPr>
          <a:xfrm>
            <a:off x="1240699" y="1771400"/>
            <a:ext cx="3184200" cy="201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2">
    <p:bg>
      <p:bgPr>
        <a:blipFill>
          <a:blip r:embed="rId2">
            <a:alphaModFix/>
          </a:blip>
          <a:stretch>
            <a:fillRect/>
          </a:stretch>
        </a:blipFill>
        <a:effectLst/>
      </p:bgPr>
    </p:bg>
    <p:spTree>
      <p:nvGrpSpPr>
        <p:cNvPr id="1" name="Shape 688"/>
        <p:cNvGrpSpPr/>
        <p:nvPr/>
      </p:nvGrpSpPr>
      <p:grpSpPr>
        <a:xfrm>
          <a:off x="0" y="0"/>
          <a:ext cx="0" cy="0"/>
          <a:chOff x="0" y="0"/>
          <a:chExt cx="0" cy="0"/>
        </a:xfrm>
      </p:grpSpPr>
      <p:grpSp>
        <p:nvGrpSpPr>
          <p:cNvPr id="689" name="Google Shape;689;p41"/>
          <p:cNvGrpSpPr/>
          <p:nvPr/>
        </p:nvGrpSpPr>
        <p:grpSpPr>
          <a:xfrm>
            <a:off x="-3" y="-19509"/>
            <a:ext cx="9143924" cy="5233061"/>
            <a:chOff x="-3" y="-19509"/>
            <a:chExt cx="9143924" cy="5233061"/>
          </a:xfrm>
        </p:grpSpPr>
        <p:sp>
          <p:nvSpPr>
            <p:cNvPr id="690" name="Google Shape;690;p41"/>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1"/>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1"/>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1"/>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1"/>
            <p:cNvSpPr/>
            <p:nvPr/>
          </p:nvSpPr>
          <p:spPr>
            <a:xfrm>
              <a:off x="18692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1"/>
            <p:cNvSpPr/>
            <p:nvPr/>
          </p:nvSpPr>
          <p:spPr>
            <a:xfrm>
              <a:off x="33716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1"/>
            <p:cNvSpPr/>
            <p:nvPr/>
          </p:nvSpPr>
          <p:spPr>
            <a:xfrm>
              <a:off x="30546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1"/>
            <p:cNvSpPr/>
            <p:nvPr/>
          </p:nvSpPr>
          <p:spPr>
            <a:xfrm>
              <a:off x="27376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1"/>
            <p:cNvSpPr/>
            <p:nvPr/>
          </p:nvSpPr>
          <p:spPr>
            <a:xfrm>
              <a:off x="24203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p:nvPr/>
          </p:nvSpPr>
          <p:spPr>
            <a:xfrm>
              <a:off x="21033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1"/>
            <p:cNvSpPr/>
            <p:nvPr/>
          </p:nvSpPr>
          <p:spPr>
            <a:xfrm>
              <a:off x="15281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1"/>
            <p:cNvSpPr/>
            <p:nvPr/>
          </p:nvSpPr>
          <p:spPr>
            <a:xfrm>
              <a:off x="8063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1"/>
            <p:cNvSpPr/>
            <p:nvPr/>
          </p:nvSpPr>
          <p:spPr>
            <a:xfrm>
              <a:off x="16544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1"/>
            <p:cNvSpPr/>
            <p:nvPr/>
          </p:nvSpPr>
          <p:spPr>
            <a:xfrm>
              <a:off x="34635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1"/>
            <p:cNvSpPr/>
            <p:nvPr/>
          </p:nvSpPr>
          <p:spPr>
            <a:xfrm>
              <a:off x="30772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1"/>
            <p:cNvSpPr/>
            <p:nvPr/>
          </p:nvSpPr>
          <p:spPr>
            <a:xfrm>
              <a:off x="26061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1"/>
            <p:cNvSpPr/>
            <p:nvPr/>
          </p:nvSpPr>
          <p:spPr>
            <a:xfrm>
              <a:off x="20192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1"/>
            <p:cNvSpPr/>
            <p:nvPr/>
          </p:nvSpPr>
          <p:spPr>
            <a:xfrm>
              <a:off x="13344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1"/>
            <p:cNvSpPr/>
            <p:nvPr/>
          </p:nvSpPr>
          <p:spPr>
            <a:xfrm>
              <a:off x="32800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1"/>
            <p:cNvSpPr/>
            <p:nvPr/>
          </p:nvSpPr>
          <p:spPr>
            <a:xfrm>
              <a:off x="29626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1"/>
            <p:cNvSpPr/>
            <p:nvPr/>
          </p:nvSpPr>
          <p:spPr>
            <a:xfrm>
              <a:off x="4583619" y="1763634"/>
              <a:ext cx="32" cy="2287134"/>
            </a:xfrm>
            <a:custGeom>
              <a:avLst/>
              <a:gdLst/>
              <a:ahLst/>
              <a:cxnLst/>
              <a:rect l="l" t="t" r="r" b="b"/>
              <a:pathLst>
                <a:path w="1" h="71406" extrusionOk="0">
                  <a:moveTo>
                    <a:pt x="0" y="1"/>
                  </a:moveTo>
                  <a:lnTo>
                    <a:pt x="0" y="71406"/>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1"/>
            <p:cNvSpPr/>
            <p:nvPr/>
          </p:nvSpPr>
          <p:spPr>
            <a:xfrm>
              <a:off x="26457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1"/>
            <p:cNvSpPr/>
            <p:nvPr/>
          </p:nvSpPr>
          <p:spPr>
            <a:xfrm>
              <a:off x="22367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1"/>
            <p:cNvSpPr/>
            <p:nvPr/>
          </p:nvSpPr>
          <p:spPr>
            <a:xfrm>
              <a:off x="18277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1"/>
            <p:cNvSpPr/>
            <p:nvPr/>
          </p:nvSpPr>
          <p:spPr>
            <a:xfrm>
              <a:off x="16544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41"/>
          <p:cNvSpPr txBox="1">
            <a:spLocks noGrp="1"/>
          </p:cNvSpPr>
          <p:nvPr>
            <p:ph type="title"/>
          </p:nvPr>
        </p:nvSpPr>
        <p:spPr>
          <a:xfrm>
            <a:off x="4587625" y="454755"/>
            <a:ext cx="383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rgbClr val="F06E0D"/>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6" name="Google Shape;716;p41"/>
          <p:cNvSpPr txBox="1">
            <a:spLocks noGrp="1"/>
          </p:cNvSpPr>
          <p:nvPr>
            <p:ph type="subTitle" idx="1"/>
          </p:nvPr>
        </p:nvSpPr>
        <p:spPr>
          <a:xfrm>
            <a:off x="4435226" y="1740900"/>
            <a:ext cx="3813300" cy="640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717" name="Google Shape;717;p41"/>
          <p:cNvSpPr txBox="1">
            <a:spLocks noGrp="1"/>
          </p:cNvSpPr>
          <p:nvPr>
            <p:ph type="subTitle" idx="2"/>
          </p:nvPr>
        </p:nvSpPr>
        <p:spPr>
          <a:xfrm>
            <a:off x="4435226" y="2844436"/>
            <a:ext cx="38133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718" name="Google Shape;718;p41"/>
          <p:cNvSpPr txBox="1">
            <a:spLocks noGrp="1"/>
          </p:cNvSpPr>
          <p:nvPr>
            <p:ph type="subTitle" idx="3"/>
          </p:nvPr>
        </p:nvSpPr>
        <p:spPr>
          <a:xfrm>
            <a:off x="4446326" y="3956699"/>
            <a:ext cx="38133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719" name="Google Shape;719;p41"/>
          <p:cNvSpPr txBox="1">
            <a:spLocks noGrp="1"/>
          </p:cNvSpPr>
          <p:nvPr>
            <p:ph type="subTitle" idx="4"/>
          </p:nvPr>
        </p:nvSpPr>
        <p:spPr>
          <a:xfrm>
            <a:off x="4435230" y="1333885"/>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
        <p:nvSpPr>
          <p:cNvPr id="720" name="Google Shape;720;p41"/>
          <p:cNvSpPr txBox="1">
            <a:spLocks noGrp="1"/>
          </p:cNvSpPr>
          <p:nvPr>
            <p:ph type="subTitle" idx="5"/>
          </p:nvPr>
        </p:nvSpPr>
        <p:spPr>
          <a:xfrm>
            <a:off x="4435230" y="2437406"/>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
        <p:nvSpPr>
          <p:cNvPr id="721" name="Google Shape;721;p41"/>
          <p:cNvSpPr txBox="1">
            <a:spLocks noGrp="1"/>
          </p:cNvSpPr>
          <p:nvPr>
            <p:ph type="subTitle" idx="6"/>
          </p:nvPr>
        </p:nvSpPr>
        <p:spPr>
          <a:xfrm>
            <a:off x="4446330" y="3549659"/>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1">
    <p:bg>
      <p:bgPr>
        <a:blipFill>
          <a:blip r:embed="rId2">
            <a:alphaModFix/>
          </a:blip>
          <a:stretch>
            <a:fillRect/>
          </a:stretch>
        </a:blipFill>
        <a:effectLst/>
      </p:bgPr>
    </p:bg>
    <p:spTree>
      <p:nvGrpSpPr>
        <p:cNvPr id="1" name="Shape 827"/>
        <p:cNvGrpSpPr/>
        <p:nvPr/>
      </p:nvGrpSpPr>
      <p:grpSpPr>
        <a:xfrm>
          <a:off x="0" y="0"/>
          <a:ext cx="0" cy="0"/>
          <a:chOff x="0" y="0"/>
          <a:chExt cx="0" cy="0"/>
        </a:xfrm>
      </p:grpSpPr>
      <p:grpSp>
        <p:nvGrpSpPr>
          <p:cNvPr id="828" name="Google Shape;828;p47"/>
          <p:cNvGrpSpPr/>
          <p:nvPr/>
        </p:nvGrpSpPr>
        <p:grpSpPr>
          <a:xfrm>
            <a:off x="-21909" y="-5"/>
            <a:ext cx="9165900" cy="5176407"/>
            <a:chOff x="906425" y="1030700"/>
            <a:chExt cx="6468525" cy="3653075"/>
          </a:xfrm>
        </p:grpSpPr>
        <p:sp>
          <p:nvSpPr>
            <p:cNvPr id="829" name="Google Shape;829;p47"/>
            <p:cNvSpPr/>
            <p:nvPr/>
          </p:nvSpPr>
          <p:spPr>
            <a:xfrm>
              <a:off x="6417525" y="1032550"/>
              <a:ext cx="950500" cy="3636025"/>
            </a:xfrm>
            <a:custGeom>
              <a:avLst/>
              <a:gdLst/>
              <a:ahLst/>
              <a:cxnLst/>
              <a:rect l="l" t="t" r="r" b="b"/>
              <a:pathLst>
                <a:path w="38020" h="145441" extrusionOk="0">
                  <a:moveTo>
                    <a:pt x="38019" y="1"/>
                  </a:moveTo>
                  <a:lnTo>
                    <a:pt x="0" y="15468"/>
                  </a:lnTo>
                  <a:lnTo>
                    <a:pt x="0" y="136363"/>
                  </a:lnTo>
                  <a:lnTo>
                    <a:pt x="38009" y="145441"/>
                  </a:lnTo>
                  <a:lnTo>
                    <a:pt x="3801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7"/>
            <p:cNvSpPr/>
            <p:nvPr/>
          </p:nvSpPr>
          <p:spPr>
            <a:xfrm>
              <a:off x="914700" y="1030700"/>
              <a:ext cx="951300" cy="3637875"/>
            </a:xfrm>
            <a:custGeom>
              <a:avLst/>
              <a:gdLst/>
              <a:ahLst/>
              <a:cxnLst/>
              <a:rect l="l" t="t" r="r" b="b"/>
              <a:pathLst>
                <a:path w="38052" h="145515" extrusionOk="0">
                  <a:moveTo>
                    <a:pt x="491" y="0"/>
                  </a:moveTo>
                  <a:lnTo>
                    <a:pt x="0" y="145515"/>
                  </a:lnTo>
                  <a:lnTo>
                    <a:pt x="38041" y="104210"/>
                  </a:lnTo>
                  <a:lnTo>
                    <a:pt x="38051" y="15542"/>
                  </a:lnTo>
                  <a:lnTo>
                    <a:pt x="49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7"/>
            <p:cNvSpPr/>
            <p:nvPr/>
          </p:nvSpPr>
          <p:spPr>
            <a:xfrm>
              <a:off x="926975" y="1030700"/>
              <a:ext cx="6447975" cy="388575"/>
            </a:xfrm>
            <a:custGeom>
              <a:avLst/>
              <a:gdLst/>
              <a:ahLst/>
              <a:cxnLst/>
              <a:rect l="l" t="t" r="r" b="b"/>
              <a:pathLst>
                <a:path w="257919" h="15543" extrusionOk="0">
                  <a:moveTo>
                    <a:pt x="0" y="0"/>
                  </a:moveTo>
                  <a:lnTo>
                    <a:pt x="37560" y="15542"/>
                  </a:lnTo>
                  <a:lnTo>
                    <a:pt x="219622" y="15542"/>
                  </a:lnTo>
                  <a:lnTo>
                    <a:pt x="257919" y="11"/>
                  </a:lnTo>
                  <a:lnTo>
                    <a:pt x="0" y="0"/>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1865700" y="1419250"/>
              <a:ext cx="4569175" cy="2216725"/>
            </a:xfrm>
            <a:custGeom>
              <a:avLst/>
              <a:gdLst/>
              <a:ahLst/>
              <a:cxnLst/>
              <a:rect l="l" t="t" r="r" b="b"/>
              <a:pathLst>
                <a:path w="182767" h="88669" extrusionOk="0">
                  <a:moveTo>
                    <a:pt x="11" y="0"/>
                  </a:moveTo>
                  <a:lnTo>
                    <a:pt x="1" y="88668"/>
                  </a:lnTo>
                  <a:lnTo>
                    <a:pt x="182767" y="88668"/>
                  </a:lnTo>
                  <a:lnTo>
                    <a:pt x="182073"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906425" y="3635950"/>
              <a:ext cx="6461325" cy="1032625"/>
            </a:xfrm>
            <a:custGeom>
              <a:avLst/>
              <a:gdLst/>
              <a:ahLst/>
              <a:cxnLst/>
              <a:rect l="l" t="t" r="r" b="b"/>
              <a:pathLst>
                <a:path w="258453" h="41305" extrusionOk="0">
                  <a:moveTo>
                    <a:pt x="38372" y="0"/>
                  </a:moveTo>
                  <a:lnTo>
                    <a:pt x="1" y="40451"/>
                  </a:lnTo>
                  <a:lnTo>
                    <a:pt x="258453" y="41305"/>
                  </a:lnTo>
                  <a:lnTo>
                    <a:pt x="258453" y="41305"/>
                  </a:lnTo>
                  <a:lnTo>
                    <a:pt x="221138"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226467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2074775" y="2308925"/>
              <a:ext cx="923575" cy="1329700"/>
            </a:xfrm>
            <a:custGeom>
              <a:avLst/>
              <a:gdLst/>
              <a:ahLst/>
              <a:cxnLst/>
              <a:rect l="l" t="t" r="r" b="b"/>
              <a:pathLst>
                <a:path w="36943" h="53188" extrusionOk="0">
                  <a:moveTo>
                    <a:pt x="7596" y="0"/>
                  </a:moveTo>
                  <a:lnTo>
                    <a:pt x="1" y="53188"/>
                  </a:lnTo>
                  <a:lnTo>
                    <a:pt x="36943" y="53188"/>
                  </a:lnTo>
                  <a:lnTo>
                    <a:pt x="29539" y="0"/>
                  </a:lnTo>
                  <a:close/>
                </a:path>
              </a:pathLst>
            </a:custGeom>
            <a:solidFill>
              <a:srgbClr val="C7BC70">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1558225" y="3638600"/>
              <a:ext cx="1827100" cy="1018250"/>
            </a:xfrm>
            <a:custGeom>
              <a:avLst/>
              <a:gdLst/>
              <a:ahLst/>
              <a:cxnLst/>
              <a:rect l="l" t="t" r="r" b="b"/>
              <a:pathLst>
                <a:path w="73084" h="40730" extrusionOk="0">
                  <a:moveTo>
                    <a:pt x="20663" y="1"/>
                  </a:moveTo>
                  <a:lnTo>
                    <a:pt x="0" y="40729"/>
                  </a:lnTo>
                  <a:lnTo>
                    <a:pt x="73083" y="40569"/>
                  </a:lnTo>
                  <a:lnTo>
                    <a:pt x="57605"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27001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25391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237775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2750575" y="3638600"/>
              <a:ext cx="450450" cy="1021700"/>
            </a:xfrm>
            <a:custGeom>
              <a:avLst/>
              <a:gdLst/>
              <a:ahLst/>
              <a:cxnLst/>
              <a:rect l="l" t="t" r="r" b="b"/>
              <a:pathLst>
                <a:path w="18018" h="40868" extrusionOk="0">
                  <a:moveTo>
                    <a:pt x="0" y="1"/>
                  </a:moveTo>
                  <a:lnTo>
                    <a:pt x="7894" y="40868"/>
                  </a:lnTo>
                  <a:lnTo>
                    <a:pt x="18018" y="407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2404425" y="3638600"/>
              <a:ext cx="216575" cy="1025175"/>
            </a:xfrm>
            <a:custGeom>
              <a:avLst/>
              <a:gdLst/>
              <a:ahLst/>
              <a:cxnLst/>
              <a:rect l="l" t="t" r="r" b="b"/>
              <a:pathLst>
                <a:path w="8663" h="41007" extrusionOk="0">
                  <a:moveTo>
                    <a:pt x="2912" y="1"/>
                  </a:moveTo>
                  <a:lnTo>
                    <a:pt x="0" y="41007"/>
                  </a:lnTo>
                  <a:lnTo>
                    <a:pt x="8662" y="41007"/>
                  </a:lnTo>
                  <a:lnTo>
                    <a:pt x="7201"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1792100" y="3637800"/>
              <a:ext cx="533125" cy="1022500"/>
            </a:xfrm>
            <a:custGeom>
              <a:avLst/>
              <a:gdLst/>
              <a:ahLst/>
              <a:cxnLst/>
              <a:rect l="l" t="t" r="r" b="b"/>
              <a:pathLst>
                <a:path w="21325" h="40900" extrusionOk="0">
                  <a:moveTo>
                    <a:pt x="17058" y="1"/>
                  </a:moveTo>
                  <a:lnTo>
                    <a:pt x="0" y="40900"/>
                  </a:lnTo>
                  <a:lnTo>
                    <a:pt x="11703" y="40697"/>
                  </a:lnTo>
                  <a:lnTo>
                    <a:pt x="21325"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2643375" y="2308925"/>
              <a:ext cx="214425" cy="1329700"/>
            </a:xfrm>
            <a:custGeom>
              <a:avLst/>
              <a:gdLst/>
              <a:ahLst/>
              <a:cxnLst/>
              <a:rect l="l" t="t" r="r" b="b"/>
              <a:pathLst>
                <a:path w="8577" h="53188" extrusionOk="0">
                  <a:moveTo>
                    <a:pt x="0" y="0"/>
                  </a:moveTo>
                  <a:lnTo>
                    <a:pt x="4288" y="53188"/>
                  </a:lnTo>
                  <a:lnTo>
                    <a:pt x="8577" y="53188"/>
                  </a:lnTo>
                  <a:lnTo>
                    <a:pt x="4288"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253082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2477225" y="2309725"/>
              <a:ext cx="107225" cy="1328900"/>
            </a:xfrm>
            <a:custGeom>
              <a:avLst/>
              <a:gdLst/>
              <a:ahLst/>
              <a:cxnLst/>
              <a:rect l="l" t="t" r="r" b="b"/>
              <a:pathLst>
                <a:path w="4289" h="53156" extrusionOk="0">
                  <a:moveTo>
                    <a:pt x="0" y="0"/>
                  </a:moveTo>
                  <a:lnTo>
                    <a:pt x="0" y="53156"/>
                  </a:lnTo>
                  <a:lnTo>
                    <a:pt x="4289" y="53156"/>
                  </a:lnTo>
                  <a:lnTo>
                    <a:pt x="4289"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221852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2202800" y="230892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2202800" y="171207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544492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5255020" y="2308932"/>
              <a:ext cx="923575" cy="1328902"/>
            </a:xfrm>
            <a:custGeom>
              <a:avLst/>
              <a:gdLst/>
              <a:ahLst/>
              <a:cxnLst/>
              <a:rect l="l" t="t" r="r" b="b"/>
              <a:pathLst>
                <a:path w="36943" h="53188" extrusionOk="0">
                  <a:moveTo>
                    <a:pt x="7596" y="0"/>
                  </a:moveTo>
                  <a:lnTo>
                    <a:pt x="1" y="53188"/>
                  </a:lnTo>
                  <a:lnTo>
                    <a:pt x="36942" y="53188"/>
                  </a:lnTo>
                  <a:lnTo>
                    <a:pt x="29539" y="0"/>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855000" y="3638600"/>
              <a:ext cx="1827375" cy="1038250"/>
            </a:xfrm>
            <a:custGeom>
              <a:avLst/>
              <a:gdLst/>
              <a:ahLst/>
              <a:cxnLst/>
              <a:rect l="l" t="t" r="r" b="b"/>
              <a:pathLst>
                <a:path w="73095" h="41530" extrusionOk="0">
                  <a:moveTo>
                    <a:pt x="16002" y="1"/>
                  </a:moveTo>
                  <a:lnTo>
                    <a:pt x="1" y="41529"/>
                  </a:lnTo>
                  <a:lnTo>
                    <a:pt x="73094" y="41369"/>
                  </a:lnTo>
                  <a:lnTo>
                    <a:pt x="52943"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588042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a:off x="57190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a:off x="55580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5930825" y="3638600"/>
              <a:ext cx="567000" cy="1041700"/>
            </a:xfrm>
            <a:custGeom>
              <a:avLst/>
              <a:gdLst/>
              <a:ahLst/>
              <a:cxnLst/>
              <a:rect l="l" t="t" r="r" b="b"/>
              <a:pathLst>
                <a:path w="22680" h="41668" extrusionOk="0">
                  <a:moveTo>
                    <a:pt x="0" y="1"/>
                  </a:moveTo>
                  <a:lnTo>
                    <a:pt x="12567" y="41668"/>
                  </a:lnTo>
                  <a:lnTo>
                    <a:pt x="22679" y="415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5657475" y="3638600"/>
              <a:ext cx="260575" cy="1045175"/>
            </a:xfrm>
            <a:custGeom>
              <a:avLst/>
              <a:gdLst/>
              <a:ahLst/>
              <a:cxnLst/>
              <a:rect l="l" t="t" r="r" b="b"/>
              <a:pathLst>
                <a:path w="10423" h="41807" extrusionOk="0">
                  <a:moveTo>
                    <a:pt x="0" y="1"/>
                  </a:moveTo>
                  <a:lnTo>
                    <a:pt x="1749" y="41807"/>
                  </a:lnTo>
                  <a:lnTo>
                    <a:pt x="10422" y="41807"/>
                  </a:lnTo>
                  <a:lnTo>
                    <a:pt x="428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5089150" y="3637800"/>
              <a:ext cx="416325" cy="1042500"/>
            </a:xfrm>
            <a:custGeom>
              <a:avLst/>
              <a:gdLst/>
              <a:ahLst/>
              <a:cxnLst/>
              <a:rect l="l" t="t" r="r" b="b"/>
              <a:pathLst>
                <a:path w="16653" h="41700" extrusionOk="0">
                  <a:moveTo>
                    <a:pt x="12386" y="1"/>
                  </a:moveTo>
                  <a:lnTo>
                    <a:pt x="1" y="41700"/>
                  </a:lnTo>
                  <a:lnTo>
                    <a:pt x="11692" y="41497"/>
                  </a:lnTo>
                  <a:lnTo>
                    <a:pt x="1665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5823600" y="2308925"/>
              <a:ext cx="214450" cy="1329700"/>
            </a:xfrm>
            <a:custGeom>
              <a:avLst/>
              <a:gdLst/>
              <a:ahLst/>
              <a:cxnLst/>
              <a:rect l="l" t="t" r="r" b="b"/>
              <a:pathLst>
                <a:path w="8578" h="53188" extrusionOk="0">
                  <a:moveTo>
                    <a:pt x="1" y="0"/>
                  </a:moveTo>
                  <a:lnTo>
                    <a:pt x="4289" y="53188"/>
                  </a:lnTo>
                  <a:lnTo>
                    <a:pt x="8578" y="53188"/>
                  </a:lnTo>
                  <a:lnTo>
                    <a:pt x="4289"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571107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5657475" y="2309725"/>
              <a:ext cx="107225" cy="1328900"/>
            </a:xfrm>
            <a:custGeom>
              <a:avLst/>
              <a:gdLst/>
              <a:ahLst/>
              <a:cxnLst/>
              <a:rect l="l" t="t" r="r" b="b"/>
              <a:pathLst>
                <a:path w="4289" h="53156" extrusionOk="0">
                  <a:moveTo>
                    <a:pt x="0" y="0"/>
                  </a:moveTo>
                  <a:lnTo>
                    <a:pt x="0" y="53156"/>
                  </a:lnTo>
                  <a:lnTo>
                    <a:pt x="4288" y="53156"/>
                  </a:lnTo>
                  <a:lnTo>
                    <a:pt x="4288"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539877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a:off x="5383050" y="230892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a:off x="5383050" y="171207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MAIN_POINT_1">
    <p:bg>
      <p:bgPr>
        <a:blipFill>
          <a:blip r:embed="rId2">
            <a:alphaModFix/>
          </a:blip>
          <a:stretch>
            <a:fillRect/>
          </a:stretch>
        </a:blipFill>
        <a:effectLst/>
      </p:bgPr>
    </p:bg>
    <p:spTree>
      <p:nvGrpSpPr>
        <p:cNvPr id="1" name="Shape 864"/>
        <p:cNvGrpSpPr/>
        <p:nvPr/>
      </p:nvGrpSpPr>
      <p:grpSpPr>
        <a:xfrm>
          <a:off x="0" y="0"/>
          <a:ext cx="0" cy="0"/>
          <a:chOff x="0" y="0"/>
          <a:chExt cx="0" cy="0"/>
        </a:xfrm>
      </p:grpSpPr>
      <p:grpSp>
        <p:nvGrpSpPr>
          <p:cNvPr id="865" name="Google Shape;865;p48"/>
          <p:cNvGrpSpPr/>
          <p:nvPr/>
        </p:nvGrpSpPr>
        <p:grpSpPr>
          <a:xfrm>
            <a:off x="-3" y="-19509"/>
            <a:ext cx="9143924" cy="5233061"/>
            <a:chOff x="-3" y="-19509"/>
            <a:chExt cx="9143924" cy="5233061"/>
          </a:xfrm>
        </p:grpSpPr>
        <p:sp>
          <p:nvSpPr>
            <p:cNvPr id="866" name="Google Shape;866;p48"/>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8"/>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8"/>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8"/>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8"/>
            <p:cNvSpPr/>
            <p:nvPr/>
          </p:nvSpPr>
          <p:spPr>
            <a:xfrm>
              <a:off x="18692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8"/>
            <p:cNvSpPr/>
            <p:nvPr/>
          </p:nvSpPr>
          <p:spPr>
            <a:xfrm>
              <a:off x="33716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8"/>
            <p:cNvSpPr/>
            <p:nvPr/>
          </p:nvSpPr>
          <p:spPr>
            <a:xfrm>
              <a:off x="30546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8"/>
            <p:cNvSpPr/>
            <p:nvPr/>
          </p:nvSpPr>
          <p:spPr>
            <a:xfrm>
              <a:off x="27376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8"/>
            <p:cNvSpPr/>
            <p:nvPr/>
          </p:nvSpPr>
          <p:spPr>
            <a:xfrm>
              <a:off x="24203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8"/>
            <p:cNvSpPr/>
            <p:nvPr/>
          </p:nvSpPr>
          <p:spPr>
            <a:xfrm>
              <a:off x="21033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8"/>
            <p:cNvSpPr/>
            <p:nvPr/>
          </p:nvSpPr>
          <p:spPr>
            <a:xfrm>
              <a:off x="15281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8"/>
            <p:cNvSpPr/>
            <p:nvPr/>
          </p:nvSpPr>
          <p:spPr>
            <a:xfrm>
              <a:off x="8063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8"/>
            <p:cNvSpPr/>
            <p:nvPr/>
          </p:nvSpPr>
          <p:spPr>
            <a:xfrm>
              <a:off x="16544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8"/>
            <p:cNvSpPr/>
            <p:nvPr/>
          </p:nvSpPr>
          <p:spPr>
            <a:xfrm>
              <a:off x="34635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8"/>
            <p:cNvSpPr/>
            <p:nvPr/>
          </p:nvSpPr>
          <p:spPr>
            <a:xfrm>
              <a:off x="30772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8"/>
            <p:cNvSpPr/>
            <p:nvPr/>
          </p:nvSpPr>
          <p:spPr>
            <a:xfrm>
              <a:off x="26061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8"/>
            <p:cNvSpPr/>
            <p:nvPr/>
          </p:nvSpPr>
          <p:spPr>
            <a:xfrm>
              <a:off x="20192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8"/>
            <p:cNvSpPr/>
            <p:nvPr/>
          </p:nvSpPr>
          <p:spPr>
            <a:xfrm>
              <a:off x="13344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8"/>
            <p:cNvSpPr/>
            <p:nvPr/>
          </p:nvSpPr>
          <p:spPr>
            <a:xfrm>
              <a:off x="32800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8"/>
            <p:cNvSpPr/>
            <p:nvPr/>
          </p:nvSpPr>
          <p:spPr>
            <a:xfrm>
              <a:off x="29626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8"/>
            <p:cNvSpPr/>
            <p:nvPr/>
          </p:nvSpPr>
          <p:spPr>
            <a:xfrm>
              <a:off x="4583619" y="1763634"/>
              <a:ext cx="32" cy="2287134"/>
            </a:xfrm>
            <a:custGeom>
              <a:avLst/>
              <a:gdLst/>
              <a:ahLst/>
              <a:cxnLst/>
              <a:rect l="l" t="t" r="r" b="b"/>
              <a:pathLst>
                <a:path w="1" h="71406" extrusionOk="0">
                  <a:moveTo>
                    <a:pt x="0" y="1"/>
                  </a:moveTo>
                  <a:lnTo>
                    <a:pt x="0" y="71406"/>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8"/>
            <p:cNvSpPr/>
            <p:nvPr/>
          </p:nvSpPr>
          <p:spPr>
            <a:xfrm>
              <a:off x="26457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8"/>
            <p:cNvSpPr/>
            <p:nvPr/>
          </p:nvSpPr>
          <p:spPr>
            <a:xfrm>
              <a:off x="22367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8"/>
            <p:cNvSpPr/>
            <p:nvPr/>
          </p:nvSpPr>
          <p:spPr>
            <a:xfrm>
              <a:off x="18277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8"/>
            <p:cNvSpPr/>
            <p:nvPr/>
          </p:nvSpPr>
          <p:spPr>
            <a:xfrm>
              <a:off x="16544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360440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pPr/>
              <a:t>25/11/2024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200313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26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1pPr>
            <a:lvl2pPr lvl="1">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2pPr>
            <a:lvl3pPr lvl="2">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3pPr>
            <a:lvl4pPr lvl="3">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4pPr>
            <a:lvl5pPr lvl="4">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5pPr>
            <a:lvl6pPr lvl="5">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6pPr>
            <a:lvl7pPr lvl="6">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7pPr>
            <a:lvl8pPr lvl="7">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8pPr>
            <a:lvl9pPr lvl="8">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9pPr>
          </a:lstStyle>
          <a:p>
            <a:endParaRPr/>
          </a:p>
        </p:txBody>
      </p:sp>
      <p:sp>
        <p:nvSpPr>
          <p:cNvPr id="7" name="Google Shape;7;p1"/>
          <p:cNvSpPr txBox="1">
            <a:spLocks noGrp="1"/>
          </p:cNvSpPr>
          <p:nvPr>
            <p:ph type="body" idx="1"/>
          </p:nvPr>
        </p:nvSpPr>
        <p:spPr>
          <a:xfrm>
            <a:off x="713225" y="1152475"/>
            <a:ext cx="77268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lt1"/>
              </a:buClr>
              <a:buSzPts val="1600"/>
              <a:buFont typeface="Arvo"/>
              <a:buChar char="●"/>
              <a:defRPr sz="1600">
                <a:solidFill>
                  <a:schemeClr val="lt1"/>
                </a:solidFill>
                <a:latin typeface="Arvo"/>
                <a:ea typeface="Arvo"/>
                <a:cs typeface="Arvo"/>
                <a:sym typeface="Arvo"/>
              </a:defRPr>
            </a:lvl1pPr>
            <a:lvl2pPr marL="914400" lvl="1"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2pPr>
            <a:lvl3pPr marL="1371600" lvl="2"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3pPr>
            <a:lvl4pPr marL="1828800" lvl="3"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4pPr>
            <a:lvl5pPr marL="2286000" lvl="4"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5pPr>
            <a:lvl6pPr marL="2743200" lvl="5"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6pPr>
            <a:lvl7pPr marL="3200400" lvl="6"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7pPr>
            <a:lvl8pPr marL="3657600" lvl="7"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8pPr>
            <a:lvl9pPr marL="4114800" lvl="8" indent="-330200">
              <a:lnSpc>
                <a:spcPct val="115000"/>
              </a:lnSpc>
              <a:spcBef>
                <a:spcPts val="1600"/>
              </a:spcBef>
              <a:spcAft>
                <a:spcPts val="1600"/>
              </a:spcAft>
              <a:buClr>
                <a:schemeClr val="lt1"/>
              </a:buClr>
              <a:buSzPts val="1600"/>
              <a:buFont typeface="Arvo"/>
              <a:buChar char="■"/>
              <a:defRPr sz="1600">
                <a:solidFill>
                  <a:schemeClr val="lt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8" r:id="rId3"/>
    <p:sldLayoutId id="2147483679" r:id="rId4"/>
    <p:sldLayoutId id="2147483687"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pPr/>
              <a:t>25/11/2024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pPr/>
              <a:t>‹#›</a:t>
            </a:fld>
            <a:endParaRPr lang="en-US"/>
          </a:p>
        </p:txBody>
      </p:sp>
    </p:spTree>
    <p:extLst>
      <p:ext uri="{BB962C8B-B14F-4D97-AF65-F5344CB8AC3E}">
        <p14:creationId xmlns:p14="http://schemas.microsoft.com/office/powerpoint/2010/main" val="8164688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23986151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8.xml"/><Relationship Id="rId7" Type="http://schemas.openxmlformats.org/officeDocument/2006/relationships/image" Target="../media/image3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4.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43.xml"/><Relationship Id="rId18" Type="http://schemas.openxmlformats.org/officeDocument/2006/relationships/image" Target="../media/image49.png"/><Relationship Id="rId26" Type="http://schemas.openxmlformats.org/officeDocument/2006/relationships/image" Target="../media/image54.png"/><Relationship Id="rId3" Type="http://schemas.openxmlformats.org/officeDocument/2006/relationships/image" Target="../media/image39.jpeg"/><Relationship Id="rId21" Type="http://schemas.openxmlformats.org/officeDocument/2006/relationships/image" Target="../media/image51.png"/><Relationship Id="rId7" Type="http://schemas.openxmlformats.org/officeDocument/2006/relationships/slide" Target="slide41.xml"/><Relationship Id="rId12" Type="http://schemas.openxmlformats.org/officeDocument/2006/relationships/image" Target="../media/image45.png"/><Relationship Id="rId17" Type="http://schemas.openxmlformats.org/officeDocument/2006/relationships/image" Target="../media/image48.png"/><Relationship Id="rId25" Type="http://schemas.openxmlformats.org/officeDocument/2006/relationships/slide" Target="slide47.xml"/><Relationship Id="rId2" Type="http://schemas.openxmlformats.org/officeDocument/2006/relationships/image" Target="../media/image38.jpeg"/><Relationship Id="rId16" Type="http://schemas.openxmlformats.org/officeDocument/2006/relationships/slide" Target="slide44.xml"/><Relationship Id="rId20" Type="http://schemas.openxmlformats.org/officeDocument/2006/relationships/image" Target="../media/image50.png"/><Relationship Id="rId29" Type="http://schemas.openxmlformats.org/officeDocument/2006/relationships/slide" Target="slide48.xml"/><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4.png"/><Relationship Id="rId24" Type="http://schemas.openxmlformats.org/officeDocument/2006/relationships/image" Target="../media/image53.pn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52.png"/><Relationship Id="rId28" Type="http://schemas.openxmlformats.org/officeDocument/2006/relationships/image" Target="../media/image56.gif"/><Relationship Id="rId10" Type="http://schemas.openxmlformats.org/officeDocument/2006/relationships/slide" Target="slide42.xml"/><Relationship Id="rId19" Type="http://schemas.openxmlformats.org/officeDocument/2006/relationships/slide" Target="slide45.xml"/><Relationship Id="rId4" Type="http://schemas.openxmlformats.org/officeDocument/2006/relationships/slide" Target="slide40.xml"/><Relationship Id="rId9" Type="http://schemas.openxmlformats.org/officeDocument/2006/relationships/image" Target="../media/image43.png"/><Relationship Id="rId14" Type="http://schemas.openxmlformats.org/officeDocument/2006/relationships/image" Target="../media/image46.png"/><Relationship Id="rId22" Type="http://schemas.openxmlformats.org/officeDocument/2006/relationships/slide" Target="slide46.xml"/><Relationship Id="rId27"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61.gif"/><Relationship Id="rId17" Type="http://schemas.openxmlformats.org/officeDocument/2006/relationships/audio" Target="NULL"/><Relationship Id="rId2" Type="http://schemas.openxmlformats.org/officeDocument/2006/relationships/notesSlide" Target="../notesSlides/notesSlide16.xml"/><Relationship Id="rId16" Type="http://schemas.openxmlformats.org/officeDocument/2006/relationships/image" Target="../media/image65.gif"/><Relationship Id="rId1" Type="http://schemas.openxmlformats.org/officeDocument/2006/relationships/slideLayout" Target="../slideLayouts/slideLayout8.xml"/><Relationship Id="rId6" Type="http://schemas.openxmlformats.org/officeDocument/2006/relationships/image" Target="../media/image58.gif"/><Relationship Id="rId11" Type="http://schemas.openxmlformats.org/officeDocument/2006/relationships/image" Target="../media/image60.gif"/><Relationship Id="rId5" Type="http://schemas.openxmlformats.org/officeDocument/2006/relationships/image" Target="../media/image57.png"/><Relationship Id="rId15" Type="http://schemas.openxmlformats.org/officeDocument/2006/relationships/image" Target="../media/image64.gif"/><Relationship Id="rId10" Type="http://schemas.openxmlformats.org/officeDocument/2006/relationships/slide" Target="slide39.xml"/><Relationship Id="rId4" Type="http://schemas.openxmlformats.org/officeDocument/2006/relationships/audio" Target="../media/audio2.wav"/><Relationship Id="rId9" Type="http://schemas.openxmlformats.org/officeDocument/2006/relationships/image" Target="../media/image59.jpeg"/><Relationship Id="rId14" Type="http://schemas.openxmlformats.org/officeDocument/2006/relationships/image" Target="../media/image63.gif"/></Relationships>
</file>

<file path=ppt/slides/_rels/slide4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6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61.gif"/><Relationship Id="rId5" Type="http://schemas.openxmlformats.org/officeDocument/2006/relationships/image" Target="../media/image58.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slide" Target="slide39.xml"/><Relationship Id="rId14" Type="http://schemas.openxmlformats.org/officeDocument/2006/relationships/image" Target="../media/image64.gif"/></Relationships>
</file>

<file path=ppt/slides/_rels/slide4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6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61.gif"/><Relationship Id="rId5" Type="http://schemas.openxmlformats.org/officeDocument/2006/relationships/image" Target="../media/image58.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slide" Target="slide39.xml"/><Relationship Id="rId14" Type="http://schemas.openxmlformats.org/officeDocument/2006/relationships/image" Target="../media/image64.gif"/></Relationships>
</file>

<file path=ppt/slides/_rels/slide43.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6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61.gif"/><Relationship Id="rId5" Type="http://schemas.openxmlformats.org/officeDocument/2006/relationships/image" Target="../media/image58.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slide" Target="slide39.xml"/><Relationship Id="rId14" Type="http://schemas.openxmlformats.org/officeDocument/2006/relationships/image" Target="../media/image64.gif"/></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61.gif"/><Relationship Id="rId17" Type="http://schemas.openxmlformats.org/officeDocument/2006/relationships/audio" Target="NULL"/><Relationship Id="rId2" Type="http://schemas.openxmlformats.org/officeDocument/2006/relationships/notesSlide" Target="../notesSlides/notesSlide17.xml"/><Relationship Id="rId16" Type="http://schemas.openxmlformats.org/officeDocument/2006/relationships/image" Target="../media/image65.gif"/><Relationship Id="rId1" Type="http://schemas.openxmlformats.org/officeDocument/2006/relationships/slideLayout" Target="../slideLayouts/slideLayout8.xml"/><Relationship Id="rId6" Type="http://schemas.openxmlformats.org/officeDocument/2006/relationships/image" Target="../media/image58.gif"/><Relationship Id="rId11" Type="http://schemas.openxmlformats.org/officeDocument/2006/relationships/image" Target="../media/image60.gif"/><Relationship Id="rId5" Type="http://schemas.openxmlformats.org/officeDocument/2006/relationships/image" Target="../media/image57.png"/><Relationship Id="rId15" Type="http://schemas.openxmlformats.org/officeDocument/2006/relationships/image" Target="../media/image64.gif"/><Relationship Id="rId10" Type="http://schemas.openxmlformats.org/officeDocument/2006/relationships/slide" Target="slide39.xml"/><Relationship Id="rId4" Type="http://schemas.openxmlformats.org/officeDocument/2006/relationships/audio" Target="../media/audio2.wav"/><Relationship Id="rId9" Type="http://schemas.openxmlformats.org/officeDocument/2006/relationships/image" Target="../media/image59.jpeg"/><Relationship Id="rId14" Type="http://schemas.openxmlformats.org/officeDocument/2006/relationships/image" Target="../media/image63.gif"/></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6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50.png"/><Relationship Id="rId11" Type="http://schemas.openxmlformats.org/officeDocument/2006/relationships/image" Target="../media/image61.gif"/><Relationship Id="rId5" Type="http://schemas.openxmlformats.org/officeDocument/2006/relationships/image" Target="../media/image58.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slide" Target="slide39.xml"/><Relationship Id="rId14" Type="http://schemas.openxmlformats.org/officeDocument/2006/relationships/image" Target="../media/image64.gif"/></Relationships>
</file>

<file path=ppt/slides/_rels/slide4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6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61.gif"/><Relationship Id="rId5" Type="http://schemas.openxmlformats.org/officeDocument/2006/relationships/image" Target="../media/image58.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slide" Target="slide39.xml"/><Relationship Id="rId14" Type="http://schemas.openxmlformats.org/officeDocument/2006/relationships/image" Target="../media/image64.gif"/></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image" Target="../media/image61.gif"/><Relationship Id="rId17" Type="http://schemas.openxmlformats.org/officeDocument/2006/relationships/audio" Target="NULL"/><Relationship Id="rId2" Type="http://schemas.openxmlformats.org/officeDocument/2006/relationships/notesSlide" Target="../notesSlides/notesSlide18.xml"/><Relationship Id="rId16" Type="http://schemas.openxmlformats.org/officeDocument/2006/relationships/image" Target="../media/image65.gif"/><Relationship Id="rId1" Type="http://schemas.openxmlformats.org/officeDocument/2006/relationships/slideLayout" Target="../slideLayouts/slideLayout8.xml"/><Relationship Id="rId6" Type="http://schemas.openxmlformats.org/officeDocument/2006/relationships/image" Target="../media/image58.gif"/><Relationship Id="rId11" Type="http://schemas.openxmlformats.org/officeDocument/2006/relationships/image" Target="../media/image60.gif"/><Relationship Id="rId5" Type="http://schemas.openxmlformats.org/officeDocument/2006/relationships/image" Target="../media/image57.png"/><Relationship Id="rId15" Type="http://schemas.openxmlformats.org/officeDocument/2006/relationships/image" Target="../media/image64.gif"/><Relationship Id="rId10" Type="http://schemas.openxmlformats.org/officeDocument/2006/relationships/slide" Target="slide39.xml"/><Relationship Id="rId4" Type="http://schemas.openxmlformats.org/officeDocument/2006/relationships/audio" Target="../media/audio2.wav"/><Relationship Id="rId9" Type="http://schemas.openxmlformats.org/officeDocument/2006/relationships/image" Target="../media/image59.jpeg"/><Relationship Id="rId14" Type="http://schemas.openxmlformats.org/officeDocument/2006/relationships/image" Target="../media/image63.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pic>
        <p:nvPicPr>
          <p:cNvPr id="26" name="Picture 25">
            <a:extLst>
              <a:ext uri="{FF2B5EF4-FFF2-40B4-BE49-F238E27FC236}">
                <a16:creationId xmlns:a16="http://schemas.microsoft.com/office/drawing/2014/main" id="{4848D5DE-8884-9B58-672D-EDFCEECC4909}"/>
              </a:ext>
            </a:extLst>
          </p:cNvPr>
          <p:cNvPicPr>
            <a:picLocks noChangeAspect="1"/>
          </p:cNvPicPr>
          <p:nvPr/>
        </p:nvPicPr>
        <p:blipFill rotWithShape="1">
          <a:blip r:embed="rId4">
            <a:clrChange>
              <a:clrFrom>
                <a:srgbClr val="000000"/>
              </a:clrFrom>
              <a:clrTo>
                <a:srgbClr val="000000">
                  <a:alpha val="0"/>
                </a:srgbClr>
              </a:clrTo>
            </a:clrChange>
          </a:blip>
          <a:srcRect l="13717" t="22172" r="15648" b="39366"/>
          <a:stretch/>
        </p:blipFill>
        <p:spPr>
          <a:xfrm>
            <a:off x="2551815" y="680483"/>
            <a:ext cx="5571460" cy="2147776"/>
          </a:xfrm>
          <a:prstGeom prst="rect">
            <a:avLst/>
          </a:prstGeom>
        </p:spPr>
      </p:pic>
      <p:sp>
        <p:nvSpPr>
          <p:cNvPr id="27" name="Rectangle: Rounded Corners 26">
            <a:extLst>
              <a:ext uri="{FF2B5EF4-FFF2-40B4-BE49-F238E27FC236}">
                <a16:creationId xmlns:a16="http://schemas.microsoft.com/office/drawing/2014/main" id="{0D3F1E33-8E92-3D4B-CDAF-547515521C2F}"/>
              </a:ext>
            </a:extLst>
          </p:cNvPr>
          <p:cNvSpPr/>
          <p:nvPr/>
        </p:nvSpPr>
        <p:spPr>
          <a:xfrm>
            <a:off x="3902150" y="2646176"/>
            <a:ext cx="2870790" cy="52099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i="1">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262A0821-C3F7-BDBA-37E2-8F26B638D19F}"/>
              </a:ext>
            </a:extLst>
          </p:cNvPr>
          <p:cNvPicPr>
            <a:picLocks noChangeAspect="1"/>
          </p:cNvPicPr>
          <p:nvPr/>
        </p:nvPicPr>
        <p:blipFill rotWithShape="1">
          <a:blip r:embed="rId5">
            <a:clrChange>
              <a:clrFrom>
                <a:srgbClr val="000000"/>
              </a:clrFrom>
              <a:clrTo>
                <a:srgbClr val="000000">
                  <a:alpha val="0"/>
                </a:srgbClr>
              </a:clrTo>
            </a:clrChange>
          </a:blip>
          <a:srcRect t="25391" r="14035" b="35676"/>
          <a:stretch/>
        </p:blipFill>
        <p:spPr>
          <a:xfrm>
            <a:off x="2966482" y="2360428"/>
            <a:ext cx="3646969" cy="978196"/>
          </a:xfrm>
          <a:prstGeom prst="rect">
            <a:avLst/>
          </a:prstGeom>
        </p:spPr>
      </p:pic>
    </p:spTree>
    <p:extLst>
      <p:ext uri="{BB962C8B-B14F-4D97-AF65-F5344CB8AC3E}">
        <p14:creationId xmlns:p14="http://schemas.microsoft.com/office/powerpoint/2010/main" val="119162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2.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Tác</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phẩm</a:t>
            </a:r>
            <a:endParaRPr lang="en-US" sz="3600" b="1" dirty="0">
              <a:solidFill>
                <a:schemeClr val="tx1">
                  <a:lumMod val="60000"/>
                  <a:lumOff val="40000"/>
                </a:schemeClr>
              </a:solidFill>
              <a:latin typeface="Times New Roman" panose="02020603050405020304" pitchFamily="18" charset="0"/>
              <a:cs typeface="Times New Roman" panose="02020603050405020304" pitchFamily="18" charset="0"/>
            </a:endParaRPr>
          </a:p>
          <a:p>
            <a:pPr algn="ct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a.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Hoàn</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cảnh</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sáng</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tác</a:t>
            </a:r>
            <a:endParaRPr lang="en-US" sz="3600" b="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pic>
        <p:nvPicPr>
          <p:cNvPr id="2" name="图片 12">
            <a:extLst>
              <a:ext uri="{FF2B5EF4-FFF2-40B4-BE49-F238E27FC236}">
                <a16:creationId xmlns:a16="http://schemas.microsoft.com/office/drawing/2014/main" id="{69563B80-DBEC-2C4B-EF5D-5596D0A2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511" y="418213"/>
            <a:ext cx="4175676" cy="4540989"/>
          </a:xfrm>
          <a:prstGeom prst="rect">
            <a:avLst/>
          </a:prstGeom>
        </p:spPr>
      </p:pic>
      <p:sp>
        <p:nvSpPr>
          <p:cNvPr id="3" name="文本框 13">
            <a:extLst>
              <a:ext uri="{FF2B5EF4-FFF2-40B4-BE49-F238E27FC236}">
                <a16:creationId xmlns:a16="http://schemas.microsoft.com/office/drawing/2014/main" id="{8E6270BC-87ED-019D-B212-7E0A0A5547F0}"/>
              </a:ext>
            </a:extLst>
          </p:cNvPr>
          <p:cNvSpPr txBox="1"/>
          <p:nvPr/>
        </p:nvSpPr>
        <p:spPr>
          <a:xfrm>
            <a:off x="5254391" y="1695438"/>
            <a:ext cx="3347349" cy="206210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i="1" dirty="0">
                <a:solidFill>
                  <a:schemeClr val="accent4"/>
                </a:solidFill>
                <a:latin typeface="+mj-lt"/>
              </a:rPr>
              <a:t>Em hãy giới thiệu vài nét về tập thơ Nhật kí trong tù và bài thơ Lai Tân</a:t>
            </a:r>
            <a:endParaRPr lang="en-US" sz="3200" dirty="0">
              <a:solidFill>
                <a:schemeClr val="accent4"/>
              </a:solidFill>
              <a:latin typeface="+mj-lt"/>
            </a:endParaRPr>
          </a:p>
        </p:txBody>
      </p:sp>
      <p:pic>
        <p:nvPicPr>
          <p:cNvPr id="4" name="Picture 3" descr="A cartoon of kids with school supplies around a book&#10;&#10;Description automatically generated">
            <a:extLst>
              <a:ext uri="{FF2B5EF4-FFF2-40B4-BE49-F238E27FC236}">
                <a16:creationId xmlns:a16="http://schemas.microsoft.com/office/drawing/2014/main" id="{1EB2B167-930A-0C7B-FC5A-ED867D78CDC0}"/>
              </a:ext>
            </a:extLst>
          </p:cNvPr>
          <p:cNvPicPr>
            <a:picLocks noChangeAspect="1"/>
          </p:cNvPicPr>
          <p:nvPr/>
        </p:nvPicPr>
        <p:blipFill>
          <a:blip r:embed="rId4"/>
          <a:stretch>
            <a:fillRect/>
          </a:stretch>
        </p:blipFill>
        <p:spPr>
          <a:xfrm>
            <a:off x="1" y="2340728"/>
            <a:ext cx="3670126" cy="2802772"/>
          </a:xfrm>
          <a:prstGeom prst="rect">
            <a:avLst/>
          </a:prstGeom>
        </p:spPr>
      </p:pic>
    </p:spTree>
    <p:extLst>
      <p:ext uri="{BB962C8B-B14F-4D97-AF65-F5344CB8AC3E}">
        <p14:creationId xmlns:p14="http://schemas.microsoft.com/office/powerpoint/2010/main" val="3512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199688" y="-74428"/>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a.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Hoàn</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cảnh</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sáng</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tác</a:t>
            </a:r>
            <a:endParaRPr lang="en-US" sz="3600" b="1" i="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sp>
        <p:nvSpPr>
          <p:cNvPr id="29" name="Google Shape;1528;p34">
            <a:extLst>
              <a:ext uri="{FF2B5EF4-FFF2-40B4-BE49-F238E27FC236}">
                <a16:creationId xmlns:a16="http://schemas.microsoft.com/office/drawing/2014/main" id="{DF6D6B86-1F68-5123-A1AF-829E07EAA057}"/>
              </a:ext>
            </a:extLst>
          </p:cNvPr>
          <p:cNvSpPr txBox="1"/>
          <p:nvPr/>
        </p:nvSpPr>
        <p:spPr>
          <a:xfrm>
            <a:off x="3415381" y="3702082"/>
            <a:ext cx="5350098" cy="850281"/>
          </a:xfrm>
          <a:prstGeom prst="rect">
            <a:avLst/>
          </a:prstGeom>
          <a:noFill/>
          <a:ln>
            <a:noFill/>
          </a:ln>
        </p:spPr>
        <p:txBody>
          <a:bodyPr spcFirstLastPara="1" wrap="square" lIns="91425" tIns="91425" rIns="91425" bIns="91425" anchor="ctr" anchorCtr="0">
            <a:noAutofit/>
          </a:bodyPr>
          <a:lstStyle/>
          <a:p>
            <a:pPr marL="54293" marR="6668" algn="just" defTabSz="685800">
              <a:spcAft>
                <a:spcPts val="180"/>
              </a:spcAft>
              <a:buClrTx/>
            </a:pPr>
            <a:r>
              <a:rPr lang="en-US" sz="2400" dirty="0">
                <a:solidFill>
                  <a:schemeClr val="bg1"/>
                </a:solidFill>
                <a:latin typeface="+mj-lt"/>
              </a:rPr>
              <a:t>-</a:t>
            </a:r>
            <a:r>
              <a:rPr lang="vi-VN" sz="2400" dirty="0">
                <a:solidFill>
                  <a:schemeClr val="bg1"/>
                </a:solidFill>
                <a:latin typeface="+mj-lt"/>
              </a:rPr>
              <a:t>Là bài thơ chữ Hán, gồm</a:t>
            </a:r>
            <a:r>
              <a:rPr lang="en-US" sz="2400" dirty="0">
                <a:solidFill>
                  <a:schemeClr val="bg1"/>
                </a:solidFill>
                <a:latin typeface="+mj-lt"/>
              </a:rPr>
              <a:t> “ </a:t>
            </a:r>
            <a:r>
              <a:rPr lang="en-US" sz="2400" dirty="0" err="1">
                <a:solidFill>
                  <a:schemeClr val="bg1"/>
                </a:solidFill>
                <a:latin typeface="Times New Roman" panose="02020603050405020304" pitchFamily="18" charset="0"/>
                <a:cs typeface="Times New Roman" panose="02020603050405020304" pitchFamily="18" charset="0"/>
              </a:rPr>
              <a:t>Lời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mj-lt"/>
              </a:rPr>
              <a:t>” </a:t>
            </a:r>
            <a:r>
              <a:rPr lang="vi-VN" sz="2400" dirty="0">
                <a:solidFill>
                  <a:schemeClr val="bg1"/>
                </a:solidFill>
                <a:latin typeface="+mj-lt"/>
              </a:rPr>
              <a:t> 133 bài</a:t>
            </a:r>
            <a:r>
              <a:rPr lang="en-US" sz="2400" dirty="0">
                <a:solidFill>
                  <a:schemeClr val="bg1"/>
                </a:solidFill>
                <a:latin typeface="+mj-lt"/>
              </a:rPr>
              <a:t> </a:t>
            </a:r>
            <a:r>
              <a:rPr lang="en-US" sz="2400" dirty="0" err="1">
                <a:solidFill>
                  <a:schemeClr val="bg1"/>
                </a:solidFill>
                <a:latin typeface="Times New Roman" panose="02020603050405020304" pitchFamily="18" charset="0"/>
                <a:cs typeface="Times New Roman" panose="02020603050405020304" pitchFamily="18" charset="0"/>
              </a:rPr>
              <a:t>thơ</a:t>
            </a:r>
            <a:endParaRPr lang="en-US" sz="2400" dirty="0">
              <a:solidFill>
                <a:schemeClr val="bg1"/>
              </a:solidFill>
              <a:latin typeface="Times New Roman" panose="02020603050405020304" pitchFamily="18" charset="0"/>
              <a:cs typeface="Times New Roman" panose="02020603050405020304" pitchFamily="18" charset="0"/>
            </a:endParaRPr>
          </a:p>
          <a:p>
            <a:pPr marL="54293" marR="6668" algn="just" defTabSz="685800">
              <a:spcAft>
                <a:spcPts val="180"/>
              </a:spcAft>
              <a:buClrTx/>
            </a:pP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Lai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tân</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96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Google Shape;1530;p34">
            <a:extLst>
              <a:ext uri="{FF2B5EF4-FFF2-40B4-BE49-F238E27FC236}">
                <a16:creationId xmlns:a16="http://schemas.microsoft.com/office/drawing/2014/main" id="{B62C2BEA-6C5B-72C2-5CD2-631C8815F181}"/>
              </a:ext>
            </a:extLst>
          </p:cNvPr>
          <p:cNvSpPr txBox="1"/>
          <p:nvPr/>
        </p:nvSpPr>
        <p:spPr>
          <a:xfrm>
            <a:off x="3513051" y="2283548"/>
            <a:ext cx="5621641" cy="609000"/>
          </a:xfrm>
          <a:prstGeom prst="rect">
            <a:avLst/>
          </a:prstGeom>
          <a:noFill/>
          <a:ln>
            <a:noFill/>
          </a:ln>
        </p:spPr>
        <p:txBody>
          <a:bodyPr spcFirstLastPara="1" wrap="square" lIns="91425" tIns="91425" rIns="91425" bIns="91425" anchor="ctr" anchorCtr="0">
            <a:noAutofit/>
          </a:bodyPr>
          <a:lstStyle/>
          <a:p>
            <a:pPr algn="just" defTabSz="914378"/>
            <a:r>
              <a:rPr lang="en-US" sz="2400" dirty="0">
                <a:solidFill>
                  <a:schemeClr val="bg1"/>
                </a:solidFill>
                <a:latin typeface="+mj-lt"/>
              </a:rPr>
              <a:t>- </a:t>
            </a:r>
            <a:r>
              <a:rPr lang="vi-VN" sz="2400" dirty="0">
                <a:solidFill>
                  <a:schemeClr val="bg1"/>
                </a:solidFill>
                <a:latin typeface="+mj-lt"/>
              </a:rPr>
              <a:t>Được Hồ Chí Minh sáng tác trong thời gian bị giam giữ và giải đi qua nhiều nhà tù của Quốc dân đảng tại tỉnh Quảng Tây, Trung Quốc (từ ngày 29/08/1942 đến –</a:t>
            </a:r>
            <a:r>
              <a:rPr lang="en-US" sz="2400" dirty="0">
                <a:solidFill>
                  <a:schemeClr val="bg1"/>
                </a:solidFill>
                <a:latin typeface="+mj-lt"/>
              </a:rPr>
              <a:t> </a:t>
            </a:r>
            <a:r>
              <a:rPr lang="en-US" sz="2400" dirty="0">
                <a:solidFill>
                  <a:schemeClr val="bg1"/>
                </a:solidFill>
                <a:latin typeface="Times New Roman" panose="02020603050405020304" pitchFamily="18" charset="0"/>
                <a:cs typeface="Times New Roman" panose="02020603050405020304" pitchFamily="18" charset="0"/>
              </a:rPr>
              <a:t>10/9/1943</a:t>
            </a:r>
            <a:endParaRPr sz="3600" dirty="0">
              <a:solidFill>
                <a:schemeClr val="bg1"/>
              </a:solidFill>
              <a:latin typeface="Times New Roman" panose="02020603050405020304" pitchFamily="18" charset="0"/>
              <a:ea typeface="Roboto"/>
              <a:cs typeface="Times New Roman" panose="02020603050405020304" pitchFamily="18" charset="0"/>
              <a:sym typeface="Roboto"/>
            </a:endParaRPr>
          </a:p>
        </p:txBody>
      </p:sp>
      <p:cxnSp>
        <p:nvCxnSpPr>
          <p:cNvPr id="33" name="Google Shape;1531;p34">
            <a:extLst>
              <a:ext uri="{FF2B5EF4-FFF2-40B4-BE49-F238E27FC236}">
                <a16:creationId xmlns:a16="http://schemas.microsoft.com/office/drawing/2014/main" id="{012C091A-9343-CC82-C527-0AC96EC0F6A0}"/>
              </a:ext>
            </a:extLst>
          </p:cNvPr>
          <p:cNvCxnSpPr>
            <a:cxnSpLocks/>
          </p:cNvCxnSpPr>
          <p:nvPr/>
        </p:nvCxnSpPr>
        <p:spPr>
          <a:xfrm flipV="1">
            <a:off x="2581381" y="2094614"/>
            <a:ext cx="937996" cy="23909"/>
          </a:xfrm>
          <a:prstGeom prst="straightConnector1">
            <a:avLst/>
          </a:prstGeom>
          <a:noFill/>
          <a:ln w="9525" cap="flat" cmpd="sng">
            <a:solidFill>
              <a:srgbClr val="E98701"/>
            </a:solidFill>
            <a:prstDash val="solid"/>
            <a:round/>
            <a:headEnd type="none" w="med" len="med"/>
            <a:tailEnd type="none" w="med" len="med"/>
          </a:ln>
        </p:spPr>
      </p:cxnSp>
      <p:cxnSp>
        <p:nvCxnSpPr>
          <p:cNvPr id="34" name="Google Shape;1532;p34">
            <a:extLst>
              <a:ext uri="{FF2B5EF4-FFF2-40B4-BE49-F238E27FC236}">
                <a16:creationId xmlns:a16="http://schemas.microsoft.com/office/drawing/2014/main" id="{033362C1-174E-A951-7343-BC5C9E92623A}"/>
              </a:ext>
            </a:extLst>
          </p:cNvPr>
          <p:cNvCxnSpPr>
            <a:cxnSpLocks/>
          </p:cNvCxnSpPr>
          <p:nvPr/>
        </p:nvCxnSpPr>
        <p:spPr>
          <a:xfrm>
            <a:off x="2417585" y="1927046"/>
            <a:ext cx="931670" cy="1684073"/>
          </a:xfrm>
          <a:prstGeom prst="straightConnector1">
            <a:avLst/>
          </a:prstGeom>
          <a:noFill/>
          <a:ln w="9525" cap="flat" cmpd="sng">
            <a:solidFill>
              <a:srgbClr val="E98701"/>
            </a:solidFill>
            <a:prstDash val="solid"/>
            <a:round/>
            <a:headEnd type="none" w="med" len="med"/>
            <a:tailEnd type="none" w="med" len="med"/>
          </a:ln>
        </p:spPr>
      </p:cxnSp>
      <p:pic>
        <p:nvPicPr>
          <p:cNvPr id="2" name="Picture 1">
            <a:extLst>
              <a:ext uri="{FF2B5EF4-FFF2-40B4-BE49-F238E27FC236}">
                <a16:creationId xmlns:a16="http://schemas.microsoft.com/office/drawing/2014/main" id="{3B665E00-EAD7-0358-FA8F-6D4BB11F4E3A}"/>
              </a:ext>
            </a:extLst>
          </p:cNvPr>
          <p:cNvPicPr>
            <a:picLocks noChangeAspect="1"/>
          </p:cNvPicPr>
          <p:nvPr/>
        </p:nvPicPr>
        <p:blipFill>
          <a:blip r:embed="rId3"/>
          <a:stretch>
            <a:fillRect/>
          </a:stretch>
        </p:blipFill>
        <p:spPr>
          <a:xfrm>
            <a:off x="199688" y="1176040"/>
            <a:ext cx="2381693" cy="3635803"/>
          </a:xfrm>
          <a:prstGeom prst="rect">
            <a:avLst/>
          </a:prstGeom>
        </p:spPr>
      </p:pic>
      <p:cxnSp>
        <p:nvCxnSpPr>
          <p:cNvPr id="13" name="Google Shape;1531;p34">
            <a:extLst>
              <a:ext uri="{FF2B5EF4-FFF2-40B4-BE49-F238E27FC236}">
                <a16:creationId xmlns:a16="http://schemas.microsoft.com/office/drawing/2014/main" id="{A07AD8A5-78AE-41B0-886C-B2AA9419B367}"/>
              </a:ext>
            </a:extLst>
          </p:cNvPr>
          <p:cNvCxnSpPr>
            <a:cxnSpLocks/>
          </p:cNvCxnSpPr>
          <p:nvPr/>
        </p:nvCxnSpPr>
        <p:spPr>
          <a:xfrm flipV="1">
            <a:off x="2581381" y="1307805"/>
            <a:ext cx="852935" cy="786810"/>
          </a:xfrm>
          <a:prstGeom prst="straightConnector1">
            <a:avLst/>
          </a:prstGeom>
          <a:noFill/>
          <a:ln w="9525" cap="flat" cmpd="sng">
            <a:solidFill>
              <a:srgbClr val="E98701"/>
            </a:solidFill>
            <a:prstDash val="solid"/>
            <a:round/>
            <a:headEnd type="none" w="med" len="med"/>
            <a:tailEnd type="none" w="med" len="med"/>
          </a:ln>
        </p:spPr>
      </p:cxnSp>
      <p:sp>
        <p:nvSpPr>
          <p:cNvPr id="20" name="Google Shape;1528;p34">
            <a:extLst>
              <a:ext uri="{FF2B5EF4-FFF2-40B4-BE49-F238E27FC236}">
                <a16:creationId xmlns:a16="http://schemas.microsoft.com/office/drawing/2014/main" id="{0D43CEF4-1B2A-4DEF-8E63-4883D8ED8DBA}"/>
              </a:ext>
            </a:extLst>
          </p:cNvPr>
          <p:cNvSpPr txBox="1"/>
          <p:nvPr/>
        </p:nvSpPr>
        <p:spPr>
          <a:xfrm>
            <a:off x="3513051" y="774808"/>
            <a:ext cx="5354502" cy="850281"/>
          </a:xfrm>
          <a:prstGeom prst="rect">
            <a:avLst/>
          </a:prstGeom>
          <a:noFill/>
          <a:ln>
            <a:noFill/>
          </a:ln>
        </p:spPr>
        <p:txBody>
          <a:bodyPr spcFirstLastPara="1" wrap="square" lIns="91425" tIns="91425" rIns="91425" bIns="91425" anchor="ctr" anchorCtr="0">
            <a:noAutofit/>
          </a:bodyPr>
          <a:lstStyle/>
          <a:p>
            <a:pPr marL="54293" marR="6668" indent="211455" algn="just" defTabSz="685800">
              <a:spcAft>
                <a:spcPts val="180"/>
              </a:spcAft>
              <a:buClrTx/>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Tháng</a:t>
            </a:r>
            <a:r>
              <a:rPr lang="en-US" sz="2400" dirty="0">
                <a:solidFill>
                  <a:schemeClr val="bg1"/>
                </a:solidFill>
                <a:latin typeface="Times New Roman" panose="02020603050405020304" pitchFamily="18" charset="0"/>
                <a:cs typeface="Times New Roman" panose="02020603050405020304" pitchFamily="18" charset="0"/>
              </a:rPr>
              <a:t> 8/1942 HCM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Túc</a:t>
            </a:r>
            <a:r>
              <a:rPr lang="en-US" sz="2400" dirty="0">
                <a:solidFill>
                  <a:schemeClr val="bg1"/>
                </a:solidFill>
                <a:latin typeface="Times New Roman" panose="02020603050405020304" pitchFamily="18" charset="0"/>
                <a:cs typeface="Times New Roman" panose="02020603050405020304" pitchFamily="18" charset="0"/>
              </a:rPr>
              <a:t> Vinh  </a:t>
            </a:r>
            <a:r>
              <a:rPr lang="en-US" sz="2400" dirty="0" err="1">
                <a:solidFill>
                  <a:schemeClr val="bg1"/>
                </a:solidFill>
                <a:latin typeface="Times New Roman" panose="02020603050405020304" pitchFamily="18" charset="0"/>
                <a:cs typeface="Times New Roman" panose="02020603050405020304" pitchFamily="18" charset="0"/>
              </a:rPr>
              <a:t>vì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điệp</a:t>
            </a:r>
            <a:endParaRPr lang="en-US" sz="3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3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b.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Bài</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thơ</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“Lai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tân</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a:t>
            </a:r>
            <a:endParaRPr lang="en-US" sz="3600" b="1" i="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pic>
        <p:nvPicPr>
          <p:cNvPr id="1026" name="Picture 2" descr="Lai Tân - Hồ Chí Minh">
            <a:extLst>
              <a:ext uri="{FF2B5EF4-FFF2-40B4-BE49-F238E27FC236}">
                <a16:creationId xmlns:a16="http://schemas.microsoft.com/office/drawing/2014/main" id="{95FDBBAE-3FD3-F7DC-DDEF-5BAF9FBA7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026" y="577255"/>
            <a:ext cx="6938187" cy="4026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78F21A-6068-C639-2E56-55712F213B5F}"/>
              </a:ext>
            </a:extLst>
          </p:cNvPr>
          <p:cNvPicPr>
            <a:picLocks noChangeAspect="1"/>
          </p:cNvPicPr>
          <p:nvPr/>
        </p:nvPicPr>
        <p:blipFill>
          <a:blip r:embed="rId4"/>
          <a:stretch>
            <a:fillRect/>
          </a:stretch>
        </p:blipFill>
        <p:spPr>
          <a:xfrm>
            <a:off x="-24398" y="3902149"/>
            <a:ext cx="1278151" cy="1501706"/>
          </a:xfrm>
          <a:prstGeom prst="rect">
            <a:avLst/>
          </a:prstGeom>
        </p:spPr>
      </p:pic>
    </p:spTree>
    <p:extLst>
      <p:ext uri="{BB962C8B-B14F-4D97-AF65-F5344CB8AC3E}">
        <p14:creationId xmlns:p14="http://schemas.microsoft.com/office/powerpoint/2010/main" val="346766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Đọc</a:t>
            </a:r>
            <a:endParaRPr lang="en-US" sz="3600" b="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grpSp>
        <p:nvGrpSpPr>
          <p:cNvPr id="2" name="Google Shape;1359;p37">
            <a:extLst>
              <a:ext uri="{FF2B5EF4-FFF2-40B4-BE49-F238E27FC236}">
                <a16:creationId xmlns:a16="http://schemas.microsoft.com/office/drawing/2014/main" id="{5FAFBFB3-2137-D10A-924E-DD85C29E113A}"/>
              </a:ext>
            </a:extLst>
          </p:cNvPr>
          <p:cNvGrpSpPr/>
          <p:nvPr/>
        </p:nvGrpSpPr>
        <p:grpSpPr>
          <a:xfrm>
            <a:off x="2751033" y="3115737"/>
            <a:ext cx="3989010" cy="2332129"/>
            <a:chOff x="3068892" y="2217484"/>
            <a:chExt cx="6548888" cy="3980247"/>
          </a:xfrm>
        </p:grpSpPr>
        <p:grpSp>
          <p:nvGrpSpPr>
            <p:cNvPr id="3" name="Google Shape;1360;p37">
              <a:extLst>
                <a:ext uri="{FF2B5EF4-FFF2-40B4-BE49-F238E27FC236}">
                  <a16:creationId xmlns:a16="http://schemas.microsoft.com/office/drawing/2014/main" id="{81C2A612-3743-55C8-E51A-7767CE31C69B}"/>
                </a:ext>
              </a:extLst>
            </p:cNvPr>
            <p:cNvGrpSpPr/>
            <p:nvPr/>
          </p:nvGrpSpPr>
          <p:grpSpPr>
            <a:xfrm rot="-3108446">
              <a:off x="2943061" y="3714772"/>
              <a:ext cx="727461" cy="475799"/>
              <a:chOff x="4216875" y="2350450"/>
              <a:chExt cx="250400" cy="163775"/>
            </a:xfrm>
          </p:grpSpPr>
          <p:sp>
            <p:nvSpPr>
              <p:cNvPr id="204" name="Google Shape;1361;p37">
                <a:extLst>
                  <a:ext uri="{FF2B5EF4-FFF2-40B4-BE49-F238E27FC236}">
                    <a16:creationId xmlns:a16="http://schemas.microsoft.com/office/drawing/2014/main" id="{B5B542A1-B8E3-90BA-6F4B-8D2A8C425DDF}"/>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362;p37">
                <a:extLst>
                  <a:ext uri="{FF2B5EF4-FFF2-40B4-BE49-F238E27FC236}">
                    <a16:creationId xmlns:a16="http://schemas.microsoft.com/office/drawing/2014/main" id="{C84FE966-C986-AFF8-AE79-83A2877DF984}"/>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363;p37">
                <a:extLst>
                  <a:ext uri="{FF2B5EF4-FFF2-40B4-BE49-F238E27FC236}">
                    <a16:creationId xmlns:a16="http://schemas.microsoft.com/office/drawing/2014/main" id="{66341AA8-6685-B86D-9B78-4C66F1882C1D}"/>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364;p37">
                <a:extLst>
                  <a:ext uri="{FF2B5EF4-FFF2-40B4-BE49-F238E27FC236}">
                    <a16:creationId xmlns:a16="http://schemas.microsoft.com/office/drawing/2014/main" id="{3D2143AB-EF48-21E4-2642-6840E34B2582}"/>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365;p37">
              <a:extLst>
                <a:ext uri="{FF2B5EF4-FFF2-40B4-BE49-F238E27FC236}">
                  <a16:creationId xmlns:a16="http://schemas.microsoft.com/office/drawing/2014/main" id="{F4A6670B-A474-FA0C-ADD3-7DF460BC40A2}"/>
                </a:ext>
              </a:extLst>
            </p:cNvPr>
            <p:cNvGrpSpPr/>
            <p:nvPr/>
          </p:nvGrpSpPr>
          <p:grpSpPr>
            <a:xfrm>
              <a:off x="6495675" y="2217484"/>
              <a:ext cx="727461" cy="475799"/>
              <a:chOff x="4216875" y="2350450"/>
              <a:chExt cx="250400" cy="163775"/>
            </a:xfrm>
          </p:grpSpPr>
          <p:sp>
            <p:nvSpPr>
              <p:cNvPr id="200" name="Google Shape;1366;p37">
                <a:extLst>
                  <a:ext uri="{FF2B5EF4-FFF2-40B4-BE49-F238E27FC236}">
                    <a16:creationId xmlns:a16="http://schemas.microsoft.com/office/drawing/2014/main" id="{5711CF41-3785-7B26-4688-56E40A422BE8}"/>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367;p37">
                <a:extLst>
                  <a:ext uri="{FF2B5EF4-FFF2-40B4-BE49-F238E27FC236}">
                    <a16:creationId xmlns:a16="http://schemas.microsoft.com/office/drawing/2014/main" id="{97CDED4A-5A42-C7C6-28A0-8BF919130915}"/>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368;p37">
                <a:extLst>
                  <a:ext uri="{FF2B5EF4-FFF2-40B4-BE49-F238E27FC236}">
                    <a16:creationId xmlns:a16="http://schemas.microsoft.com/office/drawing/2014/main" id="{D07D04C4-EF7D-9975-7CAB-9C459E2E3F8F}"/>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369;p37">
                <a:extLst>
                  <a:ext uri="{FF2B5EF4-FFF2-40B4-BE49-F238E27FC236}">
                    <a16:creationId xmlns:a16="http://schemas.microsoft.com/office/drawing/2014/main" id="{EA1E3BAC-6B30-34E6-F527-6FA5877B040B}"/>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370;p37">
              <a:extLst>
                <a:ext uri="{FF2B5EF4-FFF2-40B4-BE49-F238E27FC236}">
                  <a16:creationId xmlns:a16="http://schemas.microsoft.com/office/drawing/2014/main" id="{BF0FBC44-E667-97B6-0DEC-334702E6D2CD}"/>
                </a:ext>
              </a:extLst>
            </p:cNvPr>
            <p:cNvSpPr/>
            <p:nvPr/>
          </p:nvSpPr>
          <p:spPr>
            <a:xfrm>
              <a:off x="5089058" y="4702738"/>
              <a:ext cx="329933" cy="329819"/>
            </a:xfrm>
            <a:custGeom>
              <a:avLst/>
              <a:gdLst/>
              <a:ahLst/>
              <a:cxnLst/>
              <a:rect l="l" t="t" r="r" b="b"/>
              <a:pathLst>
                <a:path w="5785" h="5783" extrusionOk="0">
                  <a:moveTo>
                    <a:pt x="2893" y="0"/>
                  </a:moveTo>
                  <a:cubicBezTo>
                    <a:pt x="1295" y="0"/>
                    <a:pt x="1" y="1295"/>
                    <a:pt x="1" y="2891"/>
                  </a:cubicBezTo>
                  <a:cubicBezTo>
                    <a:pt x="1" y="4489"/>
                    <a:pt x="1296" y="5783"/>
                    <a:pt x="2893" y="5783"/>
                  </a:cubicBezTo>
                  <a:cubicBezTo>
                    <a:pt x="4489" y="5783"/>
                    <a:pt x="5785" y="4489"/>
                    <a:pt x="5785" y="2891"/>
                  </a:cubicBezTo>
                  <a:cubicBezTo>
                    <a:pt x="5785" y="1294"/>
                    <a:pt x="4491" y="0"/>
                    <a:pt x="2893"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371;p37">
              <a:extLst>
                <a:ext uri="{FF2B5EF4-FFF2-40B4-BE49-F238E27FC236}">
                  <a16:creationId xmlns:a16="http://schemas.microsoft.com/office/drawing/2014/main" id="{3DCAD504-24AE-7986-CAC7-ED463CD2E6DF}"/>
                </a:ext>
              </a:extLst>
            </p:cNvPr>
            <p:cNvSpPr/>
            <p:nvPr/>
          </p:nvSpPr>
          <p:spPr>
            <a:xfrm>
              <a:off x="5162972" y="3062484"/>
              <a:ext cx="268224" cy="268167"/>
            </a:xfrm>
            <a:custGeom>
              <a:avLst/>
              <a:gdLst/>
              <a:ahLst/>
              <a:cxnLst/>
              <a:rect l="l" t="t" r="r" b="b"/>
              <a:pathLst>
                <a:path w="4703" h="4702" extrusionOk="0">
                  <a:moveTo>
                    <a:pt x="2351" y="0"/>
                  </a:moveTo>
                  <a:cubicBezTo>
                    <a:pt x="1053" y="0"/>
                    <a:pt x="1" y="1053"/>
                    <a:pt x="1" y="2352"/>
                  </a:cubicBezTo>
                  <a:cubicBezTo>
                    <a:pt x="1" y="3649"/>
                    <a:pt x="1053" y="4702"/>
                    <a:pt x="2351" y="4702"/>
                  </a:cubicBezTo>
                  <a:cubicBezTo>
                    <a:pt x="3650" y="4702"/>
                    <a:pt x="4703" y="3649"/>
                    <a:pt x="4703" y="2352"/>
                  </a:cubicBezTo>
                  <a:cubicBezTo>
                    <a:pt x="4703" y="1053"/>
                    <a:pt x="3650" y="0"/>
                    <a:pt x="2351"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372;p37">
              <a:extLst>
                <a:ext uri="{FF2B5EF4-FFF2-40B4-BE49-F238E27FC236}">
                  <a16:creationId xmlns:a16="http://schemas.microsoft.com/office/drawing/2014/main" id="{D564D5A2-D91B-ABDC-8456-7D18CD0E809D}"/>
                </a:ext>
              </a:extLst>
            </p:cNvPr>
            <p:cNvSpPr/>
            <p:nvPr/>
          </p:nvSpPr>
          <p:spPr>
            <a:xfrm>
              <a:off x="8857423" y="2938495"/>
              <a:ext cx="472286" cy="472286"/>
            </a:xfrm>
            <a:custGeom>
              <a:avLst/>
              <a:gdLst/>
              <a:ahLst/>
              <a:cxnLst/>
              <a:rect l="l" t="t" r="r" b="b"/>
              <a:pathLst>
                <a:path w="8281" h="8281" extrusionOk="0">
                  <a:moveTo>
                    <a:pt x="4140" y="1"/>
                  </a:moveTo>
                  <a:cubicBezTo>
                    <a:pt x="1854" y="1"/>
                    <a:pt x="0" y="1854"/>
                    <a:pt x="0" y="4141"/>
                  </a:cubicBezTo>
                  <a:cubicBezTo>
                    <a:pt x="0" y="6428"/>
                    <a:pt x="1853" y="8281"/>
                    <a:pt x="4140" y="8281"/>
                  </a:cubicBezTo>
                  <a:cubicBezTo>
                    <a:pt x="6427" y="8281"/>
                    <a:pt x="8280" y="6427"/>
                    <a:pt x="8280" y="4141"/>
                  </a:cubicBezTo>
                  <a:cubicBezTo>
                    <a:pt x="8280" y="1854"/>
                    <a:pt x="6426" y="1"/>
                    <a:pt x="4140"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373;p37">
              <a:extLst>
                <a:ext uri="{FF2B5EF4-FFF2-40B4-BE49-F238E27FC236}">
                  <a16:creationId xmlns:a16="http://schemas.microsoft.com/office/drawing/2014/main" id="{87AB6E65-7F15-9FCD-C3D5-3006B1FBF27F}"/>
                </a:ext>
              </a:extLst>
            </p:cNvPr>
            <p:cNvSpPr/>
            <p:nvPr/>
          </p:nvSpPr>
          <p:spPr>
            <a:xfrm>
              <a:off x="5209054" y="2886709"/>
              <a:ext cx="4408726" cy="3311022"/>
            </a:xfrm>
            <a:custGeom>
              <a:avLst/>
              <a:gdLst/>
              <a:ahLst/>
              <a:cxnLst/>
              <a:rect l="l" t="t" r="r" b="b"/>
              <a:pathLst>
                <a:path w="77302" h="58055" extrusionOk="0">
                  <a:moveTo>
                    <a:pt x="53668" y="1"/>
                  </a:moveTo>
                  <a:cubicBezTo>
                    <a:pt x="49964" y="1"/>
                    <a:pt x="46766" y="2162"/>
                    <a:pt x="45261" y="5291"/>
                  </a:cubicBezTo>
                  <a:cubicBezTo>
                    <a:pt x="43174" y="3431"/>
                    <a:pt x="40420" y="2302"/>
                    <a:pt x="37406" y="2302"/>
                  </a:cubicBezTo>
                  <a:cubicBezTo>
                    <a:pt x="33790" y="2302"/>
                    <a:pt x="30552" y="3926"/>
                    <a:pt x="28385" y="6484"/>
                  </a:cubicBezTo>
                  <a:cubicBezTo>
                    <a:pt x="25399" y="4119"/>
                    <a:pt x="21623" y="2708"/>
                    <a:pt x="17518" y="2708"/>
                  </a:cubicBezTo>
                  <a:cubicBezTo>
                    <a:pt x="7842" y="2708"/>
                    <a:pt x="0" y="10551"/>
                    <a:pt x="0" y="20226"/>
                  </a:cubicBezTo>
                  <a:cubicBezTo>
                    <a:pt x="0" y="25012"/>
                    <a:pt x="1920" y="29348"/>
                    <a:pt x="5031" y="32510"/>
                  </a:cubicBezTo>
                  <a:cubicBezTo>
                    <a:pt x="4604" y="33904"/>
                    <a:pt x="4375" y="35384"/>
                    <a:pt x="4375" y="36918"/>
                  </a:cubicBezTo>
                  <a:cubicBezTo>
                    <a:pt x="4375" y="45234"/>
                    <a:pt x="11116" y="51975"/>
                    <a:pt x="19431" y="51975"/>
                  </a:cubicBezTo>
                  <a:cubicBezTo>
                    <a:pt x="22929" y="51975"/>
                    <a:pt x="26149" y="50782"/>
                    <a:pt x="28705" y="48780"/>
                  </a:cubicBezTo>
                  <a:cubicBezTo>
                    <a:pt x="31771" y="54312"/>
                    <a:pt x="37668" y="58054"/>
                    <a:pt x="44441" y="58054"/>
                  </a:cubicBezTo>
                  <a:cubicBezTo>
                    <a:pt x="54373" y="58054"/>
                    <a:pt x="62424" y="50003"/>
                    <a:pt x="62424" y="40072"/>
                  </a:cubicBezTo>
                  <a:cubicBezTo>
                    <a:pt x="62424" y="39255"/>
                    <a:pt x="62369" y="38450"/>
                    <a:pt x="62263" y="37661"/>
                  </a:cubicBezTo>
                  <a:lnTo>
                    <a:pt x="62263" y="37661"/>
                  </a:lnTo>
                  <a:cubicBezTo>
                    <a:pt x="62511" y="37675"/>
                    <a:pt x="62762" y="37681"/>
                    <a:pt x="63012" y="37681"/>
                  </a:cubicBezTo>
                  <a:cubicBezTo>
                    <a:pt x="64798" y="37681"/>
                    <a:pt x="66505" y="37351"/>
                    <a:pt x="68079" y="36747"/>
                  </a:cubicBezTo>
                  <a:cubicBezTo>
                    <a:pt x="68561" y="38815"/>
                    <a:pt x="70416" y="40354"/>
                    <a:pt x="72628" y="40354"/>
                  </a:cubicBezTo>
                  <a:cubicBezTo>
                    <a:pt x="75209" y="40354"/>
                    <a:pt x="77301" y="38262"/>
                    <a:pt x="77301" y="35681"/>
                  </a:cubicBezTo>
                  <a:cubicBezTo>
                    <a:pt x="77301" y="33853"/>
                    <a:pt x="76251" y="32270"/>
                    <a:pt x="74720" y="31502"/>
                  </a:cubicBezTo>
                  <a:cubicBezTo>
                    <a:pt x="76279" y="29226"/>
                    <a:pt x="77192" y="26470"/>
                    <a:pt x="77192" y="23502"/>
                  </a:cubicBezTo>
                  <a:cubicBezTo>
                    <a:pt x="77192" y="15671"/>
                    <a:pt x="70844" y="9321"/>
                    <a:pt x="63012" y="9321"/>
                  </a:cubicBezTo>
                  <a:lnTo>
                    <a:pt x="62988" y="9321"/>
                  </a:lnTo>
                  <a:cubicBezTo>
                    <a:pt x="62988" y="4174"/>
                    <a:pt x="58817" y="1"/>
                    <a:pt x="53668"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374;p37">
              <a:extLst>
                <a:ext uri="{FF2B5EF4-FFF2-40B4-BE49-F238E27FC236}">
                  <a16:creationId xmlns:a16="http://schemas.microsoft.com/office/drawing/2014/main" id="{94D37ED7-05BC-3E80-0F21-2B3D2A36EBCB}"/>
                </a:ext>
              </a:extLst>
            </p:cNvPr>
            <p:cNvGrpSpPr/>
            <p:nvPr/>
          </p:nvGrpSpPr>
          <p:grpSpPr>
            <a:xfrm>
              <a:off x="6495710" y="2345236"/>
              <a:ext cx="2719239" cy="2937119"/>
              <a:chOff x="4986224" y="2939247"/>
              <a:chExt cx="2488550" cy="2687947"/>
            </a:xfrm>
          </p:grpSpPr>
          <p:sp>
            <p:nvSpPr>
              <p:cNvPr id="108" name="Google Shape;1375;p37">
                <a:extLst>
                  <a:ext uri="{FF2B5EF4-FFF2-40B4-BE49-F238E27FC236}">
                    <a16:creationId xmlns:a16="http://schemas.microsoft.com/office/drawing/2014/main" id="{E4F5AF00-CB20-13D4-1557-87A9723F5E1C}"/>
                  </a:ext>
                </a:extLst>
              </p:cNvPr>
              <p:cNvSpPr/>
              <p:nvPr/>
            </p:nvSpPr>
            <p:spPr>
              <a:xfrm>
                <a:off x="4986224" y="4948906"/>
                <a:ext cx="921444" cy="556272"/>
              </a:xfrm>
              <a:custGeom>
                <a:avLst/>
                <a:gdLst/>
                <a:ahLst/>
                <a:cxnLst/>
                <a:rect l="l" t="t" r="r" b="b"/>
                <a:pathLst>
                  <a:path w="20813" h="11256" extrusionOk="0">
                    <a:moveTo>
                      <a:pt x="6562" y="0"/>
                    </a:moveTo>
                    <a:cubicBezTo>
                      <a:pt x="5656" y="0"/>
                      <a:pt x="4803" y="72"/>
                      <a:pt x="4031" y="181"/>
                    </a:cubicBezTo>
                    <a:cubicBezTo>
                      <a:pt x="1623" y="521"/>
                      <a:pt x="1" y="1221"/>
                      <a:pt x="1" y="1221"/>
                    </a:cubicBezTo>
                    <a:cubicBezTo>
                      <a:pt x="1" y="1221"/>
                      <a:pt x="3827" y="11256"/>
                      <a:pt x="14137" y="11256"/>
                    </a:cubicBezTo>
                    <a:cubicBezTo>
                      <a:pt x="14223" y="11256"/>
                      <a:pt x="14309" y="11255"/>
                      <a:pt x="14396" y="11254"/>
                    </a:cubicBezTo>
                    <a:cubicBezTo>
                      <a:pt x="15317" y="11239"/>
                      <a:pt x="16290" y="11145"/>
                      <a:pt x="17314" y="10956"/>
                    </a:cubicBezTo>
                    <a:cubicBezTo>
                      <a:pt x="18418" y="10754"/>
                      <a:pt x="19584" y="10442"/>
                      <a:pt x="20812" y="10004"/>
                    </a:cubicBezTo>
                    <a:cubicBezTo>
                      <a:pt x="18030" y="3936"/>
                      <a:pt x="14041" y="1363"/>
                      <a:pt x="10298" y="441"/>
                    </a:cubicBezTo>
                    <a:cubicBezTo>
                      <a:pt x="10123" y="397"/>
                      <a:pt x="9947" y="358"/>
                      <a:pt x="9772" y="321"/>
                    </a:cubicBezTo>
                    <a:cubicBezTo>
                      <a:pt x="8661" y="91"/>
                      <a:pt x="7578" y="0"/>
                      <a:pt x="6562"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376;p37">
                <a:extLst>
                  <a:ext uri="{FF2B5EF4-FFF2-40B4-BE49-F238E27FC236}">
                    <a16:creationId xmlns:a16="http://schemas.microsoft.com/office/drawing/2014/main" id="{760739F1-3C45-2DC0-667C-E61EF3411664}"/>
                  </a:ext>
                </a:extLst>
              </p:cNvPr>
              <p:cNvSpPr/>
              <p:nvPr/>
            </p:nvSpPr>
            <p:spPr>
              <a:xfrm>
                <a:off x="5164682" y="4948857"/>
                <a:ext cx="742981" cy="541544"/>
              </a:xfrm>
              <a:custGeom>
                <a:avLst/>
                <a:gdLst/>
                <a:ahLst/>
                <a:cxnLst/>
                <a:rect l="l" t="t" r="r" b="b"/>
                <a:pathLst>
                  <a:path w="16782" h="10958" extrusionOk="0">
                    <a:moveTo>
                      <a:pt x="2531" y="0"/>
                    </a:moveTo>
                    <a:cubicBezTo>
                      <a:pt x="1625" y="0"/>
                      <a:pt x="772" y="73"/>
                      <a:pt x="0" y="182"/>
                    </a:cubicBezTo>
                    <a:cubicBezTo>
                      <a:pt x="1072" y="389"/>
                      <a:pt x="2126" y="681"/>
                      <a:pt x="3153" y="1051"/>
                    </a:cubicBezTo>
                    <a:cubicBezTo>
                      <a:pt x="4841" y="1660"/>
                      <a:pt x="6454" y="2481"/>
                      <a:pt x="7936" y="3495"/>
                    </a:cubicBezTo>
                    <a:cubicBezTo>
                      <a:pt x="9390" y="4488"/>
                      <a:pt x="10791" y="5661"/>
                      <a:pt x="11826" y="7096"/>
                    </a:cubicBezTo>
                    <a:cubicBezTo>
                      <a:pt x="12637" y="8222"/>
                      <a:pt x="13213" y="9565"/>
                      <a:pt x="13283" y="10957"/>
                    </a:cubicBezTo>
                    <a:cubicBezTo>
                      <a:pt x="14387" y="10755"/>
                      <a:pt x="15553" y="10443"/>
                      <a:pt x="16781" y="10005"/>
                    </a:cubicBezTo>
                    <a:cubicBezTo>
                      <a:pt x="13999" y="3937"/>
                      <a:pt x="10010" y="1364"/>
                      <a:pt x="6267" y="442"/>
                    </a:cubicBezTo>
                    <a:cubicBezTo>
                      <a:pt x="6092" y="398"/>
                      <a:pt x="5916" y="359"/>
                      <a:pt x="5741" y="321"/>
                    </a:cubicBezTo>
                    <a:cubicBezTo>
                      <a:pt x="4630" y="91"/>
                      <a:pt x="3547" y="0"/>
                      <a:pt x="253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377;p37">
                <a:extLst>
                  <a:ext uri="{FF2B5EF4-FFF2-40B4-BE49-F238E27FC236}">
                    <a16:creationId xmlns:a16="http://schemas.microsoft.com/office/drawing/2014/main" id="{DE0BCB09-E876-CA39-A302-BC03A7DCCC19}"/>
                  </a:ext>
                </a:extLst>
              </p:cNvPr>
              <p:cNvSpPr/>
              <p:nvPr/>
            </p:nvSpPr>
            <p:spPr>
              <a:xfrm>
                <a:off x="5076759" y="5060197"/>
                <a:ext cx="807619" cy="363583"/>
              </a:xfrm>
              <a:custGeom>
                <a:avLst/>
                <a:gdLst/>
                <a:ahLst/>
                <a:cxnLst/>
                <a:rect l="l" t="t" r="r" b="b"/>
                <a:pathLst>
                  <a:path w="18242" h="7357" extrusionOk="0">
                    <a:moveTo>
                      <a:pt x="0" y="1"/>
                    </a:moveTo>
                    <a:lnTo>
                      <a:pt x="0" y="1"/>
                    </a:lnTo>
                    <a:cubicBezTo>
                      <a:pt x="3666" y="525"/>
                      <a:pt x="7318" y="1570"/>
                      <a:pt x="10711" y="3052"/>
                    </a:cubicBezTo>
                    <a:cubicBezTo>
                      <a:pt x="13342" y="4217"/>
                      <a:pt x="15907" y="5674"/>
                      <a:pt x="18241" y="7356"/>
                    </a:cubicBezTo>
                    <a:cubicBezTo>
                      <a:pt x="16005" y="5539"/>
                      <a:pt x="13438" y="4017"/>
                      <a:pt x="10807" y="2835"/>
                    </a:cubicBezTo>
                    <a:cubicBezTo>
                      <a:pt x="7409" y="1335"/>
                      <a:pt x="3702" y="319"/>
                      <a:pt x="0"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378;p37">
                <a:extLst>
                  <a:ext uri="{FF2B5EF4-FFF2-40B4-BE49-F238E27FC236}">
                    <a16:creationId xmlns:a16="http://schemas.microsoft.com/office/drawing/2014/main" id="{5DEABFEE-B297-2F22-03BA-81ADC7A3BB9E}"/>
                  </a:ext>
                </a:extLst>
              </p:cNvPr>
              <p:cNvSpPr/>
              <p:nvPr/>
            </p:nvSpPr>
            <p:spPr>
              <a:xfrm>
                <a:off x="5215462" y="4982017"/>
                <a:ext cx="223266" cy="267165"/>
              </a:xfrm>
              <a:custGeom>
                <a:avLst/>
                <a:gdLst/>
                <a:ahLst/>
                <a:cxnLst/>
                <a:rect l="l" t="t" r="r" b="b"/>
                <a:pathLst>
                  <a:path w="5043" h="5406" extrusionOk="0">
                    <a:moveTo>
                      <a:pt x="904" y="1"/>
                    </a:moveTo>
                    <a:cubicBezTo>
                      <a:pt x="2275" y="996"/>
                      <a:pt x="3326" y="2337"/>
                      <a:pt x="4668" y="3368"/>
                    </a:cubicBezTo>
                    <a:lnTo>
                      <a:pt x="4668" y="3368"/>
                    </a:lnTo>
                    <a:cubicBezTo>
                      <a:pt x="3867" y="3568"/>
                      <a:pt x="3082" y="3830"/>
                      <a:pt x="2324" y="4156"/>
                    </a:cubicBezTo>
                    <a:cubicBezTo>
                      <a:pt x="1515" y="4503"/>
                      <a:pt x="734" y="4918"/>
                      <a:pt x="0" y="5405"/>
                    </a:cubicBezTo>
                    <a:cubicBezTo>
                      <a:pt x="1526" y="4547"/>
                      <a:pt x="3167" y="3886"/>
                      <a:pt x="4872" y="3484"/>
                    </a:cubicBezTo>
                    <a:lnTo>
                      <a:pt x="5042" y="3444"/>
                    </a:lnTo>
                    <a:lnTo>
                      <a:pt x="4901" y="3341"/>
                    </a:lnTo>
                    <a:cubicBezTo>
                      <a:pt x="3506" y="2317"/>
                      <a:pt x="2386" y="920"/>
                      <a:pt x="904"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379;p37">
                <a:extLst>
                  <a:ext uri="{FF2B5EF4-FFF2-40B4-BE49-F238E27FC236}">
                    <a16:creationId xmlns:a16="http://schemas.microsoft.com/office/drawing/2014/main" id="{C4732170-2963-2EAB-A403-E1FB2EEBBC09}"/>
                  </a:ext>
                </a:extLst>
              </p:cNvPr>
              <p:cNvSpPr/>
              <p:nvPr/>
            </p:nvSpPr>
            <p:spPr>
              <a:xfrm>
                <a:off x="5472988" y="5084709"/>
                <a:ext cx="265192" cy="292517"/>
              </a:xfrm>
              <a:custGeom>
                <a:avLst/>
                <a:gdLst/>
                <a:ahLst/>
                <a:cxnLst/>
                <a:rect l="l" t="t" r="r" b="b"/>
                <a:pathLst>
                  <a:path w="5990" h="5919" extrusionOk="0">
                    <a:moveTo>
                      <a:pt x="1812" y="1"/>
                    </a:moveTo>
                    <a:lnTo>
                      <a:pt x="1812" y="1"/>
                    </a:lnTo>
                    <a:cubicBezTo>
                      <a:pt x="3212" y="1405"/>
                      <a:pt x="4526" y="2897"/>
                      <a:pt x="5698" y="4496"/>
                    </a:cubicBezTo>
                    <a:lnTo>
                      <a:pt x="5698" y="4496"/>
                    </a:lnTo>
                    <a:cubicBezTo>
                      <a:pt x="5245" y="4556"/>
                      <a:pt x="4794" y="4628"/>
                      <a:pt x="4344" y="4709"/>
                    </a:cubicBezTo>
                    <a:cubicBezTo>
                      <a:pt x="2865" y="4979"/>
                      <a:pt x="1406" y="5381"/>
                      <a:pt x="1" y="5918"/>
                    </a:cubicBezTo>
                    <a:cubicBezTo>
                      <a:pt x="1910" y="5324"/>
                      <a:pt x="3866" y="4875"/>
                      <a:pt x="5853" y="4636"/>
                    </a:cubicBezTo>
                    <a:lnTo>
                      <a:pt x="5990" y="4621"/>
                    </a:lnTo>
                    <a:lnTo>
                      <a:pt x="5908" y="4509"/>
                    </a:lnTo>
                    <a:cubicBezTo>
                      <a:pt x="4700" y="2874"/>
                      <a:pt x="3339" y="1347"/>
                      <a:pt x="1812"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380;p37">
                <a:extLst>
                  <a:ext uri="{FF2B5EF4-FFF2-40B4-BE49-F238E27FC236}">
                    <a16:creationId xmlns:a16="http://schemas.microsoft.com/office/drawing/2014/main" id="{533DF52F-AA25-DA39-4577-A91C67195D30}"/>
                  </a:ext>
                </a:extLst>
              </p:cNvPr>
              <p:cNvSpPr/>
              <p:nvPr/>
            </p:nvSpPr>
            <p:spPr>
              <a:xfrm>
                <a:off x="5665127" y="4230260"/>
                <a:ext cx="601575" cy="1113284"/>
              </a:xfrm>
              <a:custGeom>
                <a:avLst/>
                <a:gdLst/>
                <a:ahLst/>
                <a:cxnLst/>
                <a:rect l="l" t="t" r="r" b="b"/>
                <a:pathLst>
                  <a:path w="13588" h="22527" extrusionOk="0">
                    <a:moveTo>
                      <a:pt x="6292" y="1"/>
                    </a:moveTo>
                    <a:cubicBezTo>
                      <a:pt x="6292" y="1"/>
                      <a:pt x="4927" y="1123"/>
                      <a:pt x="3524" y="3110"/>
                    </a:cubicBezTo>
                    <a:cubicBezTo>
                      <a:pt x="2569" y="4461"/>
                      <a:pt x="1598" y="6212"/>
                      <a:pt x="1024" y="8281"/>
                    </a:cubicBezTo>
                    <a:cubicBezTo>
                      <a:pt x="977" y="8454"/>
                      <a:pt x="931" y="8628"/>
                      <a:pt x="890" y="8803"/>
                    </a:cubicBezTo>
                    <a:cubicBezTo>
                      <a:pt x="0" y="12553"/>
                      <a:pt x="465" y="17278"/>
                      <a:pt x="4591" y="22527"/>
                    </a:cubicBezTo>
                    <a:cubicBezTo>
                      <a:pt x="5542" y="21633"/>
                      <a:pt x="6353" y="20739"/>
                      <a:pt x="7037" y="19850"/>
                    </a:cubicBezTo>
                    <a:cubicBezTo>
                      <a:pt x="7674" y="19025"/>
                      <a:pt x="8202" y="18203"/>
                      <a:pt x="8636" y="17390"/>
                    </a:cubicBezTo>
                    <a:cubicBezTo>
                      <a:pt x="13587" y="8124"/>
                      <a:pt x="6292" y="1"/>
                      <a:pt x="6292" y="1"/>
                    </a:cubicBezTo>
                    <a:close/>
                  </a:path>
                </a:pathLst>
              </a:custGeom>
              <a:solidFill>
                <a:srgbClr val="009E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381;p37">
                <a:extLst>
                  <a:ext uri="{FF2B5EF4-FFF2-40B4-BE49-F238E27FC236}">
                    <a16:creationId xmlns:a16="http://schemas.microsoft.com/office/drawing/2014/main" id="{48914A4C-A21C-2805-88E1-24A5E9B1210F}"/>
                  </a:ext>
                </a:extLst>
              </p:cNvPr>
              <p:cNvSpPr/>
              <p:nvPr/>
            </p:nvSpPr>
            <p:spPr>
              <a:xfrm>
                <a:off x="5665127" y="4383952"/>
                <a:ext cx="311590" cy="959588"/>
              </a:xfrm>
              <a:custGeom>
                <a:avLst/>
                <a:gdLst/>
                <a:ahLst/>
                <a:cxnLst/>
                <a:rect l="l" t="t" r="r" b="b"/>
                <a:pathLst>
                  <a:path w="7038" h="19417" extrusionOk="0">
                    <a:moveTo>
                      <a:pt x="3524" y="0"/>
                    </a:moveTo>
                    <a:cubicBezTo>
                      <a:pt x="2569" y="1351"/>
                      <a:pt x="1598" y="3102"/>
                      <a:pt x="1024" y="5171"/>
                    </a:cubicBezTo>
                    <a:cubicBezTo>
                      <a:pt x="977" y="5344"/>
                      <a:pt x="931" y="5518"/>
                      <a:pt x="890" y="5693"/>
                    </a:cubicBezTo>
                    <a:cubicBezTo>
                      <a:pt x="0" y="9443"/>
                      <a:pt x="465" y="14168"/>
                      <a:pt x="4591" y="19417"/>
                    </a:cubicBezTo>
                    <a:cubicBezTo>
                      <a:pt x="5542" y="18523"/>
                      <a:pt x="6353" y="17629"/>
                      <a:pt x="7037" y="16740"/>
                    </a:cubicBezTo>
                    <a:cubicBezTo>
                      <a:pt x="5831" y="16041"/>
                      <a:pt x="4901" y="14915"/>
                      <a:pt x="4268" y="13678"/>
                    </a:cubicBezTo>
                    <a:cubicBezTo>
                      <a:pt x="3465" y="12103"/>
                      <a:pt x="3063" y="10319"/>
                      <a:pt x="2843" y="8573"/>
                    </a:cubicBezTo>
                    <a:cubicBezTo>
                      <a:pt x="2618" y="6792"/>
                      <a:pt x="2626" y="4981"/>
                      <a:pt x="2856" y="3200"/>
                    </a:cubicBezTo>
                    <a:cubicBezTo>
                      <a:pt x="2996" y="2120"/>
                      <a:pt x="3219" y="1047"/>
                      <a:pt x="3524" y="0"/>
                    </a:cubicBezTo>
                    <a:close/>
                  </a:path>
                </a:pathLst>
              </a:custGeom>
              <a:solidFill>
                <a:srgbClr val="1919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382;p37">
                <a:extLst>
                  <a:ext uri="{FF2B5EF4-FFF2-40B4-BE49-F238E27FC236}">
                    <a16:creationId xmlns:a16="http://schemas.microsoft.com/office/drawing/2014/main" id="{6A409EE3-AA7D-3465-FE21-0E5668633DB7}"/>
                  </a:ext>
                </a:extLst>
              </p:cNvPr>
              <p:cNvSpPr/>
              <p:nvPr/>
            </p:nvSpPr>
            <p:spPr>
              <a:xfrm>
                <a:off x="5829108" y="4343478"/>
                <a:ext cx="113825" cy="967990"/>
              </a:xfrm>
              <a:custGeom>
                <a:avLst/>
                <a:gdLst/>
                <a:ahLst/>
                <a:cxnLst/>
                <a:rect l="l" t="t" r="r" b="b"/>
                <a:pathLst>
                  <a:path w="2571" h="19587" extrusionOk="0">
                    <a:moveTo>
                      <a:pt x="2569" y="1"/>
                    </a:moveTo>
                    <a:cubicBezTo>
                      <a:pt x="2567" y="8"/>
                      <a:pt x="2565" y="14"/>
                      <a:pt x="2563" y="21"/>
                    </a:cubicBezTo>
                    <a:lnTo>
                      <a:pt x="2563" y="21"/>
                    </a:lnTo>
                    <a:cubicBezTo>
                      <a:pt x="2565" y="14"/>
                      <a:pt x="2568" y="8"/>
                      <a:pt x="2571" y="1"/>
                    </a:cubicBezTo>
                    <a:close/>
                    <a:moveTo>
                      <a:pt x="2563" y="21"/>
                    </a:moveTo>
                    <a:lnTo>
                      <a:pt x="2563" y="21"/>
                    </a:lnTo>
                    <a:cubicBezTo>
                      <a:pt x="1158" y="3454"/>
                      <a:pt x="370" y="7206"/>
                      <a:pt x="152" y="10907"/>
                    </a:cubicBezTo>
                    <a:cubicBezTo>
                      <a:pt x="0" y="13788"/>
                      <a:pt x="181" y="16766"/>
                      <a:pt x="776" y="19586"/>
                    </a:cubicBezTo>
                    <a:cubicBezTo>
                      <a:pt x="346" y="16742"/>
                      <a:pt x="222" y="13793"/>
                      <a:pt x="389" y="10920"/>
                    </a:cubicBezTo>
                    <a:cubicBezTo>
                      <a:pt x="621" y="7232"/>
                      <a:pt x="1359" y="3515"/>
                      <a:pt x="2563" y="21"/>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383;p37">
                <a:extLst>
                  <a:ext uri="{FF2B5EF4-FFF2-40B4-BE49-F238E27FC236}">
                    <a16:creationId xmlns:a16="http://schemas.microsoft.com/office/drawing/2014/main" id="{DF900006-E500-DF65-F517-300B7A855EEA}"/>
                  </a:ext>
                </a:extLst>
              </p:cNvPr>
              <p:cNvSpPr/>
              <p:nvPr/>
            </p:nvSpPr>
            <p:spPr>
              <a:xfrm>
                <a:off x="5798915" y="4485161"/>
                <a:ext cx="231147" cy="259702"/>
              </a:xfrm>
              <a:custGeom>
                <a:avLst/>
                <a:gdLst/>
                <a:ahLst/>
                <a:cxnLst/>
                <a:rect l="l" t="t" r="r" b="b"/>
                <a:pathLst>
                  <a:path w="5221" h="5255" extrusionOk="0">
                    <a:moveTo>
                      <a:pt x="0" y="0"/>
                    </a:moveTo>
                    <a:lnTo>
                      <a:pt x="0" y="0"/>
                    </a:lnTo>
                    <a:cubicBezTo>
                      <a:pt x="141" y="1740"/>
                      <a:pt x="871" y="3372"/>
                      <a:pt x="1145" y="5083"/>
                    </a:cubicBezTo>
                    <a:lnTo>
                      <a:pt x="1172" y="5254"/>
                    </a:lnTo>
                    <a:lnTo>
                      <a:pt x="1285" y="5122"/>
                    </a:lnTo>
                    <a:cubicBezTo>
                      <a:pt x="2421" y="3789"/>
                      <a:pt x="3759" y="2632"/>
                      <a:pt x="5220" y="1667"/>
                    </a:cubicBezTo>
                    <a:lnTo>
                      <a:pt x="5220" y="1667"/>
                    </a:lnTo>
                    <a:cubicBezTo>
                      <a:pt x="4453" y="2097"/>
                      <a:pt x="3726" y="2599"/>
                      <a:pt x="3046" y="3162"/>
                    </a:cubicBezTo>
                    <a:cubicBezTo>
                      <a:pt x="2411" y="3688"/>
                      <a:pt x="1818" y="4267"/>
                      <a:pt x="1274" y="4888"/>
                    </a:cubicBezTo>
                    <a:lnTo>
                      <a:pt x="1274" y="4888"/>
                    </a:lnTo>
                    <a:cubicBezTo>
                      <a:pt x="973" y="3223"/>
                      <a:pt x="259" y="1674"/>
                      <a:pt x="0"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384;p37">
                <a:extLst>
                  <a:ext uri="{FF2B5EF4-FFF2-40B4-BE49-F238E27FC236}">
                    <a16:creationId xmlns:a16="http://schemas.microsoft.com/office/drawing/2014/main" id="{77D2B9DF-B5EB-A433-4384-6A8F05B78B98}"/>
                  </a:ext>
                </a:extLst>
              </p:cNvPr>
              <p:cNvSpPr/>
              <p:nvPr/>
            </p:nvSpPr>
            <p:spPr>
              <a:xfrm>
                <a:off x="5744682" y="4827732"/>
                <a:ext cx="269752" cy="287970"/>
              </a:xfrm>
              <a:custGeom>
                <a:avLst/>
                <a:gdLst/>
                <a:ahLst/>
                <a:cxnLst/>
                <a:rect l="l" t="t" r="r" b="b"/>
                <a:pathLst>
                  <a:path w="6093" h="5827" extrusionOk="0">
                    <a:moveTo>
                      <a:pt x="1" y="0"/>
                    </a:moveTo>
                    <a:lnTo>
                      <a:pt x="1" y="0"/>
                    </a:lnTo>
                    <a:cubicBezTo>
                      <a:pt x="499" y="1972"/>
                      <a:pt x="1236" y="3881"/>
                      <a:pt x="2139" y="5704"/>
                    </a:cubicBezTo>
                    <a:lnTo>
                      <a:pt x="2200" y="5827"/>
                    </a:lnTo>
                    <a:lnTo>
                      <a:pt x="2277" y="5713"/>
                    </a:lnTo>
                    <a:cubicBezTo>
                      <a:pt x="3397" y="4055"/>
                      <a:pt x="4691" y="2519"/>
                      <a:pt x="6092" y="1093"/>
                    </a:cubicBezTo>
                    <a:lnTo>
                      <a:pt x="6092" y="1093"/>
                    </a:lnTo>
                    <a:cubicBezTo>
                      <a:pt x="4971" y="2097"/>
                      <a:pt x="3948" y="3211"/>
                      <a:pt x="3031" y="4403"/>
                    </a:cubicBezTo>
                    <a:cubicBezTo>
                      <a:pt x="2752" y="4766"/>
                      <a:pt x="2483" y="5135"/>
                      <a:pt x="2222" y="5509"/>
                    </a:cubicBezTo>
                    <a:lnTo>
                      <a:pt x="2222" y="5509"/>
                    </a:lnTo>
                    <a:cubicBezTo>
                      <a:pt x="1335" y="3736"/>
                      <a:pt x="609" y="1886"/>
                      <a:pt x="1"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385;p37">
                <a:extLst>
                  <a:ext uri="{FF2B5EF4-FFF2-40B4-BE49-F238E27FC236}">
                    <a16:creationId xmlns:a16="http://schemas.microsoft.com/office/drawing/2014/main" id="{E27AE9E5-EDED-9666-BCB6-535896E4F562}"/>
                  </a:ext>
                </a:extLst>
              </p:cNvPr>
              <p:cNvSpPr/>
              <p:nvPr/>
            </p:nvSpPr>
            <p:spPr>
              <a:xfrm>
                <a:off x="5232285" y="4471423"/>
                <a:ext cx="645183" cy="865048"/>
              </a:xfrm>
              <a:custGeom>
                <a:avLst/>
                <a:gdLst/>
                <a:ahLst/>
                <a:cxnLst/>
                <a:rect l="l" t="t" r="r" b="b"/>
                <a:pathLst>
                  <a:path w="14573" h="17504" extrusionOk="0">
                    <a:moveTo>
                      <a:pt x="218" y="0"/>
                    </a:moveTo>
                    <a:lnTo>
                      <a:pt x="218" y="0"/>
                    </a:lnTo>
                    <a:cubicBezTo>
                      <a:pt x="218" y="1"/>
                      <a:pt x="1" y="1754"/>
                      <a:pt x="353" y="4161"/>
                    </a:cubicBezTo>
                    <a:cubicBezTo>
                      <a:pt x="590" y="5797"/>
                      <a:pt x="1092" y="7736"/>
                      <a:pt x="2101" y="9631"/>
                    </a:cubicBezTo>
                    <a:cubicBezTo>
                      <a:pt x="2185" y="9789"/>
                      <a:pt x="2272" y="9946"/>
                      <a:pt x="2363" y="10103"/>
                    </a:cubicBezTo>
                    <a:cubicBezTo>
                      <a:pt x="4300" y="13434"/>
                      <a:pt x="7891" y="16540"/>
                      <a:pt x="14497" y="17504"/>
                    </a:cubicBezTo>
                    <a:cubicBezTo>
                      <a:pt x="14572" y="16201"/>
                      <a:pt x="14544" y="14996"/>
                      <a:pt x="14428" y="13879"/>
                    </a:cubicBezTo>
                    <a:cubicBezTo>
                      <a:pt x="14320" y="12842"/>
                      <a:pt x="14137" y="11882"/>
                      <a:pt x="13893" y="10994"/>
                    </a:cubicBezTo>
                    <a:cubicBezTo>
                      <a:pt x="11102" y="866"/>
                      <a:pt x="218" y="1"/>
                      <a:pt x="218" y="0"/>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386;p37">
                <a:extLst>
                  <a:ext uri="{FF2B5EF4-FFF2-40B4-BE49-F238E27FC236}">
                    <a16:creationId xmlns:a16="http://schemas.microsoft.com/office/drawing/2014/main" id="{F7B91E92-AAFB-C7B5-5783-2DA1297EFD3B}"/>
                  </a:ext>
                </a:extLst>
              </p:cNvPr>
              <p:cNvSpPr/>
              <p:nvPr/>
            </p:nvSpPr>
            <p:spPr>
              <a:xfrm>
                <a:off x="5247868" y="4677005"/>
                <a:ext cx="629599" cy="659460"/>
              </a:xfrm>
              <a:custGeom>
                <a:avLst/>
                <a:gdLst/>
                <a:ahLst/>
                <a:cxnLst/>
                <a:rect l="l" t="t" r="r" b="b"/>
                <a:pathLst>
                  <a:path w="14221" h="13344" extrusionOk="0">
                    <a:moveTo>
                      <a:pt x="1" y="1"/>
                    </a:moveTo>
                    <a:cubicBezTo>
                      <a:pt x="238" y="1639"/>
                      <a:pt x="740" y="3576"/>
                      <a:pt x="1749" y="5471"/>
                    </a:cubicBezTo>
                    <a:cubicBezTo>
                      <a:pt x="1833" y="5629"/>
                      <a:pt x="1920" y="5786"/>
                      <a:pt x="2011" y="5943"/>
                    </a:cubicBezTo>
                    <a:cubicBezTo>
                      <a:pt x="3948" y="9274"/>
                      <a:pt x="7539" y="12380"/>
                      <a:pt x="14145" y="13344"/>
                    </a:cubicBezTo>
                    <a:cubicBezTo>
                      <a:pt x="14220" y="12041"/>
                      <a:pt x="14192" y="10836"/>
                      <a:pt x="14076" y="9720"/>
                    </a:cubicBezTo>
                    <a:cubicBezTo>
                      <a:pt x="13601" y="9833"/>
                      <a:pt x="13115" y="9885"/>
                      <a:pt x="12628" y="9885"/>
                    </a:cubicBezTo>
                    <a:cubicBezTo>
                      <a:pt x="11722" y="9885"/>
                      <a:pt x="10811" y="9705"/>
                      <a:pt x="9960" y="9406"/>
                    </a:cubicBezTo>
                    <a:cubicBezTo>
                      <a:pt x="8292" y="8817"/>
                      <a:pt x="6773" y="7800"/>
                      <a:pt x="5410" y="6686"/>
                    </a:cubicBezTo>
                    <a:cubicBezTo>
                      <a:pt x="4021" y="5548"/>
                      <a:pt x="2779" y="4231"/>
                      <a:pt x="1720" y="2781"/>
                    </a:cubicBezTo>
                    <a:cubicBezTo>
                      <a:pt x="1077" y="1901"/>
                      <a:pt x="499" y="971"/>
                      <a:pt x="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387;p37">
                <a:extLst>
                  <a:ext uri="{FF2B5EF4-FFF2-40B4-BE49-F238E27FC236}">
                    <a16:creationId xmlns:a16="http://schemas.microsoft.com/office/drawing/2014/main" id="{DB1399B3-AE61-3350-C7DA-125FBF1FBB4A}"/>
                  </a:ext>
                </a:extLst>
              </p:cNvPr>
              <p:cNvSpPr/>
              <p:nvPr/>
            </p:nvSpPr>
            <p:spPr>
              <a:xfrm>
                <a:off x="5311176" y="4554101"/>
                <a:ext cx="539593" cy="762995"/>
              </a:xfrm>
              <a:custGeom>
                <a:avLst/>
                <a:gdLst/>
                <a:ahLst/>
                <a:cxnLst/>
                <a:rect l="l" t="t" r="r" b="b"/>
                <a:pathLst>
                  <a:path w="12188" h="15439" extrusionOk="0">
                    <a:moveTo>
                      <a:pt x="1" y="0"/>
                    </a:moveTo>
                    <a:lnTo>
                      <a:pt x="1" y="0"/>
                    </a:lnTo>
                    <a:cubicBezTo>
                      <a:pt x="1346" y="3463"/>
                      <a:pt x="3363" y="6734"/>
                      <a:pt x="5758" y="9573"/>
                    </a:cubicBezTo>
                    <a:cubicBezTo>
                      <a:pt x="7631" y="11767"/>
                      <a:pt x="9815" y="13802"/>
                      <a:pt x="12188" y="15438"/>
                    </a:cubicBezTo>
                    <a:cubicBezTo>
                      <a:pt x="9917" y="13671"/>
                      <a:pt x="7798" y="11617"/>
                      <a:pt x="5939" y="9421"/>
                    </a:cubicBezTo>
                    <a:cubicBezTo>
                      <a:pt x="3563" y="6580"/>
                      <a:pt x="1535" y="3371"/>
                      <a:pt x="1"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388;p37">
                <a:extLst>
                  <a:ext uri="{FF2B5EF4-FFF2-40B4-BE49-F238E27FC236}">
                    <a16:creationId xmlns:a16="http://schemas.microsoft.com/office/drawing/2014/main" id="{F652AF98-9699-1DA6-FAC6-E8EBCF3B2F97}"/>
                  </a:ext>
                </a:extLst>
              </p:cNvPr>
              <p:cNvSpPr/>
              <p:nvPr/>
            </p:nvSpPr>
            <p:spPr>
              <a:xfrm>
                <a:off x="5294220" y="4649528"/>
                <a:ext cx="218396" cy="266374"/>
              </a:xfrm>
              <a:custGeom>
                <a:avLst/>
                <a:gdLst/>
                <a:ahLst/>
                <a:cxnLst/>
                <a:rect l="l" t="t" r="r" b="b"/>
                <a:pathLst>
                  <a:path w="4933" h="5390" extrusionOk="0">
                    <a:moveTo>
                      <a:pt x="1" y="2387"/>
                    </a:moveTo>
                    <a:lnTo>
                      <a:pt x="1" y="2388"/>
                    </a:lnTo>
                    <a:cubicBezTo>
                      <a:pt x="4" y="2391"/>
                      <a:pt x="7" y="2393"/>
                      <a:pt x="11" y="2396"/>
                    </a:cubicBezTo>
                    <a:lnTo>
                      <a:pt x="11" y="2396"/>
                    </a:lnTo>
                    <a:cubicBezTo>
                      <a:pt x="7" y="2393"/>
                      <a:pt x="4" y="2390"/>
                      <a:pt x="1" y="2387"/>
                    </a:cubicBezTo>
                    <a:close/>
                    <a:moveTo>
                      <a:pt x="4932" y="1"/>
                    </a:moveTo>
                    <a:lnTo>
                      <a:pt x="4932" y="1"/>
                    </a:lnTo>
                    <a:cubicBezTo>
                      <a:pt x="4671" y="841"/>
                      <a:pt x="4491" y="1707"/>
                      <a:pt x="4385" y="2582"/>
                    </a:cubicBezTo>
                    <a:cubicBezTo>
                      <a:pt x="4287" y="3401"/>
                      <a:pt x="4257" y="4229"/>
                      <a:pt x="4290" y="5054"/>
                    </a:cubicBezTo>
                    <a:lnTo>
                      <a:pt x="4290" y="5054"/>
                    </a:lnTo>
                    <a:cubicBezTo>
                      <a:pt x="2928" y="4057"/>
                      <a:pt x="1348" y="3426"/>
                      <a:pt x="11" y="2396"/>
                    </a:cubicBezTo>
                    <a:lnTo>
                      <a:pt x="11" y="2396"/>
                    </a:lnTo>
                    <a:cubicBezTo>
                      <a:pt x="1307" y="3555"/>
                      <a:pt x="2956" y="4235"/>
                      <a:pt x="4330" y="5284"/>
                    </a:cubicBezTo>
                    <a:lnTo>
                      <a:pt x="4467" y="5390"/>
                    </a:lnTo>
                    <a:lnTo>
                      <a:pt x="4467" y="5390"/>
                    </a:lnTo>
                    <a:lnTo>
                      <a:pt x="4458" y="5216"/>
                    </a:lnTo>
                    <a:cubicBezTo>
                      <a:pt x="4365" y="3466"/>
                      <a:pt x="4537" y="1706"/>
                      <a:pt x="4932"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389;p37">
                <a:extLst>
                  <a:ext uri="{FF2B5EF4-FFF2-40B4-BE49-F238E27FC236}">
                    <a16:creationId xmlns:a16="http://schemas.microsoft.com/office/drawing/2014/main" id="{E528DB34-ED5B-3531-89C8-1A2F2B5FB8E1}"/>
                  </a:ext>
                </a:extLst>
              </p:cNvPr>
              <p:cNvSpPr/>
              <p:nvPr/>
            </p:nvSpPr>
            <p:spPr>
              <a:xfrm>
                <a:off x="5466215" y="4889406"/>
                <a:ext cx="248324" cy="302104"/>
              </a:xfrm>
              <a:custGeom>
                <a:avLst/>
                <a:gdLst/>
                <a:ahLst/>
                <a:cxnLst/>
                <a:rect l="l" t="t" r="r" b="b"/>
                <a:pathLst>
                  <a:path w="5609" h="6113" extrusionOk="0">
                    <a:moveTo>
                      <a:pt x="5170" y="1"/>
                    </a:moveTo>
                    <a:cubicBezTo>
                      <a:pt x="5049" y="1501"/>
                      <a:pt x="5074" y="3013"/>
                      <a:pt x="5231" y="4509"/>
                    </a:cubicBezTo>
                    <a:cubicBezTo>
                      <a:pt x="5278" y="4963"/>
                      <a:pt x="5336" y="5417"/>
                      <a:pt x="5406" y="5868"/>
                    </a:cubicBezTo>
                    <a:lnTo>
                      <a:pt x="5406" y="5868"/>
                    </a:lnTo>
                    <a:cubicBezTo>
                      <a:pt x="3542" y="5193"/>
                      <a:pt x="1741" y="4351"/>
                      <a:pt x="0" y="3403"/>
                    </a:cubicBezTo>
                    <a:lnTo>
                      <a:pt x="0" y="3403"/>
                    </a:lnTo>
                    <a:cubicBezTo>
                      <a:pt x="1721" y="4489"/>
                      <a:pt x="3570" y="5366"/>
                      <a:pt x="5479" y="6066"/>
                    </a:cubicBezTo>
                    <a:lnTo>
                      <a:pt x="5609" y="6113"/>
                    </a:lnTo>
                    <a:lnTo>
                      <a:pt x="5585" y="5977"/>
                    </a:lnTo>
                    <a:cubicBezTo>
                      <a:pt x="5255" y="4004"/>
                      <a:pt x="5136" y="1999"/>
                      <a:pt x="517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390;p37">
                <a:extLst>
                  <a:ext uri="{FF2B5EF4-FFF2-40B4-BE49-F238E27FC236}">
                    <a16:creationId xmlns:a16="http://schemas.microsoft.com/office/drawing/2014/main" id="{79C8995A-5885-5CF4-6F59-90F72C786943}"/>
                  </a:ext>
                </a:extLst>
              </p:cNvPr>
              <p:cNvSpPr/>
              <p:nvPr/>
            </p:nvSpPr>
            <p:spPr>
              <a:xfrm>
                <a:off x="5077822" y="4221118"/>
                <a:ext cx="426566" cy="587060"/>
              </a:xfrm>
              <a:custGeom>
                <a:avLst/>
                <a:gdLst/>
                <a:ahLst/>
                <a:cxnLst/>
                <a:rect l="l" t="t" r="r" b="b"/>
                <a:pathLst>
                  <a:path w="9635" h="11879" extrusionOk="0">
                    <a:moveTo>
                      <a:pt x="3332" y="0"/>
                    </a:moveTo>
                    <a:cubicBezTo>
                      <a:pt x="2933" y="0"/>
                      <a:pt x="2508" y="111"/>
                      <a:pt x="2056" y="362"/>
                    </a:cubicBezTo>
                    <a:cubicBezTo>
                      <a:pt x="1" y="1505"/>
                      <a:pt x="215" y="4451"/>
                      <a:pt x="1065" y="6915"/>
                    </a:cubicBezTo>
                    <a:cubicBezTo>
                      <a:pt x="1326" y="7672"/>
                      <a:pt x="1647" y="8384"/>
                      <a:pt x="1980" y="8984"/>
                    </a:cubicBezTo>
                    <a:cubicBezTo>
                      <a:pt x="2947" y="10721"/>
                      <a:pt x="4374" y="11879"/>
                      <a:pt x="5943" y="11879"/>
                    </a:cubicBezTo>
                    <a:cubicBezTo>
                      <a:pt x="6506" y="11879"/>
                      <a:pt x="7088" y="11729"/>
                      <a:pt x="7673" y="11404"/>
                    </a:cubicBezTo>
                    <a:cubicBezTo>
                      <a:pt x="9577" y="10345"/>
                      <a:pt x="9634" y="8362"/>
                      <a:pt x="8859" y="5855"/>
                    </a:cubicBezTo>
                    <a:lnTo>
                      <a:pt x="8859" y="5855"/>
                    </a:lnTo>
                    <a:lnTo>
                      <a:pt x="8049" y="6227"/>
                    </a:lnTo>
                    <a:lnTo>
                      <a:pt x="6902" y="6750"/>
                    </a:lnTo>
                    <a:cubicBezTo>
                      <a:pt x="6926" y="6850"/>
                      <a:pt x="6951" y="6951"/>
                      <a:pt x="6974" y="7051"/>
                    </a:cubicBezTo>
                    <a:cubicBezTo>
                      <a:pt x="7210" y="8068"/>
                      <a:pt x="7362" y="9104"/>
                      <a:pt x="6622" y="9514"/>
                    </a:cubicBezTo>
                    <a:cubicBezTo>
                      <a:pt x="6424" y="9624"/>
                      <a:pt x="6224" y="9677"/>
                      <a:pt x="6025" y="9677"/>
                    </a:cubicBezTo>
                    <a:cubicBezTo>
                      <a:pt x="5322" y="9677"/>
                      <a:pt x="4621" y="9028"/>
                      <a:pt x="3992" y="7972"/>
                    </a:cubicBezTo>
                    <a:cubicBezTo>
                      <a:pt x="3948" y="7898"/>
                      <a:pt x="3905" y="7823"/>
                      <a:pt x="3861" y="7745"/>
                    </a:cubicBezTo>
                    <a:cubicBezTo>
                      <a:pt x="3049" y="6284"/>
                      <a:pt x="2014" y="2859"/>
                      <a:pt x="2974" y="2326"/>
                    </a:cubicBezTo>
                    <a:cubicBezTo>
                      <a:pt x="3060" y="2278"/>
                      <a:pt x="3147" y="2256"/>
                      <a:pt x="3236" y="2256"/>
                    </a:cubicBezTo>
                    <a:cubicBezTo>
                      <a:pt x="3929" y="2256"/>
                      <a:pt x="4701" y="3591"/>
                      <a:pt x="5225" y="4533"/>
                    </a:cubicBezTo>
                    <a:lnTo>
                      <a:pt x="7228" y="3651"/>
                    </a:lnTo>
                    <a:cubicBezTo>
                      <a:pt x="6261" y="1998"/>
                      <a:pt x="5028" y="0"/>
                      <a:pt x="3332"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391;p37">
                <a:extLst>
                  <a:ext uri="{FF2B5EF4-FFF2-40B4-BE49-F238E27FC236}">
                    <a16:creationId xmlns:a16="http://schemas.microsoft.com/office/drawing/2014/main" id="{64ADEACD-064B-230C-37C0-131D1343B40F}"/>
                  </a:ext>
                </a:extLst>
              </p:cNvPr>
              <p:cNvSpPr/>
              <p:nvPr/>
            </p:nvSpPr>
            <p:spPr>
              <a:xfrm>
                <a:off x="5124882" y="4510464"/>
                <a:ext cx="379460" cy="297706"/>
              </a:xfrm>
              <a:custGeom>
                <a:avLst/>
                <a:gdLst/>
                <a:ahLst/>
                <a:cxnLst/>
                <a:rect l="l" t="t" r="r" b="b"/>
                <a:pathLst>
                  <a:path w="8571" h="6024" extrusionOk="0">
                    <a:moveTo>
                      <a:pt x="7796" y="0"/>
                    </a:moveTo>
                    <a:lnTo>
                      <a:pt x="6984" y="372"/>
                    </a:lnTo>
                    <a:cubicBezTo>
                      <a:pt x="6900" y="448"/>
                      <a:pt x="6814" y="525"/>
                      <a:pt x="6727" y="599"/>
                    </a:cubicBezTo>
                    <a:cubicBezTo>
                      <a:pt x="6469" y="816"/>
                      <a:pt x="6196" y="1017"/>
                      <a:pt x="5910" y="1196"/>
                    </a:cubicBezTo>
                    <a:cubicBezTo>
                      <a:pt x="6145" y="2213"/>
                      <a:pt x="6297" y="3249"/>
                      <a:pt x="5558" y="3659"/>
                    </a:cubicBezTo>
                    <a:cubicBezTo>
                      <a:pt x="5360" y="3769"/>
                      <a:pt x="5161" y="3821"/>
                      <a:pt x="4961" y="3821"/>
                    </a:cubicBezTo>
                    <a:cubicBezTo>
                      <a:pt x="4259" y="3821"/>
                      <a:pt x="3557" y="3173"/>
                      <a:pt x="2929" y="2117"/>
                    </a:cubicBezTo>
                    <a:cubicBezTo>
                      <a:pt x="2908" y="2118"/>
                      <a:pt x="2887" y="2118"/>
                      <a:pt x="2866" y="2118"/>
                    </a:cubicBezTo>
                    <a:cubicBezTo>
                      <a:pt x="2808" y="2118"/>
                      <a:pt x="2751" y="2117"/>
                      <a:pt x="2693" y="2115"/>
                    </a:cubicBezTo>
                    <a:cubicBezTo>
                      <a:pt x="2001" y="2089"/>
                      <a:pt x="1319" y="1907"/>
                      <a:pt x="713" y="1567"/>
                    </a:cubicBezTo>
                    <a:cubicBezTo>
                      <a:pt x="459" y="1425"/>
                      <a:pt x="219" y="1255"/>
                      <a:pt x="0" y="1060"/>
                    </a:cubicBezTo>
                    <a:lnTo>
                      <a:pt x="0" y="1060"/>
                    </a:lnTo>
                    <a:cubicBezTo>
                      <a:pt x="261" y="1817"/>
                      <a:pt x="584" y="2529"/>
                      <a:pt x="916" y="3129"/>
                    </a:cubicBezTo>
                    <a:cubicBezTo>
                      <a:pt x="1882" y="4867"/>
                      <a:pt x="3310" y="6024"/>
                      <a:pt x="4879" y="6024"/>
                    </a:cubicBezTo>
                    <a:cubicBezTo>
                      <a:pt x="5443" y="6024"/>
                      <a:pt x="6025" y="5874"/>
                      <a:pt x="6610" y="5549"/>
                    </a:cubicBezTo>
                    <a:cubicBezTo>
                      <a:pt x="8514" y="4490"/>
                      <a:pt x="8570" y="2507"/>
                      <a:pt x="779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392;p37">
                <a:extLst>
                  <a:ext uri="{FF2B5EF4-FFF2-40B4-BE49-F238E27FC236}">
                    <a16:creationId xmlns:a16="http://schemas.microsoft.com/office/drawing/2014/main" id="{4A52E5FC-D7FA-56CF-D354-34237EA5FCF5}"/>
                  </a:ext>
                </a:extLst>
              </p:cNvPr>
              <p:cNvSpPr/>
              <p:nvPr/>
            </p:nvSpPr>
            <p:spPr>
              <a:xfrm>
                <a:off x="5424821" y="4540115"/>
                <a:ext cx="53835" cy="176429"/>
              </a:xfrm>
              <a:custGeom>
                <a:avLst/>
                <a:gdLst/>
                <a:ahLst/>
                <a:cxnLst/>
                <a:rect l="l" t="t" r="r" b="b"/>
                <a:pathLst>
                  <a:path w="1216" h="3570" extrusionOk="0">
                    <a:moveTo>
                      <a:pt x="513" y="1"/>
                    </a:moveTo>
                    <a:cubicBezTo>
                      <a:pt x="307" y="1"/>
                      <a:pt x="104" y="165"/>
                      <a:pt x="195" y="412"/>
                    </a:cubicBezTo>
                    <a:cubicBezTo>
                      <a:pt x="512" y="1277"/>
                      <a:pt x="500" y="2223"/>
                      <a:pt x="120" y="3067"/>
                    </a:cubicBezTo>
                    <a:cubicBezTo>
                      <a:pt x="1" y="3332"/>
                      <a:pt x="233" y="3570"/>
                      <a:pt x="449" y="3570"/>
                    </a:cubicBezTo>
                    <a:cubicBezTo>
                      <a:pt x="549" y="3570"/>
                      <a:pt x="645" y="3518"/>
                      <a:pt x="702" y="3394"/>
                    </a:cubicBezTo>
                    <a:cubicBezTo>
                      <a:pt x="1154" y="2389"/>
                      <a:pt x="1216" y="1263"/>
                      <a:pt x="834" y="224"/>
                    </a:cubicBezTo>
                    <a:cubicBezTo>
                      <a:pt x="777" y="68"/>
                      <a:pt x="645" y="1"/>
                      <a:pt x="513"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393;p37">
                <a:extLst>
                  <a:ext uri="{FF2B5EF4-FFF2-40B4-BE49-F238E27FC236}">
                    <a16:creationId xmlns:a16="http://schemas.microsoft.com/office/drawing/2014/main" id="{2BD28AFD-48E2-C6C7-3A34-342EFF89238D}"/>
                  </a:ext>
                </a:extLst>
              </p:cNvPr>
              <p:cNvSpPr/>
              <p:nvPr/>
            </p:nvSpPr>
            <p:spPr>
              <a:xfrm>
                <a:off x="5237066" y="4255216"/>
                <a:ext cx="128257" cy="146679"/>
              </a:xfrm>
              <a:custGeom>
                <a:avLst/>
                <a:gdLst/>
                <a:ahLst/>
                <a:cxnLst/>
                <a:rect l="l" t="t" r="r" b="b"/>
                <a:pathLst>
                  <a:path w="2897" h="2968" extrusionOk="0">
                    <a:moveTo>
                      <a:pt x="526" y="0"/>
                    </a:moveTo>
                    <a:cubicBezTo>
                      <a:pt x="244" y="0"/>
                      <a:pt x="0" y="345"/>
                      <a:pt x="273" y="552"/>
                    </a:cubicBezTo>
                    <a:cubicBezTo>
                      <a:pt x="1075" y="1158"/>
                      <a:pt x="1719" y="1913"/>
                      <a:pt x="2188" y="2803"/>
                    </a:cubicBezTo>
                    <a:cubicBezTo>
                      <a:pt x="2249" y="2919"/>
                      <a:pt x="2345" y="2968"/>
                      <a:pt x="2444" y="2968"/>
                    </a:cubicBezTo>
                    <a:cubicBezTo>
                      <a:pt x="2665" y="2968"/>
                      <a:pt x="2897" y="2721"/>
                      <a:pt x="2759" y="2458"/>
                    </a:cubicBezTo>
                    <a:cubicBezTo>
                      <a:pt x="2267" y="1525"/>
                      <a:pt x="1581" y="711"/>
                      <a:pt x="738" y="74"/>
                    </a:cubicBezTo>
                    <a:cubicBezTo>
                      <a:pt x="670" y="22"/>
                      <a:pt x="597" y="0"/>
                      <a:pt x="526"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394;p37">
                <a:extLst>
                  <a:ext uri="{FF2B5EF4-FFF2-40B4-BE49-F238E27FC236}">
                    <a16:creationId xmlns:a16="http://schemas.microsoft.com/office/drawing/2014/main" id="{CEAC5A0F-CE72-C09D-FACF-5668389D4F02}"/>
                  </a:ext>
                </a:extLst>
              </p:cNvPr>
              <p:cNvSpPr/>
              <p:nvPr/>
            </p:nvSpPr>
            <p:spPr>
              <a:xfrm>
                <a:off x="5749464" y="5012854"/>
                <a:ext cx="1398613" cy="614340"/>
              </a:xfrm>
              <a:custGeom>
                <a:avLst/>
                <a:gdLst/>
                <a:ahLst/>
                <a:cxnLst/>
                <a:rect l="l" t="t" r="r" b="b"/>
                <a:pathLst>
                  <a:path w="31591" h="12431" extrusionOk="0">
                    <a:moveTo>
                      <a:pt x="1472" y="0"/>
                    </a:moveTo>
                    <a:lnTo>
                      <a:pt x="0" y="7282"/>
                    </a:lnTo>
                    <a:cubicBezTo>
                      <a:pt x="0" y="7282"/>
                      <a:pt x="8286" y="11442"/>
                      <a:pt x="16848" y="12224"/>
                    </a:cubicBezTo>
                    <a:cubicBezTo>
                      <a:pt x="18458" y="12371"/>
                      <a:pt x="19985" y="12431"/>
                      <a:pt x="21402" y="12431"/>
                    </a:cubicBezTo>
                    <a:cubicBezTo>
                      <a:pt x="27516" y="12431"/>
                      <a:pt x="31591" y="11317"/>
                      <a:pt x="31591" y="11317"/>
                    </a:cubicBezTo>
                    <a:lnTo>
                      <a:pt x="30486" y="743"/>
                    </a:lnTo>
                    <a:lnTo>
                      <a:pt x="1472" y="0"/>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395;p37">
                <a:extLst>
                  <a:ext uri="{FF2B5EF4-FFF2-40B4-BE49-F238E27FC236}">
                    <a16:creationId xmlns:a16="http://schemas.microsoft.com/office/drawing/2014/main" id="{46C75800-9BDD-8819-1BE5-D43076024321}"/>
                  </a:ext>
                </a:extLst>
              </p:cNvPr>
              <p:cNvSpPr/>
              <p:nvPr/>
            </p:nvSpPr>
            <p:spPr>
              <a:xfrm>
                <a:off x="5882455" y="2939247"/>
                <a:ext cx="1442354" cy="1030110"/>
              </a:xfrm>
              <a:custGeom>
                <a:avLst/>
                <a:gdLst/>
                <a:ahLst/>
                <a:cxnLst/>
                <a:rect l="l" t="t" r="r" b="b"/>
                <a:pathLst>
                  <a:path w="32579" h="20844" extrusionOk="0">
                    <a:moveTo>
                      <a:pt x="15102" y="0"/>
                    </a:moveTo>
                    <a:cubicBezTo>
                      <a:pt x="14751" y="0"/>
                      <a:pt x="14390" y="17"/>
                      <a:pt x="14020" y="54"/>
                    </a:cubicBezTo>
                    <a:cubicBezTo>
                      <a:pt x="11859" y="271"/>
                      <a:pt x="9802" y="1375"/>
                      <a:pt x="8425" y="3052"/>
                    </a:cubicBezTo>
                    <a:cubicBezTo>
                      <a:pt x="8294" y="3211"/>
                      <a:pt x="8170" y="3373"/>
                      <a:pt x="8050" y="3540"/>
                    </a:cubicBezTo>
                    <a:cubicBezTo>
                      <a:pt x="7349" y="4513"/>
                      <a:pt x="6796" y="5599"/>
                      <a:pt x="6065" y="6545"/>
                    </a:cubicBezTo>
                    <a:cubicBezTo>
                      <a:pt x="5913" y="6739"/>
                      <a:pt x="5755" y="6929"/>
                      <a:pt x="5584" y="7110"/>
                    </a:cubicBezTo>
                    <a:cubicBezTo>
                      <a:pt x="4640" y="8114"/>
                      <a:pt x="3409" y="8812"/>
                      <a:pt x="2444" y="9798"/>
                    </a:cubicBezTo>
                    <a:cubicBezTo>
                      <a:pt x="699" y="11580"/>
                      <a:pt x="1" y="14296"/>
                      <a:pt x="589" y="16709"/>
                    </a:cubicBezTo>
                    <a:cubicBezTo>
                      <a:pt x="657" y="16707"/>
                      <a:pt x="724" y="16706"/>
                      <a:pt x="792" y="16706"/>
                    </a:cubicBezTo>
                    <a:cubicBezTo>
                      <a:pt x="1256" y="16706"/>
                      <a:pt x="1721" y="16759"/>
                      <a:pt x="2180" y="16851"/>
                    </a:cubicBezTo>
                    <a:cubicBezTo>
                      <a:pt x="2523" y="16357"/>
                      <a:pt x="2950" y="15921"/>
                      <a:pt x="3440" y="15570"/>
                    </a:cubicBezTo>
                    <a:lnTo>
                      <a:pt x="3440" y="15570"/>
                    </a:lnTo>
                    <a:cubicBezTo>
                      <a:pt x="3418" y="16104"/>
                      <a:pt x="3397" y="16638"/>
                      <a:pt x="3375" y="17169"/>
                    </a:cubicBezTo>
                    <a:cubicBezTo>
                      <a:pt x="3997" y="17374"/>
                      <a:pt x="4600" y="17626"/>
                      <a:pt x="5201" y="17886"/>
                    </a:cubicBezTo>
                    <a:cubicBezTo>
                      <a:pt x="5478" y="17390"/>
                      <a:pt x="5839" y="16942"/>
                      <a:pt x="6265" y="16565"/>
                    </a:cubicBezTo>
                    <a:cubicBezTo>
                      <a:pt x="6274" y="17163"/>
                      <a:pt x="6284" y="17761"/>
                      <a:pt x="6294" y="18360"/>
                    </a:cubicBezTo>
                    <a:cubicBezTo>
                      <a:pt x="6391" y="18401"/>
                      <a:pt x="6487" y="18442"/>
                      <a:pt x="6584" y="18481"/>
                    </a:cubicBezTo>
                    <a:cubicBezTo>
                      <a:pt x="9368" y="19629"/>
                      <a:pt x="12338" y="20319"/>
                      <a:pt x="15343" y="20520"/>
                    </a:cubicBezTo>
                    <a:cubicBezTo>
                      <a:pt x="16744" y="20736"/>
                      <a:pt x="18161" y="20844"/>
                      <a:pt x="19579" y="20844"/>
                    </a:cubicBezTo>
                    <a:cubicBezTo>
                      <a:pt x="21514" y="20844"/>
                      <a:pt x="23450" y="20643"/>
                      <a:pt x="25344" y="20241"/>
                    </a:cubicBezTo>
                    <a:cubicBezTo>
                      <a:pt x="25448" y="20219"/>
                      <a:pt x="25549" y="20197"/>
                      <a:pt x="25651" y="20173"/>
                    </a:cubicBezTo>
                    <a:cubicBezTo>
                      <a:pt x="25770" y="19586"/>
                      <a:pt x="25887" y="19002"/>
                      <a:pt x="26006" y="18415"/>
                    </a:cubicBezTo>
                    <a:cubicBezTo>
                      <a:pt x="26357" y="18862"/>
                      <a:pt x="26631" y="19369"/>
                      <a:pt x="26813" y="19907"/>
                    </a:cubicBezTo>
                    <a:cubicBezTo>
                      <a:pt x="27450" y="19760"/>
                      <a:pt x="28089" y="19621"/>
                      <a:pt x="28737" y="19532"/>
                    </a:cubicBezTo>
                    <a:cubicBezTo>
                      <a:pt x="28814" y="19003"/>
                      <a:pt x="28889" y="18476"/>
                      <a:pt x="28965" y="17949"/>
                    </a:cubicBezTo>
                    <a:cubicBezTo>
                      <a:pt x="29382" y="18381"/>
                      <a:pt x="29722" y="18888"/>
                      <a:pt x="29971" y="19436"/>
                    </a:cubicBezTo>
                    <a:cubicBezTo>
                      <a:pt x="30012" y="19435"/>
                      <a:pt x="30053" y="19435"/>
                      <a:pt x="30093" y="19435"/>
                    </a:cubicBezTo>
                    <a:cubicBezTo>
                      <a:pt x="30589" y="19435"/>
                      <a:pt x="31081" y="19479"/>
                      <a:pt x="31561" y="19585"/>
                    </a:cubicBezTo>
                    <a:cubicBezTo>
                      <a:pt x="32578" y="17319"/>
                      <a:pt x="32382" y="14520"/>
                      <a:pt x="30990" y="12453"/>
                    </a:cubicBezTo>
                    <a:cubicBezTo>
                      <a:pt x="30219" y="11309"/>
                      <a:pt x="29136" y="10398"/>
                      <a:pt x="28389" y="9237"/>
                    </a:cubicBezTo>
                    <a:cubicBezTo>
                      <a:pt x="28344" y="9167"/>
                      <a:pt x="28300" y="9094"/>
                      <a:pt x="28257" y="9023"/>
                    </a:cubicBezTo>
                    <a:cubicBezTo>
                      <a:pt x="27810" y="8272"/>
                      <a:pt x="27500" y="7450"/>
                      <a:pt x="27178" y="6632"/>
                    </a:cubicBezTo>
                    <a:lnTo>
                      <a:pt x="27178" y="6630"/>
                    </a:lnTo>
                    <a:cubicBezTo>
                      <a:pt x="26926" y="5984"/>
                      <a:pt x="26667" y="5341"/>
                      <a:pt x="26332" y="4734"/>
                    </a:cubicBezTo>
                    <a:cubicBezTo>
                      <a:pt x="25466" y="3172"/>
                      <a:pt x="24093" y="1879"/>
                      <a:pt x="22261" y="1645"/>
                    </a:cubicBezTo>
                    <a:cubicBezTo>
                      <a:pt x="22069" y="1621"/>
                      <a:pt x="21872" y="1607"/>
                      <a:pt x="21670" y="1607"/>
                    </a:cubicBezTo>
                    <a:cubicBezTo>
                      <a:pt x="21625" y="1607"/>
                      <a:pt x="21580" y="1608"/>
                      <a:pt x="21534" y="1609"/>
                    </a:cubicBezTo>
                    <a:cubicBezTo>
                      <a:pt x="21365" y="1613"/>
                      <a:pt x="21191" y="1626"/>
                      <a:pt x="21013" y="1648"/>
                    </a:cubicBezTo>
                    <a:cubicBezTo>
                      <a:pt x="21013" y="1648"/>
                      <a:pt x="20846" y="1536"/>
                      <a:pt x="20535" y="1369"/>
                    </a:cubicBezTo>
                    <a:cubicBezTo>
                      <a:pt x="20294" y="1239"/>
                      <a:pt x="19961" y="1075"/>
                      <a:pt x="19556" y="905"/>
                    </a:cubicBezTo>
                    <a:cubicBezTo>
                      <a:pt x="18504" y="469"/>
                      <a:pt x="16946" y="0"/>
                      <a:pt x="15102" y="0"/>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396;p37">
                <a:extLst>
                  <a:ext uri="{FF2B5EF4-FFF2-40B4-BE49-F238E27FC236}">
                    <a16:creationId xmlns:a16="http://schemas.microsoft.com/office/drawing/2014/main" id="{1F9CE45F-ACAE-B642-5657-511191A80AD8}"/>
                  </a:ext>
                </a:extLst>
              </p:cNvPr>
              <p:cNvSpPr/>
              <p:nvPr/>
            </p:nvSpPr>
            <p:spPr>
              <a:xfrm>
                <a:off x="6031871" y="3410750"/>
                <a:ext cx="174257" cy="412459"/>
              </a:xfrm>
              <a:custGeom>
                <a:avLst/>
                <a:gdLst/>
                <a:ahLst/>
                <a:cxnLst/>
                <a:rect l="l" t="t" r="r" b="b"/>
                <a:pathLst>
                  <a:path w="3936" h="8346" extrusionOk="0">
                    <a:moveTo>
                      <a:pt x="3936" y="0"/>
                    </a:moveTo>
                    <a:lnTo>
                      <a:pt x="3936" y="0"/>
                    </a:lnTo>
                    <a:cubicBezTo>
                      <a:pt x="1026" y="1912"/>
                      <a:pt x="65" y="6029"/>
                      <a:pt x="65" y="6029"/>
                    </a:cubicBezTo>
                    <a:cubicBezTo>
                      <a:pt x="43" y="6563"/>
                      <a:pt x="23" y="7097"/>
                      <a:pt x="0" y="7630"/>
                    </a:cubicBezTo>
                    <a:cubicBezTo>
                      <a:pt x="622" y="7833"/>
                      <a:pt x="1225" y="8085"/>
                      <a:pt x="1826" y="8345"/>
                    </a:cubicBezTo>
                    <a:cubicBezTo>
                      <a:pt x="2103" y="7850"/>
                      <a:pt x="2464" y="7401"/>
                      <a:pt x="2890" y="7024"/>
                    </a:cubicBezTo>
                    <a:lnTo>
                      <a:pt x="3936" y="0"/>
                    </a:ln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97;p37">
                <a:extLst>
                  <a:ext uri="{FF2B5EF4-FFF2-40B4-BE49-F238E27FC236}">
                    <a16:creationId xmlns:a16="http://schemas.microsoft.com/office/drawing/2014/main" id="{F2F6B5F3-F029-1FC7-BFB9-15B0B04D1EAB}"/>
                  </a:ext>
                </a:extLst>
              </p:cNvPr>
              <p:cNvSpPr/>
              <p:nvPr/>
            </p:nvSpPr>
            <p:spPr>
              <a:xfrm>
                <a:off x="6976137" y="3554509"/>
                <a:ext cx="188645" cy="368574"/>
              </a:xfrm>
              <a:custGeom>
                <a:avLst/>
                <a:gdLst/>
                <a:ahLst/>
                <a:cxnLst/>
                <a:rect l="l" t="t" r="r" b="b"/>
                <a:pathLst>
                  <a:path w="4261" h="7458" extrusionOk="0">
                    <a:moveTo>
                      <a:pt x="1" y="1"/>
                    </a:moveTo>
                    <a:cubicBezTo>
                      <a:pt x="1" y="1"/>
                      <a:pt x="1316" y="3111"/>
                      <a:pt x="1302" y="5965"/>
                    </a:cubicBezTo>
                    <a:cubicBezTo>
                      <a:pt x="1653" y="6412"/>
                      <a:pt x="1927" y="6919"/>
                      <a:pt x="2109" y="7457"/>
                    </a:cubicBezTo>
                    <a:cubicBezTo>
                      <a:pt x="2746" y="7310"/>
                      <a:pt x="3385" y="7171"/>
                      <a:pt x="4033" y="7082"/>
                    </a:cubicBezTo>
                    <a:cubicBezTo>
                      <a:pt x="4110" y="6553"/>
                      <a:pt x="4185" y="6026"/>
                      <a:pt x="4261" y="5499"/>
                    </a:cubicBezTo>
                    <a:cubicBezTo>
                      <a:pt x="4261" y="5499"/>
                      <a:pt x="3076" y="858"/>
                      <a:pt x="1" y="1"/>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98;p37">
                <a:extLst>
                  <a:ext uri="{FF2B5EF4-FFF2-40B4-BE49-F238E27FC236}">
                    <a16:creationId xmlns:a16="http://schemas.microsoft.com/office/drawing/2014/main" id="{BAF3B17E-C462-0CC3-1983-DB9E8DCAA224}"/>
                  </a:ext>
                </a:extLst>
              </p:cNvPr>
              <p:cNvSpPr/>
              <p:nvPr/>
            </p:nvSpPr>
            <p:spPr>
              <a:xfrm>
                <a:off x="5927966" y="4014103"/>
                <a:ext cx="1193897" cy="491581"/>
              </a:xfrm>
              <a:custGeom>
                <a:avLst/>
                <a:gdLst/>
                <a:ahLst/>
                <a:cxnLst/>
                <a:rect l="l" t="t" r="r" b="b"/>
                <a:pathLst>
                  <a:path w="26967" h="9947" extrusionOk="0">
                    <a:moveTo>
                      <a:pt x="8804" y="0"/>
                    </a:moveTo>
                    <a:cubicBezTo>
                      <a:pt x="8551" y="0"/>
                      <a:pt x="8292" y="9"/>
                      <a:pt x="8027" y="27"/>
                    </a:cubicBezTo>
                    <a:cubicBezTo>
                      <a:pt x="7768" y="46"/>
                      <a:pt x="7506" y="100"/>
                      <a:pt x="7241" y="186"/>
                    </a:cubicBezTo>
                    <a:cubicBezTo>
                      <a:pt x="6368" y="467"/>
                      <a:pt x="5464" y="1083"/>
                      <a:pt x="4606" y="1847"/>
                    </a:cubicBezTo>
                    <a:cubicBezTo>
                      <a:pt x="3715" y="2638"/>
                      <a:pt x="2872" y="3585"/>
                      <a:pt x="2156" y="4475"/>
                    </a:cubicBezTo>
                    <a:cubicBezTo>
                      <a:pt x="2070" y="4584"/>
                      <a:pt x="1985" y="4690"/>
                      <a:pt x="1902" y="4797"/>
                    </a:cubicBezTo>
                    <a:cubicBezTo>
                      <a:pt x="1407" y="5428"/>
                      <a:pt x="985" y="6016"/>
                      <a:pt x="664" y="6480"/>
                    </a:cubicBezTo>
                    <a:cubicBezTo>
                      <a:pt x="244" y="7088"/>
                      <a:pt x="0" y="7483"/>
                      <a:pt x="0" y="7483"/>
                    </a:cubicBezTo>
                    <a:lnTo>
                      <a:pt x="26967" y="9947"/>
                    </a:lnTo>
                    <a:cubicBezTo>
                      <a:pt x="26967" y="9947"/>
                      <a:pt x="26547" y="8873"/>
                      <a:pt x="25844" y="7471"/>
                    </a:cubicBezTo>
                    <a:cubicBezTo>
                      <a:pt x="25511" y="6806"/>
                      <a:pt x="25113" y="6066"/>
                      <a:pt x="24666" y="5335"/>
                    </a:cubicBezTo>
                    <a:cubicBezTo>
                      <a:pt x="24440" y="4964"/>
                      <a:pt x="24201" y="4596"/>
                      <a:pt x="23952" y="4240"/>
                    </a:cubicBezTo>
                    <a:cubicBezTo>
                      <a:pt x="23341" y="3368"/>
                      <a:pt x="22667" y="2567"/>
                      <a:pt x="21954" y="1990"/>
                    </a:cubicBezTo>
                    <a:cubicBezTo>
                      <a:pt x="21459" y="1589"/>
                      <a:pt x="20945" y="1295"/>
                      <a:pt x="20424" y="1161"/>
                    </a:cubicBezTo>
                    <a:cubicBezTo>
                      <a:pt x="20001" y="1052"/>
                      <a:pt x="19587" y="973"/>
                      <a:pt x="19187" y="916"/>
                    </a:cubicBezTo>
                    <a:cubicBezTo>
                      <a:pt x="18615" y="836"/>
                      <a:pt x="18070" y="803"/>
                      <a:pt x="17565" y="803"/>
                    </a:cubicBezTo>
                    <a:cubicBezTo>
                      <a:pt x="15731" y="803"/>
                      <a:pt x="14410" y="1227"/>
                      <a:pt x="14160" y="1313"/>
                    </a:cubicBezTo>
                    <a:cubicBezTo>
                      <a:pt x="14151" y="1308"/>
                      <a:pt x="14142" y="1303"/>
                      <a:pt x="14130" y="1296"/>
                    </a:cubicBezTo>
                    <a:cubicBezTo>
                      <a:pt x="13735" y="1078"/>
                      <a:pt x="11647" y="0"/>
                      <a:pt x="8804"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99;p37">
                <a:extLst>
                  <a:ext uri="{FF2B5EF4-FFF2-40B4-BE49-F238E27FC236}">
                    <a16:creationId xmlns:a16="http://schemas.microsoft.com/office/drawing/2014/main" id="{81110567-A62F-E887-A72D-DCE0C2B783A1}"/>
                  </a:ext>
                </a:extLst>
              </p:cNvPr>
              <p:cNvSpPr/>
              <p:nvPr/>
            </p:nvSpPr>
            <p:spPr>
              <a:xfrm>
                <a:off x="5927966" y="4059321"/>
                <a:ext cx="1193897" cy="446361"/>
              </a:xfrm>
              <a:custGeom>
                <a:avLst/>
                <a:gdLst/>
                <a:ahLst/>
                <a:cxnLst/>
                <a:rect l="l" t="t" r="r" b="b"/>
                <a:pathLst>
                  <a:path w="26967" h="9032" extrusionOk="0">
                    <a:moveTo>
                      <a:pt x="19187" y="1"/>
                    </a:moveTo>
                    <a:cubicBezTo>
                      <a:pt x="18657" y="305"/>
                      <a:pt x="18115" y="592"/>
                      <a:pt x="17567" y="863"/>
                    </a:cubicBezTo>
                    <a:cubicBezTo>
                      <a:pt x="16130" y="1570"/>
                      <a:pt x="14637" y="2163"/>
                      <a:pt x="13105" y="2634"/>
                    </a:cubicBezTo>
                    <a:cubicBezTo>
                      <a:pt x="10391" y="3470"/>
                      <a:pt x="7558" y="3927"/>
                      <a:pt x="4721" y="3970"/>
                    </a:cubicBezTo>
                    <a:lnTo>
                      <a:pt x="4717" y="3969"/>
                    </a:lnTo>
                    <a:cubicBezTo>
                      <a:pt x="4607" y="3971"/>
                      <a:pt x="4497" y="3973"/>
                      <a:pt x="4386" y="3973"/>
                    </a:cubicBezTo>
                    <a:cubicBezTo>
                      <a:pt x="4338" y="3973"/>
                      <a:pt x="4291" y="3973"/>
                      <a:pt x="4243" y="3973"/>
                    </a:cubicBezTo>
                    <a:cubicBezTo>
                      <a:pt x="3462" y="3973"/>
                      <a:pt x="2681" y="3943"/>
                      <a:pt x="1902" y="3882"/>
                    </a:cubicBezTo>
                    <a:cubicBezTo>
                      <a:pt x="1407" y="4513"/>
                      <a:pt x="985" y="5101"/>
                      <a:pt x="664" y="5565"/>
                    </a:cubicBezTo>
                    <a:cubicBezTo>
                      <a:pt x="244" y="6173"/>
                      <a:pt x="0" y="6568"/>
                      <a:pt x="0" y="6568"/>
                    </a:cubicBezTo>
                    <a:lnTo>
                      <a:pt x="26967" y="9032"/>
                    </a:lnTo>
                    <a:cubicBezTo>
                      <a:pt x="26967" y="9032"/>
                      <a:pt x="26547" y="7958"/>
                      <a:pt x="25844" y="6556"/>
                    </a:cubicBezTo>
                    <a:cubicBezTo>
                      <a:pt x="25511" y="5891"/>
                      <a:pt x="25113" y="5151"/>
                      <a:pt x="24666" y="4420"/>
                    </a:cubicBezTo>
                    <a:cubicBezTo>
                      <a:pt x="24440" y="4049"/>
                      <a:pt x="24201" y="3681"/>
                      <a:pt x="23952" y="3325"/>
                    </a:cubicBezTo>
                    <a:cubicBezTo>
                      <a:pt x="23341" y="2453"/>
                      <a:pt x="22667" y="1652"/>
                      <a:pt x="21954" y="1075"/>
                    </a:cubicBezTo>
                    <a:cubicBezTo>
                      <a:pt x="21459" y="674"/>
                      <a:pt x="20945" y="380"/>
                      <a:pt x="20424" y="246"/>
                    </a:cubicBezTo>
                    <a:cubicBezTo>
                      <a:pt x="20001" y="137"/>
                      <a:pt x="19587" y="58"/>
                      <a:pt x="19187"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00;p37">
                <a:extLst>
                  <a:ext uri="{FF2B5EF4-FFF2-40B4-BE49-F238E27FC236}">
                    <a16:creationId xmlns:a16="http://schemas.microsoft.com/office/drawing/2014/main" id="{586A098B-E074-89FD-6B52-2B9987135065}"/>
                  </a:ext>
                </a:extLst>
              </p:cNvPr>
              <p:cNvSpPr/>
              <p:nvPr/>
            </p:nvSpPr>
            <p:spPr>
              <a:xfrm>
                <a:off x="6453557" y="3979361"/>
                <a:ext cx="218175" cy="121820"/>
              </a:xfrm>
              <a:custGeom>
                <a:avLst/>
                <a:gdLst/>
                <a:ahLst/>
                <a:cxnLst/>
                <a:rect l="l" t="t" r="r" b="b"/>
                <a:pathLst>
                  <a:path w="4928" h="2465" extrusionOk="0">
                    <a:moveTo>
                      <a:pt x="555" y="1"/>
                    </a:moveTo>
                    <a:lnTo>
                      <a:pt x="1" y="1516"/>
                    </a:lnTo>
                    <a:cubicBezTo>
                      <a:pt x="1" y="1516"/>
                      <a:pt x="475" y="2258"/>
                      <a:pt x="2401" y="2435"/>
                    </a:cubicBezTo>
                    <a:cubicBezTo>
                      <a:pt x="2632" y="2456"/>
                      <a:pt x="2843" y="2465"/>
                      <a:pt x="3037" y="2465"/>
                    </a:cubicBezTo>
                    <a:cubicBezTo>
                      <a:pt x="4461" y="2465"/>
                      <a:pt x="4927" y="1966"/>
                      <a:pt x="4927" y="1966"/>
                    </a:cubicBezTo>
                    <a:lnTo>
                      <a:pt x="4654" y="375"/>
                    </a:lnTo>
                    <a:cubicBezTo>
                      <a:pt x="4422" y="387"/>
                      <a:pt x="4187" y="393"/>
                      <a:pt x="3950" y="393"/>
                    </a:cubicBezTo>
                    <a:cubicBezTo>
                      <a:pt x="3505" y="393"/>
                      <a:pt x="3052" y="372"/>
                      <a:pt x="2593" y="329"/>
                    </a:cubicBezTo>
                    <a:cubicBezTo>
                      <a:pt x="1889" y="266"/>
                      <a:pt x="1207" y="156"/>
                      <a:pt x="55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01;p37">
                <a:extLst>
                  <a:ext uri="{FF2B5EF4-FFF2-40B4-BE49-F238E27FC236}">
                    <a16:creationId xmlns:a16="http://schemas.microsoft.com/office/drawing/2014/main" id="{6A654525-65BD-0A41-2A1E-09F7144889FD}"/>
                  </a:ext>
                </a:extLst>
              </p:cNvPr>
              <p:cNvSpPr/>
              <p:nvPr/>
            </p:nvSpPr>
            <p:spPr>
              <a:xfrm>
                <a:off x="6453557" y="3979361"/>
                <a:ext cx="206088" cy="84854"/>
              </a:xfrm>
              <a:custGeom>
                <a:avLst/>
                <a:gdLst/>
                <a:ahLst/>
                <a:cxnLst/>
                <a:rect l="l" t="t" r="r" b="b"/>
                <a:pathLst>
                  <a:path w="4655" h="1717" extrusionOk="0">
                    <a:moveTo>
                      <a:pt x="555" y="1"/>
                    </a:moveTo>
                    <a:lnTo>
                      <a:pt x="1" y="1516"/>
                    </a:lnTo>
                    <a:cubicBezTo>
                      <a:pt x="453" y="1658"/>
                      <a:pt x="888" y="1716"/>
                      <a:pt x="1299" y="1716"/>
                    </a:cubicBezTo>
                    <a:cubicBezTo>
                      <a:pt x="3263" y="1716"/>
                      <a:pt x="4654" y="375"/>
                      <a:pt x="4654" y="375"/>
                    </a:cubicBezTo>
                    <a:lnTo>
                      <a:pt x="555" y="1"/>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02;p37">
                <a:extLst>
                  <a:ext uri="{FF2B5EF4-FFF2-40B4-BE49-F238E27FC236}">
                    <a16:creationId xmlns:a16="http://schemas.microsoft.com/office/drawing/2014/main" id="{7730BA35-3D5A-CABC-A07D-39752B5FF40B}"/>
                  </a:ext>
                </a:extLst>
              </p:cNvPr>
              <p:cNvSpPr/>
              <p:nvPr/>
            </p:nvSpPr>
            <p:spPr>
              <a:xfrm>
                <a:off x="6030056" y="3329802"/>
                <a:ext cx="220389" cy="387601"/>
              </a:xfrm>
              <a:custGeom>
                <a:avLst/>
                <a:gdLst/>
                <a:ahLst/>
                <a:cxnLst/>
                <a:rect l="l" t="t" r="r" b="b"/>
                <a:pathLst>
                  <a:path w="4978" h="7843" extrusionOk="0">
                    <a:moveTo>
                      <a:pt x="4978" y="1506"/>
                    </a:moveTo>
                    <a:lnTo>
                      <a:pt x="4978" y="1507"/>
                    </a:lnTo>
                    <a:lnTo>
                      <a:pt x="4978" y="1507"/>
                    </a:lnTo>
                    <a:cubicBezTo>
                      <a:pt x="4978" y="1507"/>
                      <a:pt x="4978" y="1507"/>
                      <a:pt x="4978" y="1507"/>
                    </a:cubicBezTo>
                    <a:lnTo>
                      <a:pt x="4978" y="1506"/>
                    </a:lnTo>
                    <a:close/>
                    <a:moveTo>
                      <a:pt x="2912" y="1"/>
                    </a:moveTo>
                    <a:cubicBezTo>
                      <a:pt x="2660" y="1"/>
                      <a:pt x="2408" y="44"/>
                      <a:pt x="2171" y="130"/>
                    </a:cubicBezTo>
                    <a:cubicBezTo>
                      <a:pt x="2101" y="155"/>
                      <a:pt x="2033" y="183"/>
                      <a:pt x="1969" y="215"/>
                    </a:cubicBezTo>
                    <a:cubicBezTo>
                      <a:pt x="1139" y="617"/>
                      <a:pt x="614" y="1513"/>
                      <a:pt x="361" y="2415"/>
                    </a:cubicBezTo>
                    <a:cubicBezTo>
                      <a:pt x="1" y="3705"/>
                      <a:pt x="98" y="5159"/>
                      <a:pt x="831" y="6279"/>
                    </a:cubicBezTo>
                    <a:cubicBezTo>
                      <a:pt x="1437" y="7204"/>
                      <a:pt x="2514" y="7834"/>
                      <a:pt x="3602" y="7843"/>
                    </a:cubicBezTo>
                    <a:lnTo>
                      <a:pt x="3605" y="7843"/>
                    </a:lnTo>
                    <a:cubicBezTo>
                      <a:pt x="3615" y="7843"/>
                      <a:pt x="3624" y="7843"/>
                      <a:pt x="3634" y="7843"/>
                    </a:cubicBezTo>
                    <a:cubicBezTo>
                      <a:pt x="3853" y="7843"/>
                      <a:pt x="4073" y="7814"/>
                      <a:pt x="4290" y="7761"/>
                    </a:cubicBezTo>
                    <a:lnTo>
                      <a:pt x="4978" y="1507"/>
                    </a:lnTo>
                    <a:lnTo>
                      <a:pt x="4978" y="1507"/>
                    </a:lnTo>
                    <a:cubicBezTo>
                      <a:pt x="4802" y="952"/>
                      <a:pt x="4392" y="476"/>
                      <a:pt x="3869" y="220"/>
                    </a:cubicBezTo>
                    <a:cubicBezTo>
                      <a:pt x="3572" y="75"/>
                      <a:pt x="3242" y="1"/>
                      <a:pt x="2912"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03;p37">
                <a:extLst>
                  <a:ext uri="{FF2B5EF4-FFF2-40B4-BE49-F238E27FC236}">
                    <a16:creationId xmlns:a16="http://schemas.microsoft.com/office/drawing/2014/main" id="{8C69D506-A0A7-B0F1-CB91-C1A42F4EB82D}"/>
                  </a:ext>
                </a:extLst>
              </p:cNvPr>
              <p:cNvSpPr/>
              <p:nvPr/>
            </p:nvSpPr>
            <p:spPr>
              <a:xfrm>
                <a:off x="6060161" y="3416631"/>
                <a:ext cx="92618" cy="249818"/>
              </a:xfrm>
              <a:custGeom>
                <a:avLst/>
                <a:gdLst/>
                <a:ahLst/>
                <a:cxnLst/>
                <a:rect l="l" t="t" r="r" b="b"/>
                <a:pathLst>
                  <a:path w="2092" h="5055" extrusionOk="0">
                    <a:moveTo>
                      <a:pt x="885" y="1"/>
                    </a:moveTo>
                    <a:cubicBezTo>
                      <a:pt x="877" y="1"/>
                      <a:pt x="868" y="1"/>
                      <a:pt x="859" y="2"/>
                    </a:cubicBezTo>
                    <a:cubicBezTo>
                      <a:pt x="338" y="40"/>
                      <a:pt x="0" y="1202"/>
                      <a:pt x="104" y="2597"/>
                    </a:cubicBezTo>
                    <a:cubicBezTo>
                      <a:pt x="206" y="3969"/>
                      <a:pt x="696" y="5054"/>
                      <a:pt x="1208" y="5054"/>
                    </a:cubicBezTo>
                    <a:cubicBezTo>
                      <a:pt x="1217" y="5054"/>
                      <a:pt x="1225" y="5054"/>
                      <a:pt x="1234" y="5053"/>
                    </a:cubicBezTo>
                    <a:cubicBezTo>
                      <a:pt x="1754" y="5014"/>
                      <a:pt x="2091" y="3852"/>
                      <a:pt x="1987" y="2457"/>
                    </a:cubicBezTo>
                    <a:cubicBezTo>
                      <a:pt x="1886" y="1086"/>
                      <a:pt x="1395" y="1"/>
                      <a:pt x="88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04;p37">
                <a:extLst>
                  <a:ext uri="{FF2B5EF4-FFF2-40B4-BE49-F238E27FC236}">
                    <a16:creationId xmlns:a16="http://schemas.microsoft.com/office/drawing/2014/main" id="{BA0DE86C-8AEC-F7AF-6262-822AD1F93D1F}"/>
                  </a:ext>
                </a:extLst>
              </p:cNvPr>
              <p:cNvSpPr/>
              <p:nvPr/>
            </p:nvSpPr>
            <p:spPr>
              <a:xfrm>
                <a:off x="6101643" y="3406401"/>
                <a:ext cx="57156" cy="259307"/>
              </a:xfrm>
              <a:custGeom>
                <a:avLst/>
                <a:gdLst/>
                <a:ahLst/>
                <a:cxnLst/>
                <a:rect l="l" t="t" r="r" b="b"/>
                <a:pathLst>
                  <a:path w="1291" h="5247" extrusionOk="0">
                    <a:moveTo>
                      <a:pt x="85" y="1"/>
                    </a:moveTo>
                    <a:cubicBezTo>
                      <a:pt x="63" y="1"/>
                      <a:pt x="43" y="10"/>
                      <a:pt x="28" y="27"/>
                    </a:cubicBezTo>
                    <a:cubicBezTo>
                      <a:pt x="1" y="58"/>
                      <a:pt x="5" y="104"/>
                      <a:pt x="36" y="131"/>
                    </a:cubicBezTo>
                    <a:cubicBezTo>
                      <a:pt x="323" y="374"/>
                      <a:pt x="539" y="731"/>
                      <a:pt x="715" y="1256"/>
                    </a:cubicBezTo>
                    <a:cubicBezTo>
                      <a:pt x="1140" y="2518"/>
                      <a:pt x="1117" y="3900"/>
                      <a:pt x="649" y="5147"/>
                    </a:cubicBezTo>
                    <a:cubicBezTo>
                      <a:pt x="635" y="5185"/>
                      <a:pt x="654" y="5228"/>
                      <a:pt x="692" y="5242"/>
                    </a:cubicBezTo>
                    <a:cubicBezTo>
                      <a:pt x="698" y="5245"/>
                      <a:pt x="705" y="5246"/>
                      <a:pt x="711" y="5246"/>
                    </a:cubicBezTo>
                    <a:cubicBezTo>
                      <a:pt x="713" y="5246"/>
                      <a:pt x="715" y="5246"/>
                      <a:pt x="717" y="5246"/>
                    </a:cubicBezTo>
                    <a:cubicBezTo>
                      <a:pt x="748" y="5246"/>
                      <a:pt x="776" y="5228"/>
                      <a:pt x="787" y="5199"/>
                    </a:cubicBezTo>
                    <a:cubicBezTo>
                      <a:pt x="1266" y="3920"/>
                      <a:pt x="1291" y="2503"/>
                      <a:pt x="854" y="1209"/>
                    </a:cubicBezTo>
                    <a:cubicBezTo>
                      <a:pt x="668" y="658"/>
                      <a:pt x="439" y="279"/>
                      <a:pt x="132" y="18"/>
                    </a:cubicBezTo>
                    <a:cubicBezTo>
                      <a:pt x="118" y="6"/>
                      <a:pt x="101" y="1"/>
                      <a:pt x="85" y="1"/>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05;p37">
                <a:extLst>
                  <a:ext uri="{FF2B5EF4-FFF2-40B4-BE49-F238E27FC236}">
                    <a16:creationId xmlns:a16="http://schemas.microsoft.com/office/drawing/2014/main" id="{1CF0618B-CFE8-7BB7-FB24-401AB0D31BE8}"/>
                  </a:ext>
                </a:extLst>
              </p:cNvPr>
              <p:cNvSpPr/>
              <p:nvPr/>
            </p:nvSpPr>
            <p:spPr>
              <a:xfrm>
                <a:off x="6084687" y="3539931"/>
                <a:ext cx="67516" cy="74081"/>
              </a:xfrm>
              <a:custGeom>
                <a:avLst/>
                <a:gdLst/>
                <a:ahLst/>
                <a:cxnLst/>
                <a:rect l="l" t="t" r="r" b="b"/>
                <a:pathLst>
                  <a:path w="1525" h="1499" extrusionOk="0">
                    <a:moveTo>
                      <a:pt x="1440" y="0"/>
                    </a:moveTo>
                    <a:cubicBezTo>
                      <a:pt x="1429" y="0"/>
                      <a:pt x="1417" y="3"/>
                      <a:pt x="1406" y="8"/>
                    </a:cubicBezTo>
                    <a:cubicBezTo>
                      <a:pt x="815" y="310"/>
                      <a:pt x="323" y="801"/>
                      <a:pt x="20" y="1390"/>
                    </a:cubicBezTo>
                    <a:cubicBezTo>
                      <a:pt x="1" y="1427"/>
                      <a:pt x="15" y="1471"/>
                      <a:pt x="51" y="1490"/>
                    </a:cubicBezTo>
                    <a:cubicBezTo>
                      <a:pt x="60" y="1494"/>
                      <a:pt x="70" y="1497"/>
                      <a:pt x="79" y="1498"/>
                    </a:cubicBezTo>
                    <a:cubicBezTo>
                      <a:pt x="81" y="1498"/>
                      <a:pt x="83" y="1499"/>
                      <a:pt x="85" y="1499"/>
                    </a:cubicBezTo>
                    <a:cubicBezTo>
                      <a:pt x="111" y="1499"/>
                      <a:pt x="138" y="1483"/>
                      <a:pt x="150" y="1458"/>
                    </a:cubicBezTo>
                    <a:cubicBezTo>
                      <a:pt x="440" y="894"/>
                      <a:pt x="910" y="427"/>
                      <a:pt x="1474" y="140"/>
                    </a:cubicBezTo>
                    <a:cubicBezTo>
                      <a:pt x="1510" y="120"/>
                      <a:pt x="1524" y="76"/>
                      <a:pt x="1505" y="40"/>
                    </a:cubicBezTo>
                    <a:cubicBezTo>
                      <a:pt x="1492" y="14"/>
                      <a:pt x="1467" y="0"/>
                      <a:pt x="1440" y="0"/>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06;p37">
                <a:extLst>
                  <a:ext uri="{FF2B5EF4-FFF2-40B4-BE49-F238E27FC236}">
                    <a16:creationId xmlns:a16="http://schemas.microsoft.com/office/drawing/2014/main" id="{4C9C175F-462C-378D-B9BB-17EE4075813C}"/>
                  </a:ext>
                </a:extLst>
              </p:cNvPr>
              <p:cNvSpPr/>
              <p:nvPr/>
            </p:nvSpPr>
            <p:spPr>
              <a:xfrm>
                <a:off x="6116917" y="3329802"/>
                <a:ext cx="133526" cy="387601"/>
              </a:xfrm>
              <a:custGeom>
                <a:avLst/>
                <a:gdLst/>
                <a:ahLst/>
                <a:cxnLst/>
                <a:rect l="l" t="t" r="r" b="b"/>
                <a:pathLst>
                  <a:path w="3016" h="7843" extrusionOk="0">
                    <a:moveTo>
                      <a:pt x="950" y="1"/>
                    </a:moveTo>
                    <a:cubicBezTo>
                      <a:pt x="698" y="1"/>
                      <a:pt x="446" y="44"/>
                      <a:pt x="209" y="130"/>
                    </a:cubicBezTo>
                    <a:cubicBezTo>
                      <a:pt x="139" y="155"/>
                      <a:pt x="71" y="183"/>
                      <a:pt x="7" y="215"/>
                    </a:cubicBezTo>
                    <a:lnTo>
                      <a:pt x="0" y="220"/>
                    </a:lnTo>
                    <a:cubicBezTo>
                      <a:pt x="1848" y="2445"/>
                      <a:pt x="1640" y="7843"/>
                      <a:pt x="1640" y="7843"/>
                    </a:cubicBezTo>
                    <a:lnTo>
                      <a:pt x="1643" y="7843"/>
                    </a:lnTo>
                    <a:cubicBezTo>
                      <a:pt x="1653" y="7843"/>
                      <a:pt x="1662" y="7843"/>
                      <a:pt x="1672" y="7843"/>
                    </a:cubicBezTo>
                    <a:cubicBezTo>
                      <a:pt x="1891" y="7843"/>
                      <a:pt x="2111" y="7814"/>
                      <a:pt x="2328" y="7761"/>
                    </a:cubicBezTo>
                    <a:lnTo>
                      <a:pt x="3016" y="1506"/>
                    </a:lnTo>
                    <a:cubicBezTo>
                      <a:pt x="2841" y="952"/>
                      <a:pt x="2430" y="476"/>
                      <a:pt x="1907" y="220"/>
                    </a:cubicBezTo>
                    <a:cubicBezTo>
                      <a:pt x="1610" y="75"/>
                      <a:pt x="1280" y="1"/>
                      <a:pt x="95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7;p37">
                <a:extLst>
                  <a:ext uri="{FF2B5EF4-FFF2-40B4-BE49-F238E27FC236}">
                    <a16:creationId xmlns:a16="http://schemas.microsoft.com/office/drawing/2014/main" id="{C9F237C3-9B06-EE31-1F98-4FB716FC3D43}"/>
                  </a:ext>
                </a:extLst>
              </p:cNvPr>
              <p:cNvSpPr/>
              <p:nvPr/>
            </p:nvSpPr>
            <p:spPr>
              <a:xfrm>
                <a:off x="6958782" y="3422067"/>
                <a:ext cx="219282" cy="379002"/>
              </a:xfrm>
              <a:custGeom>
                <a:avLst/>
                <a:gdLst/>
                <a:ahLst/>
                <a:cxnLst/>
                <a:rect l="l" t="t" r="r" b="b"/>
                <a:pathLst>
                  <a:path w="4953" h="7669" extrusionOk="0">
                    <a:moveTo>
                      <a:pt x="2359" y="0"/>
                    </a:moveTo>
                    <a:cubicBezTo>
                      <a:pt x="2163" y="0"/>
                      <a:pt x="1968" y="26"/>
                      <a:pt x="1780" y="79"/>
                    </a:cubicBezTo>
                    <a:cubicBezTo>
                      <a:pt x="1219" y="236"/>
                      <a:pt x="729" y="630"/>
                      <a:pt x="456" y="1143"/>
                    </a:cubicBezTo>
                    <a:lnTo>
                      <a:pt x="0" y="7419"/>
                    </a:lnTo>
                    <a:cubicBezTo>
                      <a:pt x="211" y="7515"/>
                      <a:pt x="433" y="7584"/>
                      <a:pt x="658" y="7624"/>
                    </a:cubicBezTo>
                    <a:lnTo>
                      <a:pt x="661" y="7624"/>
                    </a:lnTo>
                    <a:cubicBezTo>
                      <a:pt x="831" y="7654"/>
                      <a:pt x="1004" y="7668"/>
                      <a:pt x="1176" y="7668"/>
                    </a:cubicBezTo>
                    <a:cubicBezTo>
                      <a:pt x="2094" y="7668"/>
                      <a:pt x="3027" y="7261"/>
                      <a:pt x="3670" y="6587"/>
                    </a:cubicBezTo>
                    <a:cubicBezTo>
                      <a:pt x="4593" y="5620"/>
                      <a:pt x="4953" y="4207"/>
                      <a:pt x="4832" y="2873"/>
                    </a:cubicBezTo>
                    <a:cubicBezTo>
                      <a:pt x="4748" y="1941"/>
                      <a:pt x="4393" y="965"/>
                      <a:pt x="3650" y="418"/>
                    </a:cubicBezTo>
                    <a:cubicBezTo>
                      <a:pt x="3592" y="376"/>
                      <a:pt x="3531" y="335"/>
                      <a:pt x="3466" y="297"/>
                    </a:cubicBezTo>
                    <a:cubicBezTo>
                      <a:pt x="3132" y="101"/>
                      <a:pt x="2745" y="0"/>
                      <a:pt x="2359"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08;p37">
                <a:extLst>
                  <a:ext uri="{FF2B5EF4-FFF2-40B4-BE49-F238E27FC236}">
                    <a16:creationId xmlns:a16="http://schemas.microsoft.com/office/drawing/2014/main" id="{EB7F5F4F-B18E-E9BE-58A7-AE2D6FD84121}"/>
                  </a:ext>
                </a:extLst>
              </p:cNvPr>
              <p:cNvSpPr/>
              <p:nvPr/>
            </p:nvSpPr>
            <p:spPr>
              <a:xfrm>
                <a:off x="7041880" y="3520954"/>
                <a:ext cx="112319" cy="243344"/>
              </a:xfrm>
              <a:custGeom>
                <a:avLst/>
                <a:gdLst/>
                <a:ahLst/>
                <a:cxnLst/>
                <a:rect l="l" t="t" r="r" b="b"/>
                <a:pathLst>
                  <a:path w="2537" h="4924" extrusionOk="0">
                    <a:moveTo>
                      <a:pt x="1817" y="0"/>
                    </a:moveTo>
                    <a:cubicBezTo>
                      <a:pt x="1323" y="0"/>
                      <a:pt x="688" y="951"/>
                      <a:pt x="355" y="2221"/>
                    </a:cubicBezTo>
                    <a:cubicBezTo>
                      <a:pt x="0" y="3575"/>
                      <a:pt x="121" y="4779"/>
                      <a:pt x="626" y="4911"/>
                    </a:cubicBezTo>
                    <a:cubicBezTo>
                      <a:pt x="657" y="4919"/>
                      <a:pt x="688" y="4923"/>
                      <a:pt x="719" y="4923"/>
                    </a:cubicBezTo>
                    <a:cubicBezTo>
                      <a:pt x="1213" y="4923"/>
                      <a:pt x="1849" y="3972"/>
                      <a:pt x="2182" y="2701"/>
                    </a:cubicBezTo>
                    <a:cubicBezTo>
                      <a:pt x="2537" y="1347"/>
                      <a:pt x="2415" y="143"/>
                      <a:pt x="1911" y="12"/>
                    </a:cubicBezTo>
                    <a:cubicBezTo>
                      <a:pt x="1880" y="4"/>
                      <a:pt x="1849" y="0"/>
                      <a:pt x="1817"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09;p37">
                <a:extLst>
                  <a:ext uri="{FF2B5EF4-FFF2-40B4-BE49-F238E27FC236}">
                    <a16:creationId xmlns:a16="http://schemas.microsoft.com/office/drawing/2014/main" id="{46C667B8-CE16-E975-05CF-F4E252357385}"/>
                  </a:ext>
                </a:extLst>
              </p:cNvPr>
              <p:cNvSpPr/>
              <p:nvPr/>
            </p:nvSpPr>
            <p:spPr>
              <a:xfrm>
                <a:off x="7038338" y="3509983"/>
                <a:ext cx="86154" cy="249472"/>
              </a:xfrm>
              <a:custGeom>
                <a:avLst/>
                <a:gdLst/>
                <a:ahLst/>
                <a:cxnLst/>
                <a:rect l="l" t="t" r="r" b="b"/>
                <a:pathLst>
                  <a:path w="1946" h="5048" extrusionOk="0">
                    <a:moveTo>
                      <a:pt x="1861" y="1"/>
                    </a:moveTo>
                    <a:cubicBezTo>
                      <a:pt x="1848" y="1"/>
                      <a:pt x="1836" y="4"/>
                      <a:pt x="1825" y="11"/>
                    </a:cubicBezTo>
                    <a:cubicBezTo>
                      <a:pt x="1475" y="212"/>
                      <a:pt x="1180" y="542"/>
                      <a:pt x="897" y="1051"/>
                    </a:cubicBezTo>
                    <a:cubicBezTo>
                      <a:pt x="235" y="2243"/>
                      <a:pt x="1" y="3642"/>
                      <a:pt x="241" y="4986"/>
                    </a:cubicBezTo>
                    <a:cubicBezTo>
                      <a:pt x="246" y="5020"/>
                      <a:pt x="274" y="5044"/>
                      <a:pt x="306" y="5046"/>
                    </a:cubicBezTo>
                    <a:cubicBezTo>
                      <a:pt x="309" y="5047"/>
                      <a:pt x="313" y="5047"/>
                      <a:pt x="316" y="5047"/>
                    </a:cubicBezTo>
                    <a:cubicBezTo>
                      <a:pt x="319" y="5047"/>
                      <a:pt x="322" y="5047"/>
                      <a:pt x="326" y="5046"/>
                    </a:cubicBezTo>
                    <a:cubicBezTo>
                      <a:pt x="366" y="5038"/>
                      <a:pt x="393" y="5001"/>
                      <a:pt x="385" y="4960"/>
                    </a:cubicBezTo>
                    <a:cubicBezTo>
                      <a:pt x="152" y="3649"/>
                      <a:pt x="379" y="2286"/>
                      <a:pt x="1027" y="1122"/>
                    </a:cubicBezTo>
                    <a:cubicBezTo>
                      <a:pt x="1296" y="638"/>
                      <a:pt x="1573" y="325"/>
                      <a:pt x="1897" y="138"/>
                    </a:cubicBezTo>
                    <a:cubicBezTo>
                      <a:pt x="1932" y="118"/>
                      <a:pt x="1945" y="73"/>
                      <a:pt x="1925" y="38"/>
                    </a:cubicBezTo>
                    <a:cubicBezTo>
                      <a:pt x="1911" y="14"/>
                      <a:pt x="1886" y="1"/>
                      <a:pt x="1861" y="1"/>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10;p37">
                <a:extLst>
                  <a:ext uri="{FF2B5EF4-FFF2-40B4-BE49-F238E27FC236}">
                    <a16:creationId xmlns:a16="http://schemas.microsoft.com/office/drawing/2014/main" id="{EF183C51-33D5-B1E1-C730-1BACA3F9BA94}"/>
                  </a:ext>
                </a:extLst>
              </p:cNvPr>
              <p:cNvSpPr/>
              <p:nvPr/>
            </p:nvSpPr>
            <p:spPr>
              <a:xfrm>
                <a:off x="7052948" y="3632591"/>
                <a:ext cx="55562" cy="85101"/>
              </a:xfrm>
              <a:custGeom>
                <a:avLst/>
                <a:gdLst/>
                <a:ahLst/>
                <a:cxnLst/>
                <a:rect l="l" t="t" r="r" b="b"/>
                <a:pathLst>
                  <a:path w="1255" h="1722" extrusionOk="0">
                    <a:moveTo>
                      <a:pt x="85" y="0"/>
                    </a:moveTo>
                    <a:cubicBezTo>
                      <a:pt x="63" y="0"/>
                      <a:pt x="41" y="10"/>
                      <a:pt x="27" y="28"/>
                    </a:cubicBezTo>
                    <a:cubicBezTo>
                      <a:pt x="1" y="61"/>
                      <a:pt x="7" y="108"/>
                      <a:pt x="40" y="132"/>
                    </a:cubicBezTo>
                    <a:cubicBezTo>
                      <a:pt x="542" y="517"/>
                      <a:pt x="919" y="1062"/>
                      <a:pt x="1101" y="1669"/>
                    </a:cubicBezTo>
                    <a:cubicBezTo>
                      <a:pt x="1110" y="1699"/>
                      <a:pt x="1136" y="1718"/>
                      <a:pt x="1165" y="1721"/>
                    </a:cubicBezTo>
                    <a:cubicBezTo>
                      <a:pt x="1167" y="1721"/>
                      <a:pt x="1170" y="1721"/>
                      <a:pt x="1172" y="1721"/>
                    </a:cubicBezTo>
                    <a:cubicBezTo>
                      <a:pt x="1179" y="1721"/>
                      <a:pt x="1187" y="1720"/>
                      <a:pt x="1193" y="1718"/>
                    </a:cubicBezTo>
                    <a:cubicBezTo>
                      <a:pt x="1232" y="1707"/>
                      <a:pt x="1254" y="1665"/>
                      <a:pt x="1243" y="1626"/>
                    </a:cubicBezTo>
                    <a:cubicBezTo>
                      <a:pt x="1052" y="991"/>
                      <a:pt x="655" y="419"/>
                      <a:pt x="129" y="15"/>
                    </a:cubicBezTo>
                    <a:cubicBezTo>
                      <a:pt x="116" y="5"/>
                      <a:pt x="100" y="0"/>
                      <a:pt x="85" y="0"/>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11;p37">
                <a:extLst>
                  <a:ext uri="{FF2B5EF4-FFF2-40B4-BE49-F238E27FC236}">
                    <a16:creationId xmlns:a16="http://schemas.microsoft.com/office/drawing/2014/main" id="{856E5974-083A-4934-13C7-FD2B4C999682}"/>
                  </a:ext>
                </a:extLst>
              </p:cNvPr>
              <p:cNvSpPr/>
              <p:nvPr/>
            </p:nvSpPr>
            <p:spPr>
              <a:xfrm>
                <a:off x="6958782" y="3422067"/>
                <a:ext cx="161860" cy="376778"/>
              </a:xfrm>
              <a:custGeom>
                <a:avLst/>
                <a:gdLst/>
                <a:ahLst/>
                <a:cxnLst/>
                <a:rect l="l" t="t" r="r" b="b"/>
                <a:pathLst>
                  <a:path w="3656" h="7624" extrusionOk="0">
                    <a:moveTo>
                      <a:pt x="2359" y="0"/>
                    </a:moveTo>
                    <a:cubicBezTo>
                      <a:pt x="2164" y="0"/>
                      <a:pt x="1969" y="26"/>
                      <a:pt x="1781" y="79"/>
                    </a:cubicBezTo>
                    <a:cubicBezTo>
                      <a:pt x="1219" y="236"/>
                      <a:pt x="729" y="630"/>
                      <a:pt x="456" y="1143"/>
                    </a:cubicBezTo>
                    <a:lnTo>
                      <a:pt x="0" y="7419"/>
                    </a:lnTo>
                    <a:cubicBezTo>
                      <a:pt x="211" y="7515"/>
                      <a:pt x="433" y="7584"/>
                      <a:pt x="658" y="7624"/>
                    </a:cubicBezTo>
                    <a:lnTo>
                      <a:pt x="661" y="7624"/>
                    </a:lnTo>
                    <a:cubicBezTo>
                      <a:pt x="661" y="7624"/>
                      <a:pt x="1434" y="2277"/>
                      <a:pt x="3655" y="424"/>
                    </a:cubicBezTo>
                    <a:lnTo>
                      <a:pt x="3650" y="418"/>
                    </a:lnTo>
                    <a:cubicBezTo>
                      <a:pt x="3592" y="376"/>
                      <a:pt x="3531" y="335"/>
                      <a:pt x="3466" y="298"/>
                    </a:cubicBezTo>
                    <a:cubicBezTo>
                      <a:pt x="3133" y="102"/>
                      <a:pt x="2745" y="0"/>
                      <a:pt x="235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12;p37">
                <a:extLst>
                  <a:ext uri="{FF2B5EF4-FFF2-40B4-BE49-F238E27FC236}">
                    <a16:creationId xmlns:a16="http://schemas.microsoft.com/office/drawing/2014/main" id="{594F6796-8FF5-2F7F-B28C-E536C4EDE8ED}"/>
                  </a:ext>
                </a:extLst>
              </p:cNvPr>
              <p:cNvSpPr/>
              <p:nvPr/>
            </p:nvSpPr>
            <p:spPr>
              <a:xfrm>
                <a:off x="6157026" y="3105293"/>
                <a:ext cx="891294" cy="893514"/>
              </a:xfrm>
              <a:custGeom>
                <a:avLst/>
                <a:gdLst/>
                <a:ahLst/>
                <a:cxnLst/>
                <a:rect l="l" t="t" r="r" b="b"/>
                <a:pathLst>
                  <a:path w="20132" h="18080" extrusionOk="0">
                    <a:moveTo>
                      <a:pt x="10068" y="1"/>
                    </a:moveTo>
                    <a:cubicBezTo>
                      <a:pt x="5129" y="1"/>
                      <a:pt x="902" y="3869"/>
                      <a:pt x="432" y="9010"/>
                    </a:cubicBezTo>
                    <a:cubicBezTo>
                      <a:pt x="1" y="13726"/>
                      <a:pt x="2993" y="16671"/>
                      <a:pt x="7253" y="17686"/>
                    </a:cubicBezTo>
                    <a:cubicBezTo>
                      <a:pt x="7907" y="17842"/>
                      <a:pt x="8587" y="17953"/>
                      <a:pt x="9291" y="18016"/>
                    </a:cubicBezTo>
                    <a:cubicBezTo>
                      <a:pt x="9750" y="18059"/>
                      <a:pt x="10204" y="18080"/>
                      <a:pt x="10648" y="18080"/>
                    </a:cubicBezTo>
                    <a:cubicBezTo>
                      <a:pt x="10886" y="18080"/>
                      <a:pt x="11120" y="18074"/>
                      <a:pt x="11352" y="18062"/>
                    </a:cubicBezTo>
                    <a:cubicBezTo>
                      <a:pt x="15727" y="17837"/>
                      <a:pt x="19204" y="15481"/>
                      <a:pt x="19635" y="10765"/>
                    </a:cubicBezTo>
                    <a:cubicBezTo>
                      <a:pt x="20131" y="5326"/>
                      <a:pt x="16236" y="525"/>
                      <a:pt x="10934" y="40"/>
                    </a:cubicBezTo>
                    <a:cubicBezTo>
                      <a:pt x="10643" y="14"/>
                      <a:pt x="10354" y="1"/>
                      <a:pt x="10068"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13;p37">
                <a:extLst>
                  <a:ext uri="{FF2B5EF4-FFF2-40B4-BE49-F238E27FC236}">
                    <a16:creationId xmlns:a16="http://schemas.microsoft.com/office/drawing/2014/main" id="{694C7FE3-6B85-52D3-3C4A-54325AC18000}"/>
                  </a:ext>
                </a:extLst>
              </p:cNvPr>
              <p:cNvSpPr/>
              <p:nvPr/>
            </p:nvSpPr>
            <p:spPr>
              <a:xfrm>
                <a:off x="6206079" y="3558166"/>
                <a:ext cx="210117" cy="234547"/>
              </a:xfrm>
              <a:custGeom>
                <a:avLst/>
                <a:gdLst/>
                <a:ahLst/>
                <a:cxnLst/>
                <a:rect l="l" t="t" r="r" b="b"/>
                <a:pathLst>
                  <a:path w="4746" h="4746" extrusionOk="0">
                    <a:moveTo>
                      <a:pt x="2374" y="1"/>
                    </a:moveTo>
                    <a:cubicBezTo>
                      <a:pt x="1063" y="1"/>
                      <a:pt x="1" y="1062"/>
                      <a:pt x="1" y="2372"/>
                    </a:cubicBezTo>
                    <a:cubicBezTo>
                      <a:pt x="1" y="3683"/>
                      <a:pt x="1063" y="4745"/>
                      <a:pt x="2374" y="4745"/>
                    </a:cubicBezTo>
                    <a:cubicBezTo>
                      <a:pt x="3684" y="4745"/>
                      <a:pt x="4745" y="3683"/>
                      <a:pt x="4745" y="2372"/>
                    </a:cubicBezTo>
                    <a:cubicBezTo>
                      <a:pt x="4745" y="1062"/>
                      <a:pt x="3684" y="1"/>
                      <a:pt x="2374"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14;p37">
                <a:extLst>
                  <a:ext uri="{FF2B5EF4-FFF2-40B4-BE49-F238E27FC236}">
                    <a16:creationId xmlns:a16="http://schemas.microsoft.com/office/drawing/2014/main" id="{0EC82574-3626-FF33-DEA5-C19A35B63C57}"/>
                  </a:ext>
                </a:extLst>
              </p:cNvPr>
              <p:cNvSpPr/>
              <p:nvPr/>
            </p:nvSpPr>
            <p:spPr>
              <a:xfrm>
                <a:off x="6768194" y="3615492"/>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5" y="4746"/>
                      <a:pt x="4747" y="3684"/>
                      <a:pt x="4747" y="2373"/>
                    </a:cubicBezTo>
                    <a:cubicBezTo>
                      <a:pt x="4747" y="1063"/>
                      <a:pt x="3685" y="0"/>
                      <a:pt x="2374"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15;p37">
                <a:extLst>
                  <a:ext uri="{FF2B5EF4-FFF2-40B4-BE49-F238E27FC236}">
                    <a16:creationId xmlns:a16="http://schemas.microsoft.com/office/drawing/2014/main" id="{9ECFF4F9-63D0-EEBE-3827-3AD87C2A10DC}"/>
                  </a:ext>
                </a:extLst>
              </p:cNvPr>
              <p:cNvSpPr/>
              <p:nvPr/>
            </p:nvSpPr>
            <p:spPr>
              <a:xfrm>
                <a:off x="6300200" y="3341366"/>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4" y="4746"/>
                      <a:pt x="4747" y="3684"/>
                      <a:pt x="4747" y="2373"/>
                    </a:cubicBezTo>
                    <a:cubicBezTo>
                      <a:pt x="4747" y="1063"/>
                      <a:pt x="3684" y="0"/>
                      <a:pt x="2374"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16;p37">
                <a:extLst>
                  <a:ext uri="{FF2B5EF4-FFF2-40B4-BE49-F238E27FC236}">
                    <a16:creationId xmlns:a16="http://schemas.microsoft.com/office/drawing/2014/main" id="{CF7756DA-63B1-2AE0-1119-76ED0BC4B408}"/>
                  </a:ext>
                </a:extLst>
              </p:cNvPr>
              <p:cNvSpPr/>
              <p:nvPr/>
            </p:nvSpPr>
            <p:spPr>
              <a:xfrm>
                <a:off x="6281429" y="3381049"/>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69" y="5424"/>
                      <a:pt x="2880" y="5424"/>
                    </a:cubicBezTo>
                    <a:cubicBezTo>
                      <a:pt x="4178" y="5424"/>
                      <a:pt x="5247" y="4706"/>
                      <a:pt x="5385" y="3203"/>
                    </a:cubicBezTo>
                    <a:cubicBezTo>
                      <a:pt x="5533" y="1571"/>
                      <a:pt x="4482" y="143"/>
                      <a:pt x="3037" y="10"/>
                    </a:cubicBezTo>
                    <a:cubicBezTo>
                      <a:pt x="2964" y="4"/>
                      <a:pt x="2893" y="0"/>
                      <a:pt x="2821"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417;p37">
                <a:extLst>
                  <a:ext uri="{FF2B5EF4-FFF2-40B4-BE49-F238E27FC236}">
                    <a16:creationId xmlns:a16="http://schemas.microsoft.com/office/drawing/2014/main" id="{C4A68999-9E44-6E28-0016-5263885854A7}"/>
                  </a:ext>
                </a:extLst>
              </p:cNvPr>
              <p:cNvSpPr/>
              <p:nvPr/>
            </p:nvSpPr>
            <p:spPr>
              <a:xfrm>
                <a:off x="6284174" y="3370227"/>
                <a:ext cx="227339" cy="145492"/>
              </a:xfrm>
              <a:custGeom>
                <a:avLst/>
                <a:gdLst/>
                <a:ahLst/>
                <a:cxnLst/>
                <a:rect l="l" t="t" r="r" b="b"/>
                <a:pathLst>
                  <a:path w="5135" h="2944" extrusionOk="0">
                    <a:moveTo>
                      <a:pt x="2735" y="1"/>
                    </a:moveTo>
                    <a:cubicBezTo>
                      <a:pt x="1292" y="1"/>
                      <a:pt x="0" y="1344"/>
                      <a:pt x="87" y="2944"/>
                    </a:cubicBezTo>
                    <a:cubicBezTo>
                      <a:pt x="388" y="1584"/>
                      <a:pt x="1493" y="433"/>
                      <a:pt x="2795" y="433"/>
                    </a:cubicBezTo>
                    <a:cubicBezTo>
                      <a:pt x="3159" y="433"/>
                      <a:pt x="3539" y="523"/>
                      <a:pt x="3920" y="724"/>
                    </a:cubicBezTo>
                    <a:cubicBezTo>
                      <a:pt x="4440" y="1008"/>
                      <a:pt x="4842" y="1463"/>
                      <a:pt x="5135" y="1985"/>
                    </a:cubicBezTo>
                    <a:cubicBezTo>
                      <a:pt x="5005" y="1367"/>
                      <a:pt x="4629" y="797"/>
                      <a:pt x="4102" y="432"/>
                    </a:cubicBezTo>
                    <a:cubicBezTo>
                      <a:pt x="3657" y="133"/>
                      <a:pt x="3189" y="1"/>
                      <a:pt x="2735"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18;p37">
                <a:extLst>
                  <a:ext uri="{FF2B5EF4-FFF2-40B4-BE49-F238E27FC236}">
                    <a16:creationId xmlns:a16="http://schemas.microsoft.com/office/drawing/2014/main" id="{C21C01D6-DD23-F067-6FDF-5F3D85B51AF8}"/>
                  </a:ext>
                </a:extLst>
              </p:cNvPr>
              <p:cNvSpPr/>
              <p:nvPr/>
            </p:nvSpPr>
            <p:spPr>
              <a:xfrm>
                <a:off x="6309453" y="3294814"/>
                <a:ext cx="166155" cy="71758"/>
              </a:xfrm>
              <a:custGeom>
                <a:avLst/>
                <a:gdLst/>
                <a:ahLst/>
                <a:cxnLst/>
                <a:rect l="l" t="t" r="r" b="b"/>
                <a:pathLst>
                  <a:path w="3753" h="1452" extrusionOk="0">
                    <a:moveTo>
                      <a:pt x="2655" y="0"/>
                    </a:moveTo>
                    <a:cubicBezTo>
                      <a:pt x="2626" y="0"/>
                      <a:pt x="2597" y="1"/>
                      <a:pt x="2567" y="3"/>
                    </a:cubicBezTo>
                    <a:cubicBezTo>
                      <a:pt x="1754" y="55"/>
                      <a:pt x="1" y="855"/>
                      <a:pt x="105" y="1397"/>
                    </a:cubicBezTo>
                    <a:cubicBezTo>
                      <a:pt x="112" y="1435"/>
                      <a:pt x="190" y="1451"/>
                      <a:pt x="315" y="1451"/>
                    </a:cubicBezTo>
                    <a:cubicBezTo>
                      <a:pt x="799" y="1451"/>
                      <a:pt x="1989" y="1216"/>
                      <a:pt x="2591" y="1149"/>
                    </a:cubicBezTo>
                    <a:cubicBezTo>
                      <a:pt x="3161" y="1085"/>
                      <a:pt x="3739" y="1110"/>
                      <a:pt x="3745" y="760"/>
                    </a:cubicBezTo>
                    <a:cubicBezTo>
                      <a:pt x="3753" y="426"/>
                      <a:pt x="3289" y="0"/>
                      <a:pt x="2655" y="0"/>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19;p37">
                <a:extLst>
                  <a:ext uri="{FF2B5EF4-FFF2-40B4-BE49-F238E27FC236}">
                    <a16:creationId xmlns:a16="http://schemas.microsoft.com/office/drawing/2014/main" id="{0578340D-F3C2-89AF-E93A-05BEFF9D7B9C}"/>
                  </a:ext>
                </a:extLst>
              </p:cNvPr>
              <p:cNvSpPr/>
              <p:nvPr/>
            </p:nvSpPr>
            <p:spPr>
              <a:xfrm>
                <a:off x="6340753" y="3461948"/>
                <a:ext cx="178285" cy="208206"/>
              </a:xfrm>
              <a:custGeom>
                <a:avLst/>
                <a:gdLst/>
                <a:ahLst/>
                <a:cxnLst/>
                <a:rect l="l" t="t" r="r" b="b"/>
                <a:pathLst>
                  <a:path w="4027" h="4213" extrusionOk="0">
                    <a:moveTo>
                      <a:pt x="2042" y="1"/>
                    </a:moveTo>
                    <a:cubicBezTo>
                      <a:pt x="1646" y="1"/>
                      <a:pt x="1272" y="135"/>
                      <a:pt x="959" y="369"/>
                    </a:cubicBezTo>
                    <a:cubicBezTo>
                      <a:pt x="963" y="369"/>
                      <a:pt x="967" y="369"/>
                      <a:pt x="971" y="369"/>
                    </a:cubicBezTo>
                    <a:cubicBezTo>
                      <a:pt x="980" y="369"/>
                      <a:pt x="990" y="370"/>
                      <a:pt x="999" y="371"/>
                    </a:cubicBezTo>
                    <a:cubicBezTo>
                      <a:pt x="1394" y="407"/>
                      <a:pt x="1685" y="757"/>
                      <a:pt x="1649" y="1151"/>
                    </a:cubicBezTo>
                    <a:cubicBezTo>
                      <a:pt x="1614" y="1524"/>
                      <a:pt x="1302" y="1805"/>
                      <a:pt x="935" y="1805"/>
                    </a:cubicBezTo>
                    <a:cubicBezTo>
                      <a:pt x="913" y="1805"/>
                      <a:pt x="890" y="1804"/>
                      <a:pt x="868" y="1802"/>
                    </a:cubicBezTo>
                    <a:cubicBezTo>
                      <a:pt x="574" y="1775"/>
                      <a:pt x="339" y="1576"/>
                      <a:pt x="252" y="1312"/>
                    </a:cubicBezTo>
                    <a:cubicBezTo>
                      <a:pt x="177" y="1506"/>
                      <a:pt x="126" y="1714"/>
                      <a:pt x="107" y="1932"/>
                    </a:cubicBezTo>
                    <a:cubicBezTo>
                      <a:pt x="0" y="3092"/>
                      <a:pt x="769" y="4109"/>
                      <a:pt x="1821" y="4205"/>
                    </a:cubicBezTo>
                    <a:cubicBezTo>
                      <a:pt x="1875" y="4210"/>
                      <a:pt x="1929" y="4212"/>
                      <a:pt x="1982" y="4212"/>
                    </a:cubicBezTo>
                    <a:cubicBezTo>
                      <a:pt x="2969" y="4212"/>
                      <a:pt x="3819" y="3381"/>
                      <a:pt x="3920" y="2280"/>
                    </a:cubicBezTo>
                    <a:cubicBezTo>
                      <a:pt x="4027" y="1121"/>
                      <a:pt x="3259" y="104"/>
                      <a:pt x="2206" y="8"/>
                    </a:cubicBezTo>
                    <a:cubicBezTo>
                      <a:pt x="2151" y="3"/>
                      <a:pt x="2096" y="1"/>
                      <a:pt x="2042"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20;p37">
                <a:extLst>
                  <a:ext uri="{FF2B5EF4-FFF2-40B4-BE49-F238E27FC236}">
                    <a16:creationId xmlns:a16="http://schemas.microsoft.com/office/drawing/2014/main" id="{F7D16EF3-9837-04CF-E682-0EAECF7A6103}"/>
                  </a:ext>
                </a:extLst>
              </p:cNvPr>
              <p:cNvSpPr/>
              <p:nvPr/>
            </p:nvSpPr>
            <p:spPr>
              <a:xfrm>
                <a:off x="6279437" y="3383026"/>
                <a:ext cx="47549" cy="77639"/>
              </a:xfrm>
              <a:custGeom>
                <a:avLst/>
                <a:gdLst/>
                <a:ahLst/>
                <a:cxnLst/>
                <a:rect l="l" t="t" r="r" b="b"/>
                <a:pathLst>
                  <a:path w="1074" h="1571" extrusionOk="0">
                    <a:moveTo>
                      <a:pt x="45" y="0"/>
                    </a:moveTo>
                    <a:cubicBezTo>
                      <a:pt x="1" y="509"/>
                      <a:pt x="150" y="1085"/>
                      <a:pt x="524" y="1570"/>
                    </a:cubicBezTo>
                    <a:lnTo>
                      <a:pt x="1074" y="879"/>
                    </a:lnTo>
                    <a:cubicBezTo>
                      <a:pt x="681" y="757"/>
                      <a:pt x="288" y="449"/>
                      <a:pt x="45"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21;p37">
                <a:extLst>
                  <a:ext uri="{FF2B5EF4-FFF2-40B4-BE49-F238E27FC236}">
                    <a16:creationId xmlns:a16="http://schemas.microsoft.com/office/drawing/2014/main" id="{F382011D-9887-B125-92DE-7371D4C5FECA}"/>
                  </a:ext>
                </a:extLst>
              </p:cNvPr>
              <p:cNvSpPr/>
              <p:nvPr/>
            </p:nvSpPr>
            <p:spPr>
              <a:xfrm>
                <a:off x="6711482" y="3376009"/>
                <a:ext cx="210073" cy="234547"/>
              </a:xfrm>
              <a:custGeom>
                <a:avLst/>
                <a:gdLst/>
                <a:ahLst/>
                <a:cxnLst/>
                <a:rect l="l" t="t" r="r" b="b"/>
                <a:pathLst>
                  <a:path w="4745" h="4746" extrusionOk="0">
                    <a:moveTo>
                      <a:pt x="2372" y="0"/>
                    </a:moveTo>
                    <a:cubicBezTo>
                      <a:pt x="1062" y="0"/>
                      <a:pt x="0" y="1062"/>
                      <a:pt x="0" y="2372"/>
                    </a:cubicBezTo>
                    <a:cubicBezTo>
                      <a:pt x="0" y="3683"/>
                      <a:pt x="1062" y="4745"/>
                      <a:pt x="2372" y="4745"/>
                    </a:cubicBezTo>
                    <a:cubicBezTo>
                      <a:pt x="3682" y="4745"/>
                      <a:pt x="4745" y="3683"/>
                      <a:pt x="4745" y="2372"/>
                    </a:cubicBezTo>
                    <a:cubicBezTo>
                      <a:pt x="4745" y="1062"/>
                      <a:pt x="3682" y="0"/>
                      <a:pt x="237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22;p37">
                <a:extLst>
                  <a:ext uri="{FF2B5EF4-FFF2-40B4-BE49-F238E27FC236}">
                    <a16:creationId xmlns:a16="http://schemas.microsoft.com/office/drawing/2014/main" id="{1B77B526-7C99-615B-4600-E241EF284CEA}"/>
                  </a:ext>
                </a:extLst>
              </p:cNvPr>
              <p:cNvSpPr/>
              <p:nvPr/>
            </p:nvSpPr>
            <p:spPr>
              <a:xfrm>
                <a:off x="6684167" y="3414802"/>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70" y="5424"/>
                      <a:pt x="2880" y="5424"/>
                    </a:cubicBezTo>
                    <a:cubicBezTo>
                      <a:pt x="4179" y="5424"/>
                      <a:pt x="5247" y="4706"/>
                      <a:pt x="5385" y="3203"/>
                    </a:cubicBezTo>
                    <a:cubicBezTo>
                      <a:pt x="5533" y="1572"/>
                      <a:pt x="4482" y="143"/>
                      <a:pt x="3037" y="10"/>
                    </a:cubicBezTo>
                    <a:cubicBezTo>
                      <a:pt x="2964" y="4"/>
                      <a:pt x="2893" y="0"/>
                      <a:pt x="2821"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23;p37">
                <a:extLst>
                  <a:ext uri="{FF2B5EF4-FFF2-40B4-BE49-F238E27FC236}">
                    <a16:creationId xmlns:a16="http://schemas.microsoft.com/office/drawing/2014/main" id="{3F904457-48D2-375E-44EB-D4F55142BB37}"/>
                  </a:ext>
                </a:extLst>
              </p:cNvPr>
              <p:cNvSpPr/>
              <p:nvPr/>
            </p:nvSpPr>
            <p:spPr>
              <a:xfrm>
                <a:off x="6710419" y="3404425"/>
                <a:ext cx="230394" cy="168670"/>
              </a:xfrm>
              <a:custGeom>
                <a:avLst/>
                <a:gdLst/>
                <a:ahLst/>
                <a:cxnLst/>
                <a:rect l="l" t="t" r="r" b="b"/>
                <a:pathLst>
                  <a:path w="5204" h="3413" extrusionOk="0">
                    <a:moveTo>
                      <a:pt x="2300" y="1"/>
                    </a:moveTo>
                    <a:cubicBezTo>
                      <a:pt x="1977" y="1"/>
                      <a:pt x="1640" y="68"/>
                      <a:pt x="1299" y="215"/>
                    </a:cubicBezTo>
                    <a:cubicBezTo>
                      <a:pt x="714" y="479"/>
                      <a:pt x="242" y="971"/>
                      <a:pt x="1" y="1556"/>
                    </a:cubicBezTo>
                    <a:cubicBezTo>
                      <a:pt x="384" y="1096"/>
                      <a:pt x="863" y="722"/>
                      <a:pt x="1424" y="536"/>
                    </a:cubicBezTo>
                    <a:cubicBezTo>
                      <a:pt x="1685" y="455"/>
                      <a:pt x="1937" y="417"/>
                      <a:pt x="2178" y="417"/>
                    </a:cubicBezTo>
                    <a:cubicBezTo>
                      <a:pt x="3675" y="417"/>
                      <a:pt x="4737" y="1879"/>
                      <a:pt x="4792" y="3413"/>
                    </a:cubicBezTo>
                    <a:cubicBezTo>
                      <a:pt x="5204" y="1706"/>
                      <a:pt x="3929" y="1"/>
                      <a:pt x="2300"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24;p37">
                <a:extLst>
                  <a:ext uri="{FF2B5EF4-FFF2-40B4-BE49-F238E27FC236}">
                    <a16:creationId xmlns:a16="http://schemas.microsoft.com/office/drawing/2014/main" id="{708CF026-AA66-4339-CAD5-61F829FA4BD4}"/>
                  </a:ext>
                </a:extLst>
              </p:cNvPr>
              <p:cNvSpPr/>
              <p:nvPr/>
            </p:nvSpPr>
            <p:spPr>
              <a:xfrm>
                <a:off x="6765626" y="3326640"/>
                <a:ext cx="164915" cy="93354"/>
              </a:xfrm>
              <a:custGeom>
                <a:avLst/>
                <a:gdLst/>
                <a:ahLst/>
                <a:cxnLst/>
                <a:rect l="l" t="t" r="r" b="b"/>
                <a:pathLst>
                  <a:path w="3725" h="1889" extrusionOk="0">
                    <a:moveTo>
                      <a:pt x="1017" y="0"/>
                    </a:moveTo>
                    <a:cubicBezTo>
                      <a:pt x="507" y="0"/>
                      <a:pt x="104" y="289"/>
                      <a:pt x="58" y="573"/>
                    </a:cubicBezTo>
                    <a:cubicBezTo>
                      <a:pt x="1" y="919"/>
                      <a:pt x="573" y="999"/>
                      <a:pt x="1123" y="1164"/>
                    </a:cubicBezTo>
                    <a:cubicBezTo>
                      <a:pt x="1766" y="1359"/>
                      <a:pt x="3086" y="1889"/>
                      <a:pt x="3438" y="1889"/>
                    </a:cubicBezTo>
                    <a:cubicBezTo>
                      <a:pt x="3485" y="1889"/>
                      <a:pt x="3515" y="1879"/>
                      <a:pt x="3523" y="1858"/>
                    </a:cubicBezTo>
                    <a:cubicBezTo>
                      <a:pt x="3724" y="1345"/>
                      <a:pt x="2144" y="240"/>
                      <a:pt x="1354" y="42"/>
                    </a:cubicBezTo>
                    <a:cubicBezTo>
                      <a:pt x="1238" y="13"/>
                      <a:pt x="1125" y="0"/>
                      <a:pt x="1017" y="0"/>
                    </a:cubicBezTo>
                    <a:close/>
                  </a:path>
                </a:pathLst>
              </a:custGeom>
              <a:solidFill>
                <a:srgbClr val="AD55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25;p37">
                <a:extLst>
                  <a:ext uri="{FF2B5EF4-FFF2-40B4-BE49-F238E27FC236}">
                    <a16:creationId xmlns:a16="http://schemas.microsoft.com/office/drawing/2014/main" id="{53971540-C93E-C89D-8FAB-D987EFA2132D}"/>
                  </a:ext>
                </a:extLst>
              </p:cNvPr>
              <p:cNvSpPr/>
              <p:nvPr/>
            </p:nvSpPr>
            <p:spPr>
              <a:xfrm>
                <a:off x="6680581" y="3489326"/>
                <a:ext cx="178241" cy="208157"/>
              </a:xfrm>
              <a:custGeom>
                <a:avLst/>
                <a:gdLst/>
                <a:ahLst/>
                <a:cxnLst/>
                <a:rect l="l" t="t" r="r" b="b"/>
                <a:pathLst>
                  <a:path w="4026" h="4212" extrusionOk="0">
                    <a:moveTo>
                      <a:pt x="2043" y="0"/>
                    </a:moveTo>
                    <a:cubicBezTo>
                      <a:pt x="1647" y="0"/>
                      <a:pt x="1271" y="134"/>
                      <a:pt x="958" y="369"/>
                    </a:cubicBezTo>
                    <a:cubicBezTo>
                      <a:pt x="962" y="368"/>
                      <a:pt x="966" y="368"/>
                      <a:pt x="970" y="368"/>
                    </a:cubicBezTo>
                    <a:cubicBezTo>
                      <a:pt x="980" y="368"/>
                      <a:pt x="989" y="369"/>
                      <a:pt x="998" y="370"/>
                    </a:cubicBezTo>
                    <a:cubicBezTo>
                      <a:pt x="1394" y="406"/>
                      <a:pt x="1684" y="756"/>
                      <a:pt x="1647" y="1151"/>
                    </a:cubicBezTo>
                    <a:cubicBezTo>
                      <a:pt x="1613" y="1523"/>
                      <a:pt x="1301" y="1804"/>
                      <a:pt x="933" y="1804"/>
                    </a:cubicBezTo>
                    <a:cubicBezTo>
                      <a:pt x="911" y="1804"/>
                      <a:pt x="889" y="1803"/>
                      <a:pt x="867" y="1801"/>
                    </a:cubicBezTo>
                    <a:cubicBezTo>
                      <a:pt x="575" y="1775"/>
                      <a:pt x="338" y="1575"/>
                      <a:pt x="251" y="1312"/>
                    </a:cubicBezTo>
                    <a:cubicBezTo>
                      <a:pt x="176" y="1505"/>
                      <a:pt x="127" y="1713"/>
                      <a:pt x="106" y="1931"/>
                    </a:cubicBezTo>
                    <a:cubicBezTo>
                      <a:pt x="1" y="3091"/>
                      <a:pt x="768" y="4108"/>
                      <a:pt x="1820" y="4204"/>
                    </a:cubicBezTo>
                    <a:cubicBezTo>
                      <a:pt x="1874" y="4209"/>
                      <a:pt x="1928" y="4212"/>
                      <a:pt x="1981" y="4212"/>
                    </a:cubicBezTo>
                    <a:cubicBezTo>
                      <a:pt x="2969" y="4212"/>
                      <a:pt x="3818" y="3380"/>
                      <a:pt x="3919" y="2279"/>
                    </a:cubicBezTo>
                    <a:lnTo>
                      <a:pt x="3919" y="2281"/>
                    </a:lnTo>
                    <a:cubicBezTo>
                      <a:pt x="4026" y="1121"/>
                      <a:pt x="3258" y="104"/>
                      <a:pt x="2205" y="8"/>
                    </a:cubicBezTo>
                    <a:cubicBezTo>
                      <a:pt x="2151" y="3"/>
                      <a:pt x="2097" y="0"/>
                      <a:pt x="2043"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26;p37">
                <a:extLst>
                  <a:ext uri="{FF2B5EF4-FFF2-40B4-BE49-F238E27FC236}">
                    <a16:creationId xmlns:a16="http://schemas.microsoft.com/office/drawing/2014/main" id="{F240B650-3BA5-2F0B-FE01-EA46A785E0B5}"/>
                  </a:ext>
                </a:extLst>
              </p:cNvPr>
              <p:cNvSpPr/>
              <p:nvPr/>
            </p:nvSpPr>
            <p:spPr>
              <a:xfrm>
                <a:off x="6894589" y="3428294"/>
                <a:ext cx="51932" cy="72153"/>
              </a:xfrm>
              <a:custGeom>
                <a:avLst/>
                <a:gdLst/>
                <a:ahLst/>
                <a:cxnLst/>
                <a:rect l="l" t="t" r="r" b="b"/>
                <a:pathLst>
                  <a:path w="1173" h="1460" extrusionOk="0">
                    <a:moveTo>
                      <a:pt x="1172" y="1"/>
                    </a:moveTo>
                    <a:cubicBezTo>
                      <a:pt x="852" y="400"/>
                      <a:pt x="409" y="630"/>
                      <a:pt x="1" y="680"/>
                    </a:cubicBezTo>
                    <a:lnTo>
                      <a:pt x="415" y="1460"/>
                    </a:lnTo>
                    <a:cubicBezTo>
                      <a:pt x="872" y="1049"/>
                      <a:pt x="1124" y="510"/>
                      <a:pt x="1172"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27;p37">
                <a:extLst>
                  <a:ext uri="{FF2B5EF4-FFF2-40B4-BE49-F238E27FC236}">
                    <a16:creationId xmlns:a16="http://schemas.microsoft.com/office/drawing/2014/main" id="{91D99459-2DE0-1B07-97A6-9A2DA126644F}"/>
                  </a:ext>
                </a:extLst>
              </p:cNvPr>
              <p:cNvSpPr/>
              <p:nvPr/>
            </p:nvSpPr>
            <p:spPr>
              <a:xfrm>
                <a:off x="6533511" y="3579663"/>
                <a:ext cx="126487" cy="107143"/>
              </a:xfrm>
              <a:custGeom>
                <a:avLst/>
                <a:gdLst/>
                <a:ahLst/>
                <a:cxnLst/>
                <a:rect l="l" t="t" r="r" b="b"/>
                <a:pathLst>
                  <a:path w="2857" h="2168" extrusionOk="0">
                    <a:moveTo>
                      <a:pt x="1458" y="1"/>
                    </a:moveTo>
                    <a:cubicBezTo>
                      <a:pt x="643" y="1"/>
                      <a:pt x="89" y="793"/>
                      <a:pt x="46" y="1271"/>
                    </a:cubicBezTo>
                    <a:cubicBezTo>
                      <a:pt x="0" y="1771"/>
                      <a:pt x="429" y="2071"/>
                      <a:pt x="1307" y="2150"/>
                    </a:cubicBezTo>
                    <a:cubicBezTo>
                      <a:pt x="1430" y="2162"/>
                      <a:pt x="1547" y="2167"/>
                      <a:pt x="1657" y="2167"/>
                    </a:cubicBezTo>
                    <a:cubicBezTo>
                      <a:pt x="2337" y="2167"/>
                      <a:pt x="2772" y="1954"/>
                      <a:pt x="2811" y="1524"/>
                    </a:cubicBezTo>
                    <a:cubicBezTo>
                      <a:pt x="2856" y="1024"/>
                      <a:pt x="2451" y="86"/>
                      <a:pt x="1573" y="6"/>
                    </a:cubicBezTo>
                    <a:cubicBezTo>
                      <a:pt x="1534" y="2"/>
                      <a:pt x="1496" y="1"/>
                      <a:pt x="1458"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28;p37">
                <a:extLst>
                  <a:ext uri="{FF2B5EF4-FFF2-40B4-BE49-F238E27FC236}">
                    <a16:creationId xmlns:a16="http://schemas.microsoft.com/office/drawing/2014/main" id="{7C80B1C6-BC5D-F70F-E48E-DB376BF9D8AE}"/>
                  </a:ext>
                </a:extLst>
              </p:cNvPr>
              <p:cNvSpPr/>
              <p:nvPr/>
            </p:nvSpPr>
            <p:spPr>
              <a:xfrm>
                <a:off x="6532094" y="3576056"/>
                <a:ext cx="131224" cy="82581"/>
              </a:xfrm>
              <a:custGeom>
                <a:avLst/>
                <a:gdLst/>
                <a:ahLst/>
                <a:cxnLst/>
                <a:rect l="l" t="t" r="r" b="b"/>
                <a:pathLst>
                  <a:path w="2964" h="1671" extrusionOk="0">
                    <a:moveTo>
                      <a:pt x="1486" y="0"/>
                    </a:moveTo>
                    <a:cubicBezTo>
                      <a:pt x="605" y="0"/>
                      <a:pt x="48" y="862"/>
                      <a:pt x="5" y="1337"/>
                    </a:cubicBezTo>
                    <a:cubicBezTo>
                      <a:pt x="1" y="1378"/>
                      <a:pt x="31" y="1414"/>
                      <a:pt x="71" y="1418"/>
                    </a:cubicBezTo>
                    <a:cubicBezTo>
                      <a:pt x="73" y="1418"/>
                      <a:pt x="76" y="1418"/>
                      <a:pt x="78" y="1418"/>
                    </a:cubicBezTo>
                    <a:cubicBezTo>
                      <a:pt x="116" y="1418"/>
                      <a:pt x="148" y="1390"/>
                      <a:pt x="152" y="1352"/>
                    </a:cubicBezTo>
                    <a:cubicBezTo>
                      <a:pt x="191" y="906"/>
                      <a:pt x="725" y="148"/>
                      <a:pt x="1491" y="148"/>
                    </a:cubicBezTo>
                    <a:cubicBezTo>
                      <a:pt x="1527" y="148"/>
                      <a:pt x="1562" y="150"/>
                      <a:pt x="1599" y="153"/>
                    </a:cubicBezTo>
                    <a:cubicBezTo>
                      <a:pt x="2435" y="230"/>
                      <a:pt x="2810" y="1143"/>
                      <a:pt x="2770" y="1591"/>
                    </a:cubicBezTo>
                    <a:cubicBezTo>
                      <a:pt x="2766" y="1631"/>
                      <a:pt x="2796" y="1666"/>
                      <a:pt x="2836" y="1670"/>
                    </a:cubicBezTo>
                    <a:cubicBezTo>
                      <a:pt x="2839" y="1670"/>
                      <a:pt x="2841" y="1670"/>
                      <a:pt x="2843" y="1670"/>
                    </a:cubicBezTo>
                    <a:cubicBezTo>
                      <a:pt x="2881" y="1670"/>
                      <a:pt x="2913" y="1642"/>
                      <a:pt x="2917" y="1604"/>
                    </a:cubicBezTo>
                    <a:cubicBezTo>
                      <a:pt x="2964" y="1092"/>
                      <a:pt x="2557" y="92"/>
                      <a:pt x="1612" y="6"/>
                    </a:cubicBezTo>
                    <a:cubicBezTo>
                      <a:pt x="1569" y="2"/>
                      <a:pt x="1527" y="0"/>
                      <a:pt x="148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29;p37">
                <a:extLst>
                  <a:ext uri="{FF2B5EF4-FFF2-40B4-BE49-F238E27FC236}">
                    <a16:creationId xmlns:a16="http://schemas.microsoft.com/office/drawing/2014/main" id="{E5E6548F-9ADE-2906-BC19-ACB6C3B0F516}"/>
                  </a:ext>
                </a:extLst>
              </p:cNvPr>
              <p:cNvSpPr/>
              <p:nvPr/>
            </p:nvSpPr>
            <p:spPr>
              <a:xfrm>
                <a:off x="6556266" y="3593846"/>
                <a:ext cx="40199" cy="35928"/>
              </a:xfrm>
              <a:custGeom>
                <a:avLst/>
                <a:gdLst/>
                <a:ahLst/>
                <a:cxnLst/>
                <a:rect l="l" t="t" r="r" b="b"/>
                <a:pathLst>
                  <a:path w="908" h="727" extrusionOk="0">
                    <a:moveTo>
                      <a:pt x="675" y="0"/>
                    </a:moveTo>
                    <a:cubicBezTo>
                      <a:pt x="661" y="0"/>
                      <a:pt x="648" y="2"/>
                      <a:pt x="634" y="6"/>
                    </a:cubicBezTo>
                    <a:cubicBezTo>
                      <a:pt x="423" y="67"/>
                      <a:pt x="225" y="177"/>
                      <a:pt x="77" y="341"/>
                    </a:cubicBezTo>
                    <a:cubicBezTo>
                      <a:pt x="54" y="360"/>
                      <a:pt x="37" y="384"/>
                      <a:pt x="26" y="412"/>
                    </a:cubicBezTo>
                    <a:cubicBezTo>
                      <a:pt x="12" y="437"/>
                      <a:pt x="4" y="464"/>
                      <a:pt x="4" y="493"/>
                    </a:cubicBezTo>
                    <a:cubicBezTo>
                      <a:pt x="0" y="548"/>
                      <a:pt x="21" y="614"/>
                      <a:pt x="60" y="653"/>
                    </a:cubicBezTo>
                    <a:cubicBezTo>
                      <a:pt x="99" y="694"/>
                      <a:pt x="152" y="725"/>
                      <a:pt x="212" y="727"/>
                    </a:cubicBezTo>
                    <a:cubicBezTo>
                      <a:pt x="267" y="727"/>
                      <a:pt x="333" y="712"/>
                      <a:pt x="371" y="671"/>
                    </a:cubicBezTo>
                    <a:cubicBezTo>
                      <a:pt x="416" y="620"/>
                      <a:pt x="468" y="576"/>
                      <a:pt x="523" y="536"/>
                    </a:cubicBezTo>
                    <a:cubicBezTo>
                      <a:pt x="584" y="498"/>
                      <a:pt x="647" y="466"/>
                      <a:pt x="715" y="441"/>
                    </a:cubicBezTo>
                    <a:cubicBezTo>
                      <a:pt x="717" y="440"/>
                      <a:pt x="719" y="440"/>
                      <a:pt x="721" y="438"/>
                    </a:cubicBezTo>
                    <a:cubicBezTo>
                      <a:pt x="780" y="422"/>
                      <a:pt x="829" y="394"/>
                      <a:pt x="863" y="342"/>
                    </a:cubicBezTo>
                    <a:cubicBezTo>
                      <a:pt x="891" y="297"/>
                      <a:pt x="907" y="231"/>
                      <a:pt x="894" y="179"/>
                    </a:cubicBezTo>
                    <a:cubicBezTo>
                      <a:pt x="880" y="123"/>
                      <a:pt x="849" y="67"/>
                      <a:pt x="797" y="37"/>
                    </a:cubicBezTo>
                    <a:cubicBezTo>
                      <a:pt x="761" y="16"/>
                      <a:pt x="718" y="0"/>
                      <a:pt x="675"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30;p37">
                <a:extLst>
                  <a:ext uri="{FF2B5EF4-FFF2-40B4-BE49-F238E27FC236}">
                    <a16:creationId xmlns:a16="http://schemas.microsoft.com/office/drawing/2014/main" id="{D6B5EEB0-2E16-96CB-F3E8-37127325B011}"/>
                  </a:ext>
                </a:extLst>
              </p:cNvPr>
              <p:cNvSpPr/>
              <p:nvPr/>
            </p:nvSpPr>
            <p:spPr>
              <a:xfrm>
                <a:off x="6558568" y="3780006"/>
                <a:ext cx="52064" cy="32518"/>
              </a:xfrm>
              <a:custGeom>
                <a:avLst/>
                <a:gdLst/>
                <a:ahLst/>
                <a:cxnLst/>
                <a:rect l="l" t="t" r="r" b="b"/>
                <a:pathLst>
                  <a:path w="1176" h="658" extrusionOk="0">
                    <a:moveTo>
                      <a:pt x="81" y="0"/>
                    </a:moveTo>
                    <a:cubicBezTo>
                      <a:pt x="63" y="0"/>
                      <a:pt x="45" y="7"/>
                      <a:pt x="30" y="21"/>
                    </a:cubicBezTo>
                    <a:cubicBezTo>
                      <a:pt x="0" y="50"/>
                      <a:pt x="0" y="96"/>
                      <a:pt x="28" y="125"/>
                    </a:cubicBezTo>
                    <a:cubicBezTo>
                      <a:pt x="310" y="417"/>
                      <a:pt x="686" y="607"/>
                      <a:pt x="1089" y="658"/>
                    </a:cubicBezTo>
                    <a:lnTo>
                      <a:pt x="1091" y="658"/>
                    </a:lnTo>
                    <a:cubicBezTo>
                      <a:pt x="1094" y="658"/>
                      <a:pt x="1096" y="658"/>
                      <a:pt x="1099" y="658"/>
                    </a:cubicBezTo>
                    <a:cubicBezTo>
                      <a:pt x="1135" y="658"/>
                      <a:pt x="1167" y="630"/>
                      <a:pt x="1171" y="594"/>
                    </a:cubicBezTo>
                    <a:cubicBezTo>
                      <a:pt x="1176" y="552"/>
                      <a:pt x="1147" y="516"/>
                      <a:pt x="1107" y="511"/>
                    </a:cubicBezTo>
                    <a:cubicBezTo>
                      <a:pt x="738" y="465"/>
                      <a:pt x="393" y="291"/>
                      <a:pt x="134" y="22"/>
                    </a:cubicBezTo>
                    <a:cubicBezTo>
                      <a:pt x="120" y="8"/>
                      <a:pt x="101" y="0"/>
                      <a:pt x="81" y="0"/>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31;p37">
                <a:extLst>
                  <a:ext uri="{FF2B5EF4-FFF2-40B4-BE49-F238E27FC236}">
                    <a16:creationId xmlns:a16="http://schemas.microsoft.com/office/drawing/2014/main" id="{43B94228-9926-579F-C8D6-E64AFA00312E}"/>
                  </a:ext>
                </a:extLst>
              </p:cNvPr>
              <p:cNvSpPr/>
              <p:nvPr/>
            </p:nvSpPr>
            <p:spPr>
              <a:xfrm>
                <a:off x="6490346" y="3700344"/>
                <a:ext cx="213216" cy="58118"/>
              </a:xfrm>
              <a:custGeom>
                <a:avLst/>
                <a:gdLst/>
                <a:ahLst/>
                <a:cxnLst/>
                <a:rect l="l" t="t" r="r" b="b"/>
                <a:pathLst>
                  <a:path w="4816" h="1176" extrusionOk="0">
                    <a:moveTo>
                      <a:pt x="1" y="0"/>
                    </a:moveTo>
                    <a:lnTo>
                      <a:pt x="1" y="0"/>
                    </a:lnTo>
                    <a:cubicBezTo>
                      <a:pt x="581" y="779"/>
                      <a:pt x="1535" y="1176"/>
                      <a:pt x="2487" y="1176"/>
                    </a:cubicBezTo>
                    <a:cubicBezTo>
                      <a:pt x="3362" y="1176"/>
                      <a:pt x="4236" y="841"/>
                      <a:pt x="4816" y="160"/>
                    </a:cubicBezTo>
                    <a:lnTo>
                      <a:pt x="4816" y="160"/>
                    </a:lnTo>
                    <a:cubicBezTo>
                      <a:pt x="4096" y="593"/>
                      <a:pt x="3309" y="808"/>
                      <a:pt x="2524" y="808"/>
                    </a:cubicBezTo>
                    <a:cubicBezTo>
                      <a:pt x="1647" y="808"/>
                      <a:pt x="773" y="538"/>
                      <a:pt x="1"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32;p37">
                <a:extLst>
                  <a:ext uri="{FF2B5EF4-FFF2-40B4-BE49-F238E27FC236}">
                    <a16:creationId xmlns:a16="http://schemas.microsoft.com/office/drawing/2014/main" id="{4C265358-0A62-17BA-5C20-922EEE266B24}"/>
                  </a:ext>
                </a:extLst>
              </p:cNvPr>
              <p:cNvSpPr/>
              <p:nvPr/>
            </p:nvSpPr>
            <p:spPr>
              <a:xfrm>
                <a:off x="6226710" y="3049203"/>
                <a:ext cx="779904" cy="392642"/>
              </a:xfrm>
              <a:custGeom>
                <a:avLst/>
                <a:gdLst/>
                <a:ahLst/>
                <a:cxnLst/>
                <a:rect l="l" t="t" r="r" b="b"/>
                <a:pathLst>
                  <a:path w="17616" h="7945" extrusionOk="0">
                    <a:moveTo>
                      <a:pt x="8249" y="0"/>
                    </a:moveTo>
                    <a:cubicBezTo>
                      <a:pt x="4164" y="0"/>
                      <a:pt x="1084" y="2501"/>
                      <a:pt x="1" y="6310"/>
                    </a:cubicBezTo>
                    <a:cubicBezTo>
                      <a:pt x="1055" y="6631"/>
                      <a:pt x="2009" y="6853"/>
                      <a:pt x="2985" y="6853"/>
                    </a:cubicBezTo>
                    <a:cubicBezTo>
                      <a:pt x="3602" y="6853"/>
                      <a:pt x="4229" y="6764"/>
                      <a:pt x="4895" y="6555"/>
                    </a:cubicBezTo>
                    <a:cubicBezTo>
                      <a:pt x="7470" y="5747"/>
                      <a:pt x="10064" y="4634"/>
                      <a:pt x="12158" y="2930"/>
                    </a:cubicBezTo>
                    <a:cubicBezTo>
                      <a:pt x="13937" y="6939"/>
                      <a:pt x="17290" y="7863"/>
                      <a:pt x="17616" y="7945"/>
                    </a:cubicBezTo>
                    <a:cubicBezTo>
                      <a:pt x="17096" y="3824"/>
                      <a:pt x="13652" y="452"/>
                      <a:pt x="9195" y="44"/>
                    </a:cubicBezTo>
                    <a:cubicBezTo>
                      <a:pt x="8874" y="15"/>
                      <a:pt x="8559" y="0"/>
                      <a:pt x="824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33;p37">
                <a:extLst>
                  <a:ext uri="{FF2B5EF4-FFF2-40B4-BE49-F238E27FC236}">
                    <a16:creationId xmlns:a16="http://schemas.microsoft.com/office/drawing/2014/main" id="{8217C8FE-58D5-9B37-038A-15BBEAE59ADF}"/>
                  </a:ext>
                </a:extLst>
              </p:cNvPr>
              <p:cNvSpPr/>
              <p:nvPr/>
            </p:nvSpPr>
            <p:spPr>
              <a:xfrm>
                <a:off x="6211259" y="3023851"/>
                <a:ext cx="808017" cy="418241"/>
              </a:xfrm>
              <a:custGeom>
                <a:avLst/>
                <a:gdLst/>
                <a:ahLst/>
                <a:cxnLst/>
                <a:rect l="l" t="t" r="r" b="b"/>
                <a:pathLst>
                  <a:path w="18251" h="8463" extrusionOk="0">
                    <a:moveTo>
                      <a:pt x="8902" y="1"/>
                    </a:moveTo>
                    <a:cubicBezTo>
                      <a:pt x="6607" y="1"/>
                      <a:pt x="4481" y="814"/>
                      <a:pt x="2849" y="2180"/>
                    </a:cubicBezTo>
                    <a:cubicBezTo>
                      <a:pt x="1945" y="2935"/>
                      <a:pt x="1193" y="3861"/>
                      <a:pt x="647" y="4911"/>
                    </a:cubicBezTo>
                    <a:cubicBezTo>
                      <a:pt x="380" y="5426"/>
                      <a:pt x="161" y="5969"/>
                      <a:pt x="0" y="6538"/>
                    </a:cubicBezTo>
                    <a:cubicBezTo>
                      <a:pt x="141" y="6621"/>
                      <a:pt x="350" y="6823"/>
                      <a:pt x="350" y="6823"/>
                    </a:cubicBezTo>
                    <a:cubicBezTo>
                      <a:pt x="1009" y="7023"/>
                      <a:pt x="1665" y="7110"/>
                      <a:pt x="2320" y="7110"/>
                    </a:cubicBezTo>
                    <a:cubicBezTo>
                      <a:pt x="3377" y="7110"/>
                      <a:pt x="4432" y="6885"/>
                      <a:pt x="5492" y="6552"/>
                    </a:cubicBezTo>
                    <a:cubicBezTo>
                      <a:pt x="8068" y="5744"/>
                      <a:pt x="10489" y="4442"/>
                      <a:pt x="12584" y="2738"/>
                    </a:cubicBezTo>
                    <a:cubicBezTo>
                      <a:pt x="14457" y="6956"/>
                      <a:pt x="17991" y="8463"/>
                      <a:pt x="17991" y="8463"/>
                    </a:cubicBezTo>
                    <a:cubicBezTo>
                      <a:pt x="17991" y="8463"/>
                      <a:pt x="18134" y="8360"/>
                      <a:pt x="18250" y="8301"/>
                    </a:cubicBezTo>
                    <a:cubicBezTo>
                      <a:pt x="18222" y="7955"/>
                      <a:pt x="18171" y="7613"/>
                      <a:pt x="18102" y="7277"/>
                    </a:cubicBezTo>
                    <a:cubicBezTo>
                      <a:pt x="17989" y="6729"/>
                      <a:pt x="17824" y="6195"/>
                      <a:pt x="17610" y="5685"/>
                    </a:cubicBezTo>
                    <a:cubicBezTo>
                      <a:pt x="16878" y="3923"/>
                      <a:pt x="15581" y="2418"/>
                      <a:pt x="13917" y="1401"/>
                    </a:cubicBezTo>
                    <a:cubicBezTo>
                      <a:pt x="13754" y="1300"/>
                      <a:pt x="13584" y="1205"/>
                      <a:pt x="13412" y="1114"/>
                    </a:cubicBezTo>
                    <a:cubicBezTo>
                      <a:pt x="13058" y="924"/>
                      <a:pt x="12687" y="758"/>
                      <a:pt x="12306" y="615"/>
                    </a:cubicBezTo>
                    <a:cubicBezTo>
                      <a:pt x="12113" y="543"/>
                      <a:pt x="11919" y="476"/>
                      <a:pt x="11719" y="417"/>
                    </a:cubicBezTo>
                    <a:cubicBezTo>
                      <a:pt x="11103" y="228"/>
                      <a:pt x="10459" y="102"/>
                      <a:pt x="9792" y="41"/>
                    </a:cubicBezTo>
                    <a:cubicBezTo>
                      <a:pt x="9493" y="14"/>
                      <a:pt x="9196" y="1"/>
                      <a:pt x="8902" y="1"/>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34;p37">
                <a:extLst>
                  <a:ext uri="{FF2B5EF4-FFF2-40B4-BE49-F238E27FC236}">
                    <a16:creationId xmlns:a16="http://schemas.microsoft.com/office/drawing/2014/main" id="{FC084E13-D124-D87F-54CE-1F259E5D9617}"/>
                  </a:ext>
                </a:extLst>
              </p:cNvPr>
              <p:cNvSpPr/>
              <p:nvPr/>
            </p:nvSpPr>
            <p:spPr>
              <a:xfrm>
                <a:off x="6150873" y="2984020"/>
                <a:ext cx="640756" cy="290936"/>
              </a:xfrm>
              <a:custGeom>
                <a:avLst/>
                <a:gdLst/>
                <a:ahLst/>
                <a:cxnLst/>
                <a:rect l="l" t="t" r="r" b="b"/>
                <a:pathLst>
                  <a:path w="14473" h="5887" extrusionOk="0">
                    <a:moveTo>
                      <a:pt x="14472" y="463"/>
                    </a:moveTo>
                    <a:cubicBezTo>
                      <a:pt x="14472" y="463"/>
                      <a:pt x="14472" y="463"/>
                      <a:pt x="14472" y="464"/>
                    </a:cubicBezTo>
                    <a:lnTo>
                      <a:pt x="14472" y="464"/>
                    </a:lnTo>
                    <a:cubicBezTo>
                      <a:pt x="14472" y="464"/>
                      <a:pt x="14472" y="464"/>
                      <a:pt x="14472" y="464"/>
                    </a:cubicBezTo>
                    <a:lnTo>
                      <a:pt x="14472" y="463"/>
                    </a:lnTo>
                    <a:close/>
                    <a:moveTo>
                      <a:pt x="13493" y="0"/>
                    </a:moveTo>
                    <a:cubicBezTo>
                      <a:pt x="13024" y="291"/>
                      <a:pt x="12542" y="560"/>
                      <a:pt x="12049" y="806"/>
                    </a:cubicBezTo>
                    <a:cubicBezTo>
                      <a:pt x="11966" y="847"/>
                      <a:pt x="11884" y="888"/>
                      <a:pt x="11799" y="928"/>
                    </a:cubicBezTo>
                    <a:cubicBezTo>
                      <a:pt x="11481" y="1080"/>
                      <a:pt x="11159" y="1225"/>
                      <a:pt x="10832" y="1358"/>
                    </a:cubicBezTo>
                    <a:lnTo>
                      <a:pt x="10830" y="1358"/>
                    </a:lnTo>
                    <a:cubicBezTo>
                      <a:pt x="10336" y="1562"/>
                      <a:pt x="9833" y="1743"/>
                      <a:pt x="9321" y="1901"/>
                    </a:cubicBezTo>
                    <a:cubicBezTo>
                      <a:pt x="8389" y="2192"/>
                      <a:pt x="7433" y="2408"/>
                      <a:pt x="6464" y="2549"/>
                    </a:cubicBezTo>
                    <a:cubicBezTo>
                      <a:pt x="6051" y="2608"/>
                      <a:pt x="5635" y="2654"/>
                      <a:pt x="5218" y="2684"/>
                    </a:cubicBezTo>
                    <a:lnTo>
                      <a:pt x="5217" y="2684"/>
                    </a:lnTo>
                    <a:cubicBezTo>
                      <a:pt x="4992" y="2702"/>
                      <a:pt x="4767" y="2715"/>
                      <a:pt x="4544" y="2723"/>
                    </a:cubicBezTo>
                    <a:cubicBezTo>
                      <a:pt x="4324" y="2731"/>
                      <a:pt x="4104" y="2735"/>
                      <a:pt x="3885" y="2735"/>
                    </a:cubicBezTo>
                    <a:cubicBezTo>
                      <a:pt x="3767" y="2735"/>
                      <a:pt x="3650" y="2734"/>
                      <a:pt x="3532" y="2732"/>
                    </a:cubicBezTo>
                    <a:cubicBezTo>
                      <a:pt x="3039" y="2723"/>
                      <a:pt x="2546" y="2693"/>
                      <a:pt x="2057" y="2642"/>
                    </a:cubicBezTo>
                    <a:cubicBezTo>
                      <a:pt x="2033" y="2640"/>
                      <a:pt x="2010" y="2636"/>
                      <a:pt x="1987" y="2634"/>
                    </a:cubicBezTo>
                    <a:cubicBezTo>
                      <a:pt x="1285" y="3607"/>
                      <a:pt x="733" y="4693"/>
                      <a:pt x="1" y="5639"/>
                    </a:cubicBezTo>
                    <a:cubicBezTo>
                      <a:pt x="641" y="5754"/>
                      <a:pt x="1288" y="5831"/>
                      <a:pt x="1937" y="5863"/>
                    </a:cubicBezTo>
                    <a:cubicBezTo>
                      <a:pt x="2089" y="5872"/>
                      <a:pt x="2244" y="5878"/>
                      <a:pt x="2396" y="5882"/>
                    </a:cubicBezTo>
                    <a:cubicBezTo>
                      <a:pt x="2406" y="5882"/>
                      <a:pt x="2415" y="5883"/>
                      <a:pt x="2426" y="5883"/>
                    </a:cubicBezTo>
                    <a:cubicBezTo>
                      <a:pt x="2535" y="5885"/>
                      <a:pt x="2644" y="5886"/>
                      <a:pt x="2753" y="5886"/>
                    </a:cubicBezTo>
                    <a:cubicBezTo>
                      <a:pt x="3887" y="5886"/>
                      <a:pt x="5023" y="5763"/>
                      <a:pt x="6130" y="5515"/>
                    </a:cubicBezTo>
                    <a:cubicBezTo>
                      <a:pt x="7272" y="5259"/>
                      <a:pt x="8383" y="4871"/>
                      <a:pt x="9438" y="4362"/>
                    </a:cubicBezTo>
                    <a:cubicBezTo>
                      <a:pt x="10437" y="3876"/>
                      <a:pt x="11382" y="3284"/>
                      <a:pt x="12256" y="2598"/>
                    </a:cubicBezTo>
                    <a:cubicBezTo>
                      <a:pt x="12563" y="2356"/>
                      <a:pt x="12862" y="2103"/>
                      <a:pt x="13148" y="1838"/>
                    </a:cubicBezTo>
                    <a:cubicBezTo>
                      <a:pt x="13306" y="1695"/>
                      <a:pt x="13459" y="1549"/>
                      <a:pt x="13609" y="1398"/>
                    </a:cubicBezTo>
                    <a:cubicBezTo>
                      <a:pt x="13911" y="1098"/>
                      <a:pt x="14199" y="787"/>
                      <a:pt x="14472" y="464"/>
                    </a:cubicBezTo>
                    <a:lnTo>
                      <a:pt x="14472" y="464"/>
                    </a:lnTo>
                    <a:cubicBezTo>
                      <a:pt x="14229" y="333"/>
                      <a:pt x="13898" y="169"/>
                      <a:pt x="1349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35;p37">
                <a:extLst>
                  <a:ext uri="{FF2B5EF4-FFF2-40B4-BE49-F238E27FC236}">
                    <a16:creationId xmlns:a16="http://schemas.microsoft.com/office/drawing/2014/main" id="{26CEF755-4263-BCFB-791D-1AC68B6A2B1D}"/>
                  </a:ext>
                </a:extLst>
              </p:cNvPr>
              <p:cNvSpPr/>
              <p:nvPr/>
            </p:nvSpPr>
            <p:spPr>
              <a:xfrm>
                <a:off x="6826986" y="3018613"/>
                <a:ext cx="306454" cy="367487"/>
              </a:xfrm>
              <a:custGeom>
                <a:avLst/>
                <a:gdLst/>
                <a:ahLst/>
                <a:cxnLst/>
                <a:rect l="l" t="t" r="r" b="b"/>
                <a:pathLst>
                  <a:path w="6922" h="7436" extrusionOk="0">
                    <a:moveTo>
                      <a:pt x="334" y="1"/>
                    </a:moveTo>
                    <a:cubicBezTo>
                      <a:pt x="289" y="1"/>
                      <a:pt x="244" y="2"/>
                      <a:pt x="199" y="3"/>
                    </a:cubicBezTo>
                    <a:cubicBezTo>
                      <a:pt x="64" y="490"/>
                      <a:pt x="0" y="997"/>
                      <a:pt x="6" y="1503"/>
                    </a:cubicBezTo>
                    <a:cubicBezTo>
                      <a:pt x="8" y="1715"/>
                      <a:pt x="21" y="1928"/>
                      <a:pt x="47" y="2140"/>
                    </a:cubicBezTo>
                    <a:cubicBezTo>
                      <a:pt x="50" y="2164"/>
                      <a:pt x="52" y="2188"/>
                      <a:pt x="56" y="2211"/>
                    </a:cubicBezTo>
                    <a:lnTo>
                      <a:pt x="56" y="2212"/>
                    </a:lnTo>
                    <a:cubicBezTo>
                      <a:pt x="167" y="3046"/>
                      <a:pt x="464" y="3852"/>
                      <a:pt x="924" y="4556"/>
                    </a:cubicBezTo>
                    <a:cubicBezTo>
                      <a:pt x="1365" y="5236"/>
                      <a:pt x="1945" y="5823"/>
                      <a:pt x="2612" y="6286"/>
                    </a:cubicBezTo>
                    <a:cubicBezTo>
                      <a:pt x="2945" y="6515"/>
                      <a:pt x="3299" y="6712"/>
                      <a:pt x="3668" y="6871"/>
                    </a:cubicBezTo>
                    <a:cubicBezTo>
                      <a:pt x="3816" y="6939"/>
                      <a:pt x="3966" y="6997"/>
                      <a:pt x="4118" y="7051"/>
                    </a:cubicBezTo>
                    <a:lnTo>
                      <a:pt x="4119" y="7051"/>
                    </a:lnTo>
                    <a:cubicBezTo>
                      <a:pt x="4409" y="7154"/>
                      <a:pt x="4707" y="7236"/>
                      <a:pt x="5010" y="7297"/>
                    </a:cubicBezTo>
                    <a:cubicBezTo>
                      <a:pt x="5469" y="7389"/>
                      <a:pt x="5937" y="7436"/>
                      <a:pt x="6405" y="7436"/>
                    </a:cubicBezTo>
                    <a:cubicBezTo>
                      <a:pt x="6577" y="7436"/>
                      <a:pt x="6750" y="7429"/>
                      <a:pt x="6922" y="7417"/>
                    </a:cubicBezTo>
                    <a:lnTo>
                      <a:pt x="6921" y="7417"/>
                    </a:lnTo>
                    <a:cubicBezTo>
                      <a:pt x="6474" y="6666"/>
                      <a:pt x="6163" y="5844"/>
                      <a:pt x="5843" y="5027"/>
                    </a:cubicBezTo>
                    <a:lnTo>
                      <a:pt x="5843" y="5026"/>
                    </a:lnTo>
                    <a:cubicBezTo>
                      <a:pt x="5824" y="5021"/>
                      <a:pt x="5808" y="5015"/>
                      <a:pt x="5789" y="5010"/>
                    </a:cubicBezTo>
                    <a:cubicBezTo>
                      <a:pt x="5124" y="4806"/>
                      <a:pt x="4492" y="4467"/>
                      <a:pt x="3906" y="4096"/>
                    </a:cubicBezTo>
                    <a:cubicBezTo>
                      <a:pt x="3281" y="3700"/>
                      <a:pt x="2699" y="3226"/>
                      <a:pt x="2215" y="2671"/>
                    </a:cubicBezTo>
                    <a:cubicBezTo>
                      <a:pt x="2168" y="2616"/>
                      <a:pt x="2121" y="2562"/>
                      <a:pt x="2077" y="2506"/>
                    </a:cubicBezTo>
                    <a:cubicBezTo>
                      <a:pt x="1759" y="2118"/>
                      <a:pt x="1489" y="1690"/>
                      <a:pt x="1284" y="1227"/>
                    </a:cubicBezTo>
                    <a:cubicBezTo>
                      <a:pt x="1115" y="846"/>
                      <a:pt x="994" y="449"/>
                      <a:pt x="926" y="39"/>
                    </a:cubicBezTo>
                    <a:cubicBezTo>
                      <a:pt x="734" y="15"/>
                      <a:pt x="536" y="1"/>
                      <a:pt x="33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436;p37">
                <a:extLst>
                  <a:ext uri="{FF2B5EF4-FFF2-40B4-BE49-F238E27FC236}">
                    <a16:creationId xmlns:a16="http://schemas.microsoft.com/office/drawing/2014/main" id="{3F8239B4-F5CE-0082-AB65-A72D3C1AF764}"/>
                  </a:ext>
                </a:extLst>
              </p:cNvPr>
              <p:cNvSpPr/>
              <p:nvPr/>
            </p:nvSpPr>
            <p:spPr>
              <a:xfrm>
                <a:off x="6434963" y="5221895"/>
                <a:ext cx="1992" cy="247"/>
              </a:xfrm>
              <a:custGeom>
                <a:avLst/>
                <a:gdLst/>
                <a:ahLst/>
                <a:cxnLst/>
                <a:rect l="l" t="t" r="r" b="b"/>
                <a:pathLst>
                  <a:path w="45" h="5" extrusionOk="0">
                    <a:moveTo>
                      <a:pt x="0" y="1"/>
                    </a:moveTo>
                    <a:cubicBezTo>
                      <a:pt x="14" y="2"/>
                      <a:pt x="29" y="3"/>
                      <a:pt x="44" y="4"/>
                    </a:cubicBezTo>
                    <a:lnTo>
                      <a:pt x="44" y="3"/>
                    </a:lnTo>
                    <a:cubicBezTo>
                      <a:pt x="29" y="3"/>
                      <a:pt x="14" y="2"/>
                      <a:pt x="0" y="1"/>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437;p37">
                <a:extLst>
                  <a:ext uri="{FF2B5EF4-FFF2-40B4-BE49-F238E27FC236}">
                    <a16:creationId xmlns:a16="http://schemas.microsoft.com/office/drawing/2014/main" id="{D282AABA-7FD4-6F27-EA46-4E27845CCA11}"/>
                  </a:ext>
                </a:extLst>
              </p:cNvPr>
              <p:cNvSpPr/>
              <p:nvPr/>
            </p:nvSpPr>
            <p:spPr>
              <a:xfrm>
                <a:off x="6321362" y="4207923"/>
                <a:ext cx="358563" cy="1015581"/>
              </a:xfrm>
              <a:custGeom>
                <a:avLst/>
                <a:gdLst/>
                <a:ahLst/>
                <a:cxnLst/>
                <a:rect l="l" t="t" r="r" b="b"/>
                <a:pathLst>
                  <a:path w="8099" h="20550" extrusionOk="0">
                    <a:moveTo>
                      <a:pt x="719" y="1"/>
                    </a:moveTo>
                    <a:lnTo>
                      <a:pt x="711" y="203"/>
                    </a:lnTo>
                    <a:lnTo>
                      <a:pt x="1" y="19818"/>
                    </a:lnTo>
                    <a:cubicBezTo>
                      <a:pt x="1" y="19818"/>
                      <a:pt x="879" y="20341"/>
                      <a:pt x="2519" y="20513"/>
                    </a:cubicBezTo>
                    <a:cubicBezTo>
                      <a:pt x="2535" y="20515"/>
                      <a:pt x="2549" y="20516"/>
                      <a:pt x="2563" y="20517"/>
                    </a:cubicBezTo>
                    <a:lnTo>
                      <a:pt x="2565" y="20517"/>
                    </a:lnTo>
                    <a:cubicBezTo>
                      <a:pt x="2580" y="20520"/>
                      <a:pt x="2594" y="20521"/>
                      <a:pt x="2610" y="20521"/>
                    </a:cubicBezTo>
                    <a:cubicBezTo>
                      <a:pt x="2862" y="20541"/>
                      <a:pt x="3099" y="20549"/>
                      <a:pt x="3318" y="20549"/>
                    </a:cubicBezTo>
                    <a:cubicBezTo>
                      <a:pt x="4526" y="20549"/>
                      <a:pt x="5212" y="20295"/>
                      <a:pt x="5212" y="20295"/>
                    </a:cubicBezTo>
                    <a:lnTo>
                      <a:pt x="8069" y="876"/>
                    </a:lnTo>
                    <a:lnTo>
                      <a:pt x="8099" y="676"/>
                    </a:lnTo>
                    <a:lnTo>
                      <a:pt x="8099" y="676"/>
                    </a:lnTo>
                    <a:cubicBezTo>
                      <a:pt x="7868" y="781"/>
                      <a:pt x="7581" y="866"/>
                      <a:pt x="7269" y="933"/>
                    </a:cubicBezTo>
                    <a:cubicBezTo>
                      <a:pt x="6440" y="1113"/>
                      <a:pt x="5434" y="1167"/>
                      <a:pt x="4817" y="1167"/>
                    </a:cubicBezTo>
                    <a:cubicBezTo>
                      <a:pt x="4629" y="1167"/>
                      <a:pt x="4477" y="1162"/>
                      <a:pt x="4378" y="1154"/>
                    </a:cubicBezTo>
                    <a:cubicBezTo>
                      <a:pt x="4361" y="1154"/>
                      <a:pt x="4347" y="1153"/>
                      <a:pt x="4332" y="1151"/>
                    </a:cubicBezTo>
                    <a:cubicBezTo>
                      <a:pt x="4317" y="1149"/>
                      <a:pt x="4302" y="1148"/>
                      <a:pt x="4291" y="1146"/>
                    </a:cubicBezTo>
                    <a:cubicBezTo>
                      <a:pt x="3865" y="1103"/>
                      <a:pt x="2507" y="831"/>
                      <a:pt x="1488" y="405"/>
                    </a:cubicBezTo>
                    <a:cubicBezTo>
                      <a:pt x="1193" y="283"/>
                      <a:pt x="927" y="146"/>
                      <a:pt x="719" y="1"/>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38;p37">
                <a:extLst>
                  <a:ext uri="{FF2B5EF4-FFF2-40B4-BE49-F238E27FC236}">
                    <a16:creationId xmlns:a16="http://schemas.microsoft.com/office/drawing/2014/main" id="{F610888E-4B96-7CDD-61B3-2FE2C2178FB3}"/>
                  </a:ext>
                </a:extLst>
              </p:cNvPr>
              <p:cNvSpPr/>
              <p:nvPr/>
            </p:nvSpPr>
            <p:spPr>
              <a:xfrm>
                <a:off x="6432882" y="5221648"/>
                <a:ext cx="1992" cy="297"/>
              </a:xfrm>
              <a:custGeom>
                <a:avLst/>
                <a:gdLst/>
                <a:ahLst/>
                <a:cxnLst/>
                <a:rect l="l" t="t" r="r" b="b"/>
                <a:pathLst>
                  <a:path w="45" h="6" extrusionOk="0">
                    <a:moveTo>
                      <a:pt x="0" y="0"/>
                    </a:moveTo>
                    <a:lnTo>
                      <a:pt x="0" y="0"/>
                    </a:lnTo>
                    <a:cubicBezTo>
                      <a:pt x="16" y="3"/>
                      <a:pt x="30" y="4"/>
                      <a:pt x="44" y="6"/>
                    </a:cubicBezTo>
                    <a:cubicBezTo>
                      <a:pt x="30" y="3"/>
                      <a:pt x="16" y="2"/>
                      <a:pt x="0" y="0"/>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39;p37">
                <a:extLst>
                  <a:ext uri="{FF2B5EF4-FFF2-40B4-BE49-F238E27FC236}">
                    <a16:creationId xmlns:a16="http://schemas.microsoft.com/office/drawing/2014/main" id="{FD3C380C-EE63-B793-5CB8-869C72780A41}"/>
                  </a:ext>
                </a:extLst>
              </p:cNvPr>
              <p:cNvSpPr/>
              <p:nvPr/>
            </p:nvSpPr>
            <p:spPr>
              <a:xfrm>
                <a:off x="5679382" y="3939036"/>
                <a:ext cx="841133" cy="262420"/>
              </a:xfrm>
              <a:custGeom>
                <a:avLst/>
                <a:gdLst/>
                <a:ahLst/>
                <a:cxnLst/>
                <a:rect l="l" t="t" r="r" b="b"/>
                <a:pathLst>
                  <a:path w="18999" h="5310" extrusionOk="0">
                    <a:moveTo>
                      <a:pt x="1468" y="1"/>
                    </a:moveTo>
                    <a:lnTo>
                      <a:pt x="3350" y="719"/>
                    </a:lnTo>
                    <a:cubicBezTo>
                      <a:pt x="3350" y="719"/>
                      <a:pt x="2994" y="637"/>
                      <a:pt x="2462" y="637"/>
                    </a:cubicBezTo>
                    <a:cubicBezTo>
                      <a:pt x="1800" y="637"/>
                      <a:pt x="866" y="763"/>
                      <a:pt x="0" y="1328"/>
                    </a:cubicBezTo>
                    <a:lnTo>
                      <a:pt x="15329" y="5179"/>
                    </a:lnTo>
                    <a:lnTo>
                      <a:pt x="18998" y="5309"/>
                    </a:lnTo>
                    <a:cubicBezTo>
                      <a:pt x="18998" y="5309"/>
                      <a:pt x="10722" y="85"/>
                      <a:pt x="1468"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40;p37">
                <a:extLst>
                  <a:ext uri="{FF2B5EF4-FFF2-40B4-BE49-F238E27FC236}">
                    <a16:creationId xmlns:a16="http://schemas.microsoft.com/office/drawing/2014/main" id="{823461B0-52BA-2297-2EB1-A2A635C6DB1C}"/>
                  </a:ext>
                </a:extLst>
              </p:cNvPr>
              <p:cNvSpPr/>
              <p:nvPr/>
            </p:nvSpPr>
            <p:spPr>
              <a:xfrm>
                <a:off x="5630506" y="4008765"/>
                <a:ext cx="722704" cy="1178618"/>
              </a:xfrm>
              <a:custGeom>
                <a:avLst/>
                <a:gdLst/>
                <a:ahLst/>
                <a:cxnLst/>
                <a:rect l="l" t="t" r="r" b="b"/>
                <a:pathLst>
                  <a:path w="16324" h="23849" extrusionOk="0">
                    <a:moveTo>
                      <a:pt x="0" y="0"/>
                    </a:moveTo>
                    <a:lnTo>
                      <a:pt x="530" y="19199"/>
                    </a:lnTo>
                    <a:lnTo>
                      <a:pt x="15606" y="23848"/>
                    </a:lnTo>
                    <a:lnTo>
                      <a:pt x="16316" y="4233"/>
                    </a:lnTo>
                    <a:lnTo>
                      <a:pt x="16324" y="4031"/>
                    </a:lnTo>
                    <a:lnTo>
                      <a:pt x="0" y="0"/>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41;p37">
                <a:extLst>
                  <a:ext uri="{FF2B5EF4-FFF2-40B4-BE49-F238E27FC236}">
                    <a16:creationId xmlns:a16="http://schemas.microsoft.com/office/drawing/2014/main" id="{28B1BA0E-7FC1-A386-6A21-095E4E6AB722}"/>
                  </a:ext>
                </a:extLst>
              </p:cNvPr>
              <p:cNvSpPr/>
              <p:nvPr/>
            </p:nvSpPr>
            <p:spPr>
              <a:xfrm>
                <a:off x="6274346" y="4207923"/>
                <a:ext cx="78849" cy="979455"/>
              </a:xfrm>
              <a:custGeom>
                <a:avLst/>
                <a:gdLst/>
                <a:ahLst/>
                <a:cxnLst/>
                <a:rect l="l" t="t" r="r" b="b"/>
                <a:pathLst>
                  <a:path w="1781" h="19819" extrusionOk="0">
                    <a:moveTo>
                      <a:pt x="1781" y="1"/>
                    </a:moveTo>
                    <a:lnTo>
                      <a:pt x="0" y="19491"/>
                    </a:lnTo>
                    <a:lnTo>
                      <a:pt x="1063" y="19818"/>
                    </a:lnTo>
                    <a:lnTo>
                      <a:pt x="1781"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42;p37">
                <a:extLst>
                  <a:ext uri="{FF2B5EF4-FFF2-40B4-BE49-F238E27FC236}">
                    <a16:creationId xmlns:a16="http://schemas.microsoft.com/office/drawing/2014/main" id="{70092284-2588-76AF-549A-B79EC848DA51}"/>
                  </a:ext>
                </a:extLst>
              </p:cNvPr>
              <p:cNvSpPr/>
              <p:nvPr/>
            </p:nvSpPr>
            <p:spPr>
              <a:xfrm>
                <a:off x="5837254" y="3975309"/>
                <a:ext cx="608083" cy="218436"/>
              </a:xfrm>
              <a:custGeom>
                <a:avLst/>
                <a:gdLst/>
                <a:ahLst/>
                <a:cxnLst/>
                <a:rect l="l" t="t" r="r" b="b"/>
                <a:pathLst>
                  <a:path w="13735" h="4420" extrusionOk="0">
                    <a:moveTo>
                      <a:pt x="334" y="1"/>
                    </a:moveTo>
                    <a:cubicBezTo>
                      <a:pt x="78" y="1"/>
                      <a:pt x="1" y="29"/>
                      <a:pt x="1" y="29"/>
                    </a:cubicBezTo>
                    <a:cubicBezTo>
                      <a:pt x="1" y="29"/>
                      <a:pt x="8600" y="1723"/>
                      <a:pt x="13735" y="4419"/>
                    </a:cubicBezTo>
                    <a:cubicBezTo>
                      <a:pt x="13735" y="4419"/>
                      <a:pt x="12414" y="2844"/>
                      <a:pt x="6648" y="1272"/>
                    </a:cubicBezTo>
                    <a:cubicBezTo>
                      <a:pt x="2584" y="164"/>
                      <a:pt x="946" y="1"/>
                      <a:pt x="33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43;p37">
                <a:extLst>
                  <a:ext uri="{FF2B5EF4-FFF2-40B4-BE49-F238E27FC236}">
                    <a16:creationId xmlns:a16="http://schemas.microsoft.com/office/drawing/2014/main" id="{7508DC3D-AB05-9319-5002-8F0F30FBA3AA}"/>
                  </a:ext>
                </a:extLst>
              </p:cNvPr>
              <p:cNvSpPr/>
              <p:nvPr/>
            </p:nvSpPr>
            <p:spPr>
              <a:xfrm>
                <a:off x="5679382" y="3971553"/>
                <a:ext cx="746921" cy="223477"/>
              </a:xfrm>
              <a:custGeom>
                <a:avLst/>
                <a:gdLst/>
                <a:ahLst/>
                <a:cxnLst/>
                <a:rect l="l" t="t" r="r" b="b"/>
                <a:pathLst>
                  <a:path w="16871" h="4522" extrusionOk="0">
                    <a:moveTo>
                      <a:pt x="1994" y="0"/>
                    </a:moveTo>
                    <a:cubicBezTo>
                      <a:pt x="1995" y="0"/>
                      <a:pt x="7622" y="1265"/>
                      <a:pt x="12346" y="3321"/>
                    </a:cubicBezTo>
                    <a:cubicBezTo>
                      <a:pt x="12346" y="3321"/>
                      <a:pt x="4370" y="663"/>
                      <a:pt x="316" y="663"/>
                    </a:cubicBezTo>
                    <a:cubicBezTo>
                      <a:pt x="208" y="663"/>
                      <a:pt x="102" y="665"/>
                      <a:pt x="0" y="669"/>
                    </a:cubicBezTo>
                    <a:lnTo>
                      <a:pt x="0" y="670"/>
                    </a:lnTo>
                    <a:lnTo>
                      <a:pt x="15329" y="4521"/>
                    </a:lnTo>
                    <a:cubicBezTo>
                      <a:pt x="15329" y="4521"/>
                      <a:pt x="15760" y="4495"/>
                      <a:pt x="16279" y="4495"/>
                    </a:cubicBezTo>
                    <a:cubicBezTo>
                      <a:pt x="16470" y="4495"/>
                      <a:pt x="16673" y="4499"/>
                      <a:pt x="16871" y="4508"/>
                    </a:cubicBezTo>
                    <a:cubicBezTo>
                      <a:pt x="16871" y="4508"/>
                      <a:pt x="9745" y="1546"/>
                      <a:pt x="1994"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44;p37">
                <a:extLst>
                  <a:ext uri="{FF2B5EF4-FFF2-40B4-BE49-F238E27FC236}">
                    <a16:creationId xmlns:a16="http://schemas.microsoft.com/office/drawing/2014/main" id="{9720763E-D0AF-AF42-04F2-7F4EA32F44A7}"/>
                  </a:ext>
                </a:extLst>
              </p:cNvPr>
              <p:cNvSpPr/>
              <p:nvPr/>
            </p:nvSpPr>
            <p:spPr>
              <a:xfrm>
                <a:off x="5630494" y="4008740"/>
                <a:ext cx="722704" cy="1178667"/>
              </a:xfrm>
              <a:custGeom>
                <a:avLst/>
                <a:gdLst/>
                <a:ahLst/>
                <a:cxnLst/>
                <a:rect l="l" t="t" r="r" b="b"/>
                <a:pathLst>
                  <a:path w="16324" h="23850" extrusionOk="0">
                    <a:moveTo>
                      <a:pt x="0" y="0"/>
                    </a:moveTo>
                    <a:cubicBezTo>
                      <a:pt x="0" y="1"/>
                      <a:pt x="1" y="74"/>
                      <a:pt x="6" y="211"/>
                    </a:cubicBezTo>
                    <a:lnTo>
                      <a:pt x="6" y="211"/>
                    </a:lnTo>
                    <a:lnTo>
                      <a:pt x="0" y="0"/>
                    </a:lnTo>
                    <a:close/>
                    <a:moveTo>
                      <a:pt x="6" y="211"/>
                    </a:moveTo>
                    <a:lnTo>
                      <a:pt x="530" y="19199"/>
                    </a:lnTo>
                    <a:lnTo>
                      <a:pt x="15607" y="23850"/>
                    </a:lnTo>
                    <a:lnTo>
                      <a:pt x="16324" y="4032"/>
                    </a:lnTo>
                    <a:lnTo>
                      <a:pt x="16324" y="4032"/>
                    </a:lnTo>
                    <a:cubicBezTo>
                      <a:pt x="16324" y="4033"/>
                      <a:pt x="13862" y="18918"/>
                      <a:pt x="8048" y="18918"/>
                    </a:cubicBezTo>
                    <a:cubicBezTo>
                      <a:pt x="7688" y="18918"/>
                      <a:pt x="7315" y="18860"/>
                      <a:pt x="6928" y="18739"/>
                    </a:cubicBezTo>
                    <a:cubicBezTo>
                      <a:pt x="747" y="16794"/>
                      <a:pt x="69" y="2147"/>
                      <a:pt x="6" y="21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45;p37">
                <a:extLst>
                  <a:ext uri="{FF2B5EF4-FFF2-40B4-BE49-F238E27FC236}">
                    <a16:creationId xmlns:a16="http://schemas.microsoft.com/office/drawing/2014/main" id="{8AFAEDF4-B9C4-53F2-CD06-26EF49D7B960}"/>
                  </a:ext>
                </a:extLst>
              </p:cNvPr>
              <p:cNvSpPr/>
              <p:nvPr/>
            </p:nvSpPr>
            <p:spPr>
              <a:xfrm>
                <a:off x="6516466" y="4080027"/>
                <a:ext cx="859152" cy="147618"/>
              </a:xfrm>
              <a:custGeom>
                <a:avLst/>
                <a:gdLst/>
                <a:ahLst/>
                <a:cxnLst/>
                <a:rect l="l" t="t" r="r" b="b"/>
                <a:pathLst>
                  <a:path w="19406" h="2987" extrusionOk="0">
                    <a:moveTo>
                      <a:pt x="13343" y="0"/>
                    </a:moveTo>
                    <a:cubicBezTo>
                      <a:pt x="6114" y="0"/>
                      <a:pt x="1" y="2447"/>
                      <a:pt x="1" y="2447"/>
                    </a:cubicBezTo>
                    <a:lnTo>
                      <a:pt x="3632" y="2986"/>
                    </a:lnTo>
                    <a:lnTo>
                      <a:pt x="19405" y="1976"/>
                    </a:lnTo>
                    <a:cubicBezTo>
                      <a:pt x="18204" y="833"/>
                      <a:pt x="16623" y="769"/>
                      <a:pt x="16286" y="769"/>
                    </a:cubicBezTo>
                    <a:cubicBezTo>
                      <a:pt x="16243" y="769"/>
                      <a:pt x="16221" y="770"/>
                      <a:pt x="16221" y="770"/>
                    </a:cubicBezTo>
                    <a:lnTo>
                      <a:pt x="18203" y="404"/>
                    </a:lnTo>
                    <a:cubicBezTo>
                      <a:pt x="16564" y="118"/>
                      <a:pt x="14927" y="0"/>
                      <a:pt x="13343"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46;p37">
                <a:extLst>
                  <a:ext uri="{FF2B5EF4-FFF2-40B4-BE49-F238E27FC236}">
                    <a16:creationId xmlns:a16="http://schemas.microsoft.com/office/drawing/2014/main" id="{4684D01C-F07F-E92B-9028-465F961C7753}"/>
                  </a:ext>
                </a:extLst>
              </p:cNvPr>
              <p:cNvSpPr/>
              <p:nvPr/>
            </p:nvSpPr>
            <p:spPr>
              <a:xfrm>
                <a:off x="6358019" y="4193591"/>
                <a:ext cx="319293" cy="67310"/>
              </a:xfrm>
              <a:custGeom>
                <a:avLst/>
                <a:gdLst/>
                <a:ahLst/>
                <a:cxnLst/>
                <a:rect l="l" t="t" r="r" b="b"/>
                <a:pathLst>
                  <a:path w="7212" h="1362" extrusionOk="0">
                    <a:moveTo>
                      <a:pt x="792" y="0"/>
                    </a:moveTo>
                    <a:cubicBezTo>
                      <a:pt x="231" y="0"/>
                      <a:pt x="0" y="30"/>
                      <a:pt x="0" y="30"/>
                    </a:cubicBezTo>
                    <a:cubicBezTo>
                      <a:pt x="1402" y="1157"/>
                      <a:pt x="2887" y="1261"/>
                      <a:pt x="3390" y="1261"/>
                    </a:cubicBezTo>
                    <a:cubicBezTo>
                      <a:pt x="3448" y="1261"/>
                      <a:pt x="3492" y="1260"/>
                      <a:pt x="3523" y="1258"/>
                    </a:cubicBezTo>
                    <a:cubicBezTo>
                      <a:pt x="3646" y="1287"/>
                      <a:pt x="4020" y="1362"/>
                      <a:pt x="4547" y="1362"/>
                    </a:cubicBezTo>
                    <a:cubicBezTo>
                      <a:pt x="5243" y="1362"/>
                      <a:pt x="6206" y="1231"/>
                      <a:pt x="7211" y="688"/>
                    </a:cubicBezTo>
                    <a:cubicBezTo>
                      <a:pt x="7211" y="688"/>
                      <a:pt x="6316" y="405"/>
                      <a:pt x="3669" y="158"/>
                    </a:cubicBezTo>
                    <a:lnTo>
                      <a:pt x="3580" y="149"/>
                    </a:lnTo>
                    <a:cubicBezTo>
                      <a:pt x="2251" y="30"/>
                      <a:pt x="1355" y="0"/>
                      <a:pt x="792" y="0"/>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47;p37">
                <a:extLst>
                  <a:ext uri="{FF2B5EF4-FFF2-40B4-BE49-F238E27FC236}">
                    <a16:creationId xmlns:a16="http://schemas.microsoft.com/office/drawing/2014/main" id="{FBDDFC6B-5F76-9A6F-DBFA-CD6874304163}"/>
                  </a:ext>
                </a:extLst>
              </p:cNvPr>
              <p:cNvSpPr/>
              <p:nvPr/>
            </p:nvSpPr>
            <p:spPr>
              <a:xfrm>
                <a:off x="6552105" y="4191615"/>
                <a:ext cx="870929" cy="1019337"/>
              </a:xfrm>
              <a:custGeom>
                <a:avLst/>
                <a:gdLst/>
                <a:ahLst/>
                <a:cxnLst/>
                <a:rect l="l" t="t" r="r" b="b"/>
                <a:pathLst>
                  <a:path w="19672" h="20626" extrusionOk="0">
                    <a:moveTo>
                      <a:pt x="19672" y="1"/>
                    </a:moveTo>
                    <a:lnTo>
                      <a:pt x="2887" y="1006"/>
                    </a:lnTo>
                    <a:lnTo>
                      <a:pt x="2857" y="1206"/>
                    </a:lnTo>
                    <a:lnTo>
                      <a:pt x="1" y="20625"/>
                    </a:lnTo>
                    <a:lnTo>
                      <a:pt x="1" y="20625"/>
                    </a:lnTo>
                    <a:lnTo>
                      <a:pt x="15670" y="18785"/>
                    </a:lnTo>
                    <a:lnTo>
                      <a:pt x="19672"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48;p37">
                <a:extLst>
                  <a:ext uri="{FF2B5EF4-FFF2-40B4-BE49-F238E27FC236}">
                    <a16:creationId xmlns:a16="http://schemas.microsoft.com/office/drawing/2014/main" id="{DB041019-0D23-ACB4-E030-EF4BAD3A3908}"/>
                  </a:ext>
                </a:extLst>
              </p:cNvPr>
              <p:cNvSpPr/>
              <p:nvPr/>
            </p:nvSpPr>
            <p:spPr>
              <a:xfrm>
                <a:off x="5630418" y="4000463"/>
                <a:ext cx="1792638" cy="265188"/>
              </a:xfrm>
              <a:custGeom>
                <a:avLst/>
                <a:gdLst/>
                <a:ahLst/>
                <a:cxnLst/>
                <a:rect l="l" t="t" r="r" b="b"/>
                <a:pathLst>
                  <a:path w="40491" h="5366" extrusionOk="0">
                    <a:moveTo>
                      <a:pt x="770" y="1"/>
                    </a:moveTo>
                    <a:lnTo>
                      <a:pt x="1" y="168"/>
                    </a:lnTo>
                    <a:lnTo>
                      <a:pt x="16326" y="4199"/>
                    </a:lnTo>
                    <a:cubicBezTo>
                      <a:pt x="16534" y="4345"/>
                      <a:pt x="16800" y="4481"/>
                      <a:pt x="17095" y="4603"/>
                    </a:cubicBezTo>
                    <a:cubicBezTo>
                      <a:pt x="18113" y="5027"/>
                      <a:pt x="19468" y="5301"/>
                      <a:pt x="19896" y="5344"/>
                    </a:cubicBezTo>
                    <a:lnTo>
                      <a:pt x="19898" y="5344"/>
                    </a:lnTo>
                    <a:cubicBezTo>
                      <a:pt x="19909" y="5346"/>
                      <a:pt x="19924" y="5347"/>
                      <a:pt x="19939" y="5349"/>
                    </a:cubicBezTo>
                    <a:cubicBezTo>
                      <a:pt x="19954" y="5351"/>
                      <a:pt x="19971" y="5352"/>
                      <a:pt x="19986" y="5353"/>
                    </a:cubicBezTo>
                    <a:cubicBezTo>
                      <a:pt x="20084" y="5361"/>
                      <a:pt x="20230" y="5366"/>
                      <a:pt x="20411" y="5366"/>
                    </a:cubicBezTo>
                    <a:cubicBezTo>
                      <a:pt x="21028" y="5366"/>
                      <a:pt x="22043" y="5311"/>
                      <a:pt x="22876" y="5131"/>
                    </a:cubicBezTo>
                    <a:cubicBezTo>
                      <a:pt x="23189" y="5064"/>
                      <a:pt x="23475" y="4979"/>
                      <a:pt x="23706" y="4874"/>
                    </a:cubicBezTo>
                    <a:lnTo>
                      <a:pt x="40491" y="3869"/>
                    </a:lnTo>
                    <a:lnTo>
                      <a:pt x="39765" y="3564"/>
                    </a:lnTo>
                    <a:lnTo>
                      <a:pt x="23646" y="4596"/>
                    </a:lnTo>
                    <a:cubicBezTo>
                      <a:pt x="23646" y="4596"/>
                      <a:pt x="22535" y="5192"/>
                      <a:pt x="20702" y="5192"/>
                    </a:cubicBezTo>
                    <a:cubicBezTo>
                      <a:pt x="20467" y="5192"/>
                      <a:pt x="20220" y="5182"/>
                      <a:pt x="19961" y="5160"/>
                    </a:cubicBezTo>
                    <a:lnTo>
                      <a:pt x="19956" y="5159"/>
                    </a:lnTo>
                    <a:cubicBezTo>
                      <a:pt x="17688" y="4939"/>
                      <a:pt x="16435" y="3936"/>
                      <a:pt x="16435" y="3936"/>
                    </a:cubicBezTo>
                    <a:lnTo>
                      <a:pt x="770"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49;p37">
                <a:extLst>
                  <a:ext uri="{FF2B5EF4-FFF2-40B4-BE49-F238E27FC236}">
                    <a16:creationId xmlns:a16="http://schemas.microsoft.com/office/drawing/2014/main" id="{81896FEE-54C2-DB86-E4C8-A0170BA9A09D}"/>
                  </a:ext>
                </a:extLst>
              </p:cNvPr>
              <p:cNvSpPr/>
              <p:nvPr/>
            </p:nvSpPr>
            <p:spPr>
              <a:xfrm>
                <a:off x="6323399" y="5009247"/>
                <a:ext cx="251955" cy="155031"/>
              </a:xfrm>
              <a:custGeom>
                <a:avLst/>
                <a:gdLst/>
                <a:ahLst/>
                <a:cxnLst/>
                <a:rect l="l" t="t" r="r" b="b"/>
                <a:pathLst>
                  <a:path w="5691" h="3137" extrusionOk="0">
                    <a:moveTo>
                      <a:pt x="86" y="0"/>
                    </a:moveTo>
                    <a:lnTo>
                      <a:pt x="0" y="2355"/>
                    </a:lnTo>
                    <a:cubicBezTo>
                      <a:pt x="0" y="2355"/>
                      <a:pt x="453" y="2876"/>
                      <a:pt x="2585" y="3083"/>
                    </a:cubicBezTo>
                    <a:lnTo>
                      <a:pt x="2585" y="3084"/>
                    </a:lnTo>
                    <a:lnTo>
                      <a:pt x="2674" y="3092"/>
                    </a:lnTo>
                    <a:cubicBezTo>
                      <a:pt x="3048" y="3124"/>
                      <a:pt x="3373" y="3137"/>
                      <a:pt x="3654" y="3137"/>
                    </a:cubicBezTo>
                    <a:cubicBezTo>
                      <a:pt x="4981" y="3137"/>
                      <a:pt x="5349" y="2845"/>
                      <a:pt x="5349" y="2845"/>
                    </a:cubicBezTo>
                    <a:lnTo>
                      <a:pt x="5690" y="514"/>
                    </a:lnTo>
                    <a:lnTo>
                      <a:pt x="5690" y="512"/>
                    </a:lnTo>
                    <a:cubicBezTo>
                      <a:pt x="5690" y="512"/>
                      <a:pt x="5209" y="1024"/>
                      <a:pt x="3596" y="1024"/>
                    </a:cubicBezTo>
                    <a:cubicBezTo>
                      <a:pt x="3362" y="1024"/>
                      <a:pt x="3105" y="1014"/>
                      <a:pt x="2821" y="989"/>
                    </a:cubicBezTo>
                    <a:cubicBezTo>
                      <a:pt x="585" y="776"/>
                      <a:pt x="86" y="0"/>
                      <a:pt x="86"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50;p37">
                <a:extLst>
                  <a:ext uri="{FF2B5EF4-FFF2-40B4-BE49-F238E27FC236}">
                    <a16:creationId xmlns:a16="http://schemas.microsoft.com/office/drawing/2014/main" id="{676D3AF9-A372-AA02-BC1F-39BF2A12651B}"/>
                  </a:ext>
                </a:extLst>
              </p:cNvPr>
              <p:cNvSpPr/>
              <p:nvPr/>
            </p:nvSpPr>
            <p:spPr>
              <a:xfrm>
                <a:off x="6346730" y="4314815"/>
                <a:ext cx="319249" cy="145542"/>
              </a:xfrm>
              <a:custGeom>
                <a:avLst/>
                <a:gdLst/>
                <a:ahLst/>
                <a:cxnLst/>
                <a:rect l="l" t="t" r="r" b="b"/>
                <a:pathLst>
                  <a:path w="7211" h="2945" extrusionOk="0">
                    <a:moveTo>
                      <a:pt x="67" y="0"/>
                    </a:moveTo>
                    <a:lnTo>
                      <a:pt x="0" y="1855"/>
                    </a:lnTo>
                    <a:cubicBezTo>
                      <a:pt x="0" y="1855"/>
                      <a:pt x="1306" y="2698"/>
                      <a:pt x="3358" y="2906"/>
                    </a:cubicBezTo>
                    <a:lnTo>
                      <a:pt x="3358" y="2907"/>
                    </a:lnTo>
                    <a:cubicBezTo>
                      <a:pt x="3372" y="2908"/>
                      <a:pt x="3388" y="2910"/>
                      <a:pt x="3403" y="2911"/>
                    </a:cubicBezTo>
                    <a:cubicBezTo>
                      <a:pt x="3418" y="2912"/>
                      <a:pt x="3433" y="2914"/>
                      <a:pt x="3448" y="2915"/>
                    </a:cubicBezTo>
                    <a:cubicBezTo>
                      <a:pt x="3702" y="2936"/>
                      <a:pt x="3947" y="2945"/>
                      <a:pt x="4181" y="2945"/>
                    </a:cubicBezTo>
                    <a:cubicBezTo>
                      <a:pt x="5838" y="2945"/>
                      <a:pt x="6940" y="2489"/>
                      <a:pt x="6940" y="2489"/>
                    </a:cubicBezTo>
                    <a:lnTo>
                      <a:pt x="7210" y="652"/>
                    </a:lnTo>
                    <a:lnTo>
                      <a:pt x="7210" y="652"/>
                    </a:lnTo>
                    <a:cubicBezTo>
                      <a:pt x="7210" y="652"/>
                      <a:pt x="6543" y="932"/>
                      <a:pt x="4981" y="932"/>
                    </a:cubicBezTo>
                    <a:cubicBezTo>
                      <a:pt x="4578" y="932"/>
                      <a:pt x="4115" y="914"/>
                      <a:pt x="3589" y="867"/>
                    </a:cubicBezTo>
                    <a:cubicBezTo>
                      <a:pt x="1027" y="626"/>
                      <a:pt x="67" y="0"/>
                      <a:pt x="67"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51;p37">
                <a:extLst>
                  <a:ext uri="{FF2B5EF4-FFF2-40B4-BE49-F238E27FC236}">
                    <a16:creationId xmlns:a16="http://schemas.microsoft.com/office/drawing/2014/main" id="{781F4F9F-0175-4231-698F-2C70976343A4}"/>
                  </a:ext>
                </a:extLst>
              </p:cNvPr>
              <p:cNvSpPr/>
              <p:nvPr/>
            </p:nvSpPr>
            <p:spPr>
              <a:xfrm>
                <a:off x="6552105" y="4241330"/>
                <a:ext cx="127815" cy="969620"/>
              </a:xfrm>
              <a:custGeom>
                <a:avLst/>
                <a:gdLst/>
                <a:ahLst/>
                <a:cxnLst/>
                <a:rect l="l" t="t" r="r" b="b"/>
                <a:pathLst>
                  <a:path w="2887" h="19620" extrusionOk="0">
                    <a:moveTo>
                      <a:pt x="2887" y="0"/>
                    </a:moveTo>
                    <a:lnTo>
                      <a:pt x="1" y="19619"/>
                    </a:lnTo>
                    <a:lnTo>
                      <a:pt x="1106" y="19489"/>
                    </a:lnTo>
                    <a:lnTo>
                      <a:pt x="2887" y="0"/>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52;p37">
                <a:extLst>
                  <a:ext uri="{FF2B5EF4-FFF2-40B4-BE49-F238E27FC236}">
                    <a16:creationId xmlns:a16="http://schemas.microsoft.com/office/drawing/2014/main" id="{6CA4787B-57E8-8497-3EFB-93938EDC2FA6}"/>
                  </a:ext>
                </a:extLst>
              </p:cNvPr>
              <p:cNvSpPr/>
              <p:nvPr/>
            </p:nvSpPr>
            <p:spPr>
              <a:xfrm>
                <a:off x="6591639" y="4107899"/>
                <a:ext cx="633185" cy="100817"/>
              </a:xfrm>
              <a:custGeom>
                <a:avLst/>
                <a:gdLst/>
                <a:ahLst/>
                <a:cxnLst/>
                <a:rect l="l" t="t" r="r" b="b"/>
                <a:pathLst>
                  <a:path w="14302" h="2040" extrusionOk="0">
                    <a:moveTo>
                      <a:pt x="12007" y="0"/>
                    </a:moveTo>
                    <a:cubicBezTo>
                      <a:pt x="11002" y="0"/>
                      <a:pt x="9569" y="57"/>
                      <a:pt x="7539" y="227"/>
                    </a:cubicBezTo>
                    <a:cubicBezTo>
                      <a:pt x="1585" y="728"/>
                      <a:pt x="0" y="2039"/>
                      <a:pt x="0" y="2039"/>
                    </a:cubicBezTo>
                    <a:cubicBezTo>
                      <a:pt x="5539" y="318"/>
                      <a:pt x="14302" y="210"/>
                      <a:pt x="14302" y="210"/>
                    </a:cubicBezTo>
                    <a:cubicBezTo>
                      <a:pt x="14302" y="210"/>
                      <a:pt x="13951" y="0"/>
                      <a:pt x="120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53;p37">
                <a:extLst>
                  <a:ext uri="{FF2B5EF4-FFF2-40B4-BE49-F238E27FC236}">
                    <a16:creationId xmlns:a16="http://schemas.microsoft.com/office/drawing/2014/main" id="{FA3263CE-712B-EE3F-3C7D-D19B982535C9}"/>
                  </a:ext>
                </a:extLst>
              </p:cNvPr>
              <p:cNvSpPr/>
              <p:nvPr/>
            </p:nvSpPr>
            <p:spPr>
              <a:xfrm>
                <a:off x="6610189" y="4127321"/>
                <a:ext cx="765427" cy="100323"/>
              </a:xfrm>
              <a:custGeom>
                <a:avLst/>
                <a:gdLst/>
                <a:ahLst/>
                <a:cxnLst/>
                <a:rect l="l" t="t" r="r" b="b"/>
                <a:pathLst>
                  <a:path w="17289" h="2030" extrusionOk="0">
                    <a:moveTo>
                      <a:pt x="15448" y="0"/>
                    </a:moveTo>
                    <a:lnTo>
                      <a:pt x="15448" y="0"/>
                    </a:lnTo>
                    <a:cubicBezTo>
                      <a:pt x="7546" y="113"/>
                      <a:pt x="1" y="1736"/>
                      <a:pt x="1" y="1736"/>
                    </a:cubicBezTo>
                    <a:cubicBezTo>
                      <a:pt x="729" y="1834"/>
                      <a:pt x="1515" y="2029"/>
                      <a:pt x="1515" y="2029"/>
                    </a:cubicBezTo>
                    <a:lnTo>
                      <a:pt x="17288" y="1020"/>
                    </a:lnTo>
                    <a:cubicBezTo>
                      <a:pt x="16290" y="796"/>
                      <a:pt x="14961" y="713"/>
                      <a:pt x="13540" y="713"/>
                    </a:cubicBezTo>
                    <a:cubicBezTo>
                      <a:pt x="9480" y="713"/>
                      <a:pt x="4668" y="1389"/>
                      <a:pt x="4668" y="1389"/>
                    </a:cubicBezTo>
                    <a:cubicBezTo>
                      <a:pt x="9685" y="224"/>
                      <a:pt x="15448" y="0"/>
                      <a:pt x="15448"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54;p37">
                <a:extLst>
                  <a:ext uri="{FF2B5EF4-FFF2-40B4-BE49-F238E27FC236}">
                    <a16:creationId xmlns:a16="http://schemas.microsoft.com/office/drawing/2014/main" id="{8F9B4899-31AA-D231-68D7-581B8035C609}"/>
                  </a:ext>
                </a:extLst>
              </p:cNvPr>
              <p:cNvSpPr/>
              <p:nvPr/>
            </p:nvSpPr>
            <p:spPr>
              <a:xfrm>
                <a:off x="6552086" y="4190640"/>
                <a:ext cx="870973" cy="1019337"/>
              </a:xfrm>
              <a:custGeom>
                <a:avLst/>
                <a:gdLst/>
                <a:ahLst/>
                <a:cxnLst/>
                <a:rect l="l" t="t" r="r" b="b"/>
                <a:pathLst>
                  <a:path w="19673" h="20626" extrusionOk="0">
                    <a:moveTo>
                      <a:pt x="19673" y="1"/>
                    </a:moveTo>
                    <a:lnTo>
                      <a:pt x="19629" y="207"/>
                    </a:lnTo>
                    <a:lnTo>
                      <a:pt x="19629" y="207"/>
                    </a:lnTo>
                    <a:cubicBezTo>
                      <a:pt x="19658" y="73"/>
                      <a:pt x="19673" y="1"/>
                      <a:pt x="19673" y="1"/>
                    </a:cubicBezTo>
                    <a:close/>
                    <a:moveTo>
                      <a:pt x="19629" y="207"/>
                    </a:moveTo>
                    <a:cubicBezTo>
                      <a:pt x="19216" y="2099"/>
                      <a:pt x="15893" y="16381"/>
                      <a:pt x="9463" y="17173"/>
                    </a:cubicBezTo>
                    <a:cubicBezTo>
                      <a:pt x="9295" y="17193"/>
                      <a:pt x="9132" y="17203"/>
                      <a:pt x="8973" y="17203"/>
                    </a:cubicBezTo>
                    <a:cubicBezTo>
                      <a:pt x="2590" y="17203"/>
                      <a:pt x="2888" y="1008"/>
                      <a:pt x="2888" y="1006"/>
                    </a:cubicBezTo>
                    <a:lnTo>
                      <a:pt x="2888" y="1006"/>
                    </a:lnTo>
                    <a:lnTo>
                      <a:pt x="1" y="20625"/>
                    </a:lnTo>
                    <a:lnTo>
                      <a:pt x="1" y="20625"/>
                    </a:lnTo>
                    <a:lnTo>
                      <a:pt x="15671" y="18785"/>
                    </a:lnTo>
                    <a:lnTo>
                      <a:pt x="19629" y="207"/>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55;p37">
                <a:extLst>
                  <a:ext uri="{FF2B5EF4-FFF2-40B4-BE49-F238E27FC236}">
                    <a16:creationId xmlns:a16="http://schemas.microsoft.com/office/drawing/2014/main" id="{4DC1C9ED-82F2-27A6-76E8-56E18913EC73}"/>
                  </a:ext>
                </a:extLst>
              </p:cNvPr>
              <p:cNvSpPr/>
              <p:nvPr/>
            </p:nvSpPr>
            <p:spPr>
              <a:xfrm>
                <a:off x="7005887" y="4277949"/>
                <a:ext cx="331867" cy="354885"/>
              </a:xfrm>
              <a:custGeom>
                <a:avLst/>
                <a:gdLst/>
                <a:ahLst/>
                <a:cxnLst/>
                <a:rect l="l" t="t" r="r" b="b"/>
                <a:pathLst>
                  <a:path w="7496" h="7181" extrusionOk="0">
                    <a:moveTo>
                      <a:pt x="7496" y="1"/>
                    </a:moveTo>
                    <a:lnTo>
                      <a:pt x="7126" y="24"/>
                    </a:lnTo>
                    <a:cubicBezTo>
                      <a:pt x="7032" y="31"/>
                      <a:pt x="6939" y="36"/>
                      <a:pt x="6845" y="42"/>
                    </a:cubicBezTo>
                    <a:cubicBezTo>
                      <a:pt x="4555" y="192"/>
                      <a:pt x="2268" y="388"/>
                      <a:pt x="0" y="751"/>
                    </a:cubicBezTo>
                    <a:cubicBezTo>
                      <a:pt x="602" y="775"/>
                      <a:pt x="1203" y="784"/>
                      <a:pt x="1805" y="784"/>
                    </a:cubicBezTo>
                    <a:cubicBezTo>
                      <a:pt x="2995" y="784"/>
                      <a:pt x="4185" y="746"/>
                      <a:pt x="5373" y="697"/>
                    </a:cubicBezTo>
                    <a:cubicBezTo>
                      <a:pt x="5846" y="675"/>
                      <a:pt x="6319" y="650"/>
                      <a:pt x="6792" y="623"/>
                    </a:cubicBezTo>
                    <a:lnTo>
                      <a:pt x="6792" y="623"/>
                    </a:lnTo>
                    <a:cubicBezTo>
                      <a:pt x="6393" y="2797"/>
                      <a:pt x="6038" y="4979"/>
                      <a:pt x="5842" y="7181"/>
                    </a:cubicBezTo>
                    <a:cubicBezTo>
                      <a:pt x="6498" y="4942"/>
                      <a:pt x="6984" y="2657"/>
                      <a:pt x="7427" y="366"/>
                    </a:cubicBezTo>
                    <a:lnTo>
                      <a:pt x="7496" y="1"/>
                    </a:ln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456;p37">
                <a:extLst>
                  <a:ext uri="{FF2B5EF4-FFF2-40B4-BE49-F238E27FC236}">
                    <a16:creationId xmlns:a16="http://schemas.microsoft.com/office/drawing/2014/main" id="{EFCF17DB-3632-B9EF-7A61-1399F949BECB}"/>
                  </a:ext>
                </a:extLst>
              </p:cNvPr>
              <p:cNvSpPr/>
              <p:nvPr/>
            </p:nvSpPr>
            <p:spPr>
              <a:xfrm>
                <a:off x="5706963" y="4142888"/>
                <a:ext cx="28644" cy="432376"/>
              </a:xfrm>
              <a:custGeom>
                <a:avLst/>
                <a:gdLst/>
                <a:ahLst/>
                <a:cxnLst/>
                <a:rect l="l" t="t" r="r" b="b"/>
                <a:pathLst>
                  <a:path w="647" h="8749" extrusionOk="0">
                    <a:moveTo>
                      <a:pt x="199" y="1"/>
                    </a:moveTo>
                    <a:cubicBezTo>
                      <a:pt x="11" y="1460"/>
                      <a:pt x="1" y="2919"/>
                      <a:pt x="33" y="4383"/>
                    </a:cubicBezTo>
                    <a:cubicBezTo>
                      <a:pt x="81" y="5846"/>
                      <a:pt x="175" y="7303"/>
                      <a:pt x="446" y="8749"/>
                    </a:cubicBezTo>
                    <a:cubicBezTo>
                      <a:pt x="634" y="7290"/>
                      <a:pt x="646" y="5831"/>
                      <a:pt x="612" y="4366"/>
                    </a:cubicBezTo>
                    <a:cubicBezTo>
                      <a:pt x="563" y="2904"/>
                      <a:pt x="469" y="1448"/>
                      <a:pt x="199"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457;p37">
                <a:extLst>
                  <a:ext uri="{FF2B5EF4-FFF2-40B4-BE49-F238E27FC236}">
                    <a16:creationId xmlns:a16="http://schemas.microsoft.com/office/drawing/2014/main" id="{19040EA5-E2AB-38CD-A6D1-0C05E6D27836}"/>
                  </a:ext>
                </a:extLst>
              </p:cNvPr>
              <p:cNvSpPr/>
              <p:nvPr/>
            </p:nvSpPr>
            <p:spPr>
              <a:xfrm>
                <a:off x="7156056" y="4246766"/>
                <a:ext cx="318718" cy="462472"/>
              </a:xfrm>
              <a:custGeom>
                <a:avLst/>
                <a:gdLst/>
                <a:ahLst/>
                <a:cxnLst/>
                <a:rect l="l" t="t" r="r" b="b"/>
                <a:pathLst>
                  <a:path w="7199" h="9358" extrusionOk="0">
                    <a:moveTo>
                      <a:pt x="5845" y="1"/>
                    </a:moveTo>
                    <a:cubicBezTo>
                      <a:pt x="5702" y="1"/>
                      <a:pt x="5558" y="39"/>
                      <a:pt x="5427" y="112"/>
                    </a:cubicBezTo>
                    <a:cubicBezTo>
                      <a:pt x="5144" y="271"/>
                      <a:pt x="4991" y="558"/>
                      <a:pt x="4895" y="856"/>
                    </a:cubicBezTo>
                    <a:cubicBezTo>
                      <a:pt x="4736" y="1357"/>
                      <a:pt x="4682" y="1905"/>
                      <a:pt x="4710" y="2437"/>
                    </a:cubicBezTo>
                    <a:cubicBezTo>
                      <a:pt x="4314" y="2288"/>
                      <a:pt x="3897" y="2149"/>
                      <a:pt x="3483" y="2114"/>
                    </a:cubicBezTo>
                    <a:cubicBezTo>
                      <a:pt x="3429" y="2109"/>
                      <a:pt x="3376" y="2107"/>
                      <a:pt x="3322" y="2107"/>
                    </a:cubicBezTo>
                    <a:cubicBezTo>
                      <a:pt x="2990" y="2107"/>
                      <a:pt x="2655" y="2197"/>
                      <a:pt x="2391" y="2429"/>
                    </a:cubicBezTo>
                    <a:cubicBezTo>
                      <a:pt x="2137" y="2651"/>
                      <a:pt x="1983" y="3014"/>
                      <a:pt x="2018" y="3374"/>
                    </a:cubicBezTo>
                    <a:cubicBezTo>
                      <a:pt x="1883" y="3339"/>
                      <a:pt x="1744" y="3310"/>
                      <a:pt x="1605" y="3303"/>
                    </a:cubicBezTo>
                    <a:cubicBezTo>
                      <a:pt x="1577" y="3302"/>
                      <a:pt x="1549" y="3301"/>
                      <a:pt x="1521" y="3301"/>
                    </a:cubicBezTo>
                    <a:cubicBezTo>
                      <a:pt x="1150" y="3301"/>
                      <a:pt x="766" y="3448"/>
                      <a:pt x="559" y="3813"/>
                    </a:cubicBezTo>
                    <a:cubicBezTo>
                      <a:pt x="401" y="4093"/>
                      <a:pt x="411" y="4478"/>
                      <a:pt x="597" y="4723"/>
                    </a:cubicBezTo>
                    <a:cubicBezTo>
                      <a:pt x="468" y="4757"/>
                      <a:pt x="350" y="4828"/>
                      <a:pt x="258" y="4936"/>
                    </a:cubicBezTo>
                    <a:cubicBezTo>
                      <a:pt x="1" y="5241"/>
                      <a:pt x="40" y="5704"/>
                      <a:pt x="292" y="5996"/>
                    </a:cubicBezTo>
                    <a:cubicBezTo>
                      <a:pt x="431" y="6156"/>
                      <a:pt x="603" y="6270"/>
                      <a:pt x="771" y="6386"/>
                    </a:cubicBezTo>
                    <a:cubicBezTo>
                      <a:pt x="877" y="6461"/>
                      <a:pt x="983" y="6538"/>
                      <a:pt x="1088" y="6612"/>
                    </a:cubicBezTo>
                    <a:cubicBezTo>
                      <a:pt x="1022" y="6640"/>
                      <a:pt x="961" y="6682"/>
                      <a:pt x="907" y="6738"/>
                    </a:cubicBezTo>
                    <a:cubicBezTo>
                      <a:pt x="518" y="7153"/>
                      <a:pt x="753" y="7862"/>
                      <a:pt x="1119" y="8107"/>
                    </a:cubicBezTo>
                    <a:cubicBezTo>
                      <a:pt x="2523" y="9044"/>
                      <a:pt x="3610" y="9358"/>
                      <a:pt x="4435" y="9358"/>
                    </a:cubicBezTo>
                    <a:cubicBezTo>
                      <a:pt x="5972" y="9358"/>
                      <a:pt x="6600" y="8267"/>
                      <a:pt x="6678" y="8085"/>
                    </a:cubicBezTo>
                    <a:cubicBezTo>
                      <a:pt x="6870" y="7633"/>
                      <a:pt x="6988" y="7147"/>
                      <a:pt x="7064" y="6652"/>
                    </a:cubicBezTo>
                    <a:cubicBezTo>
                      <a:pt x="7095" y="6445"/>
                      <a:pt x="7118" y="6235"/>
                      <a:pt x="7129" y="6025"/>
                    </a:cubicBezTo>
                    <a:lnTo>
                      <a:pt x="7129" y="6026"/>
                    </a:lnTo>
                    <a:cubicBezTo>
                      <a:pt x="7199" y="5941"/>
                      <a:pt x="6769" y="2763"/>
                      <a:pt x="6765" y="1815"/>
                    </a:cubicBezTo>
                    <a:cubicBezTo>
                      <a:pt x="6761" y="1220"/>
                      <a:pt x="6847" y="502"/>
                      <a:pt x="6273" y="128"/>
                    </a:cubicBezTo>
                    <a:cubicBezTo>
                      <a:pt x="6141" y="42"/>
                      <a:pt x="5993" y="1"/>
                      <a:pt x="584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58;p37">
                <a:extLst>
                  <a:ext uri="{FF2B5EF4-FFF2-40B4-BE49-F238E27FC236}">
                    <a16:creationId xmlns:a16="http://schemas.microsoft.com/office/drawing/2014/main" id="{1BD86BF5-E63E-B874-8032-82DFC36CAAE0}"/>
                  </a:ext>
                </a:extLst>
              </p:cNvPr>
              <p:cNvSpPr/>
              <p:nvPr/>
            </p:nvSpPr>
            <p:spPr>
              <a:xfrm>
                <a:off x="7181423" y="4479083"/>
                <a:ext cx="192674" cy="72400"/>
              </a:xfrm>
              <a:custGeom>
                <a:avLst/>
                <a:gdLst/>
                <a:ahLst/>
                <a:cxnLst/>
                <a:rect l="l" t="t" r="r" b="b"/>
                <a:pathLst>
                  <a:path w="4352" h="1465" extrusionOk="0">
                    <a:moveTo>
                      <a:pt x="324" y="1"/>
                    </a:moveTo>
                    <a:cubicBezTo>
                      <a:pt x="235" y="1"/>
                      <a:pt x="147" y="3"/>
                      <a:pt x="58" y="7"/>
                    </a:cubicBezTo>
                    <a:cubicBezTo>
                      <a:pt x="25" y="8"/>
                      <a:pt x="0" y="38"/>
                      <a:pt x="2" y="73"/>
                    </a:cubicBezTo>
                    <a:cubicBezTo>
                      <a:pt x="2" y="101"/>
                      <a:pt x="20" y="125"/>
                      <a:pt x="42" y="133"/>
                    </a:cubicBezTo>
                    <a:cubicBezTo>
                      <a:pt x="49" y="135"/>
                      <a:pt x="55" y="135"/>
                      <a:pt x="62" y="135"/>
                    </a:cubicBezTo>
                    <a:cubicBezTo>
                      <a:pt x="149" y="131"/>
                      <a:pt x="236" y="130"/>
                      <a:pt x="323" y="130"/>
                    </a:cubicBezTo>
                    <a:cubicBezTo>
                      <a:pt x="1712" y="130"/>
                      <a:pt x="3098" y="594"/>
                      <a:pt x="4253" y="1453"/>
                    </a:cubicBezTo>
                    <a:cubicBezTo>
                      <a:pt x="4262" y="1461"/>
                      <a:pt x="4274" y="1464"/>
                      <a:pt x="4285" y="1464"/>
                    </a:cubicBezTo>
                    <a:cubicBezTo>
                      <a:pt x="4303" y="1464"/>
                      <a:pt x="4322" y="1454"/>
                      <a:pt x="4333" y="1435"/>
                    </a:cubicBezTo>
                    <a:cubicBezTo>
                      <a:pt x="4352" y="1405"/>
                      <a:pt x="4344" y="1365"/>
                      <a:pt x="4318" y="1346"/>
                    </a:cubicBezTo>
                    <a:cubicBezTo>
                      <a:pt x="3144" y="473"/>
                      <a:pt x="1735" y="1"/>
                      <a:pt x="32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59;p37">
                <a:extLst>
                  <a:ext uri="{FF2B5EF4-FFF2-40B4-BE49-F238E27FC236}">
                    <a16:creationId xmlns:a16="http://schemas.microsoft.com/office/drawing/2014/main" id="{CCC56055-A67E-E488-0F4A-D21D5BD3F47C}"/>
                  </a:ext>
                </a:extLst>
              </p:cNvPr>
              <p:cNvSpPr/>
              <p:nvPr/>
            </p:nvSpPr>
            <p:spPr>
              <a:xfrm>
                <a:off x="7203426" y="4571348"/>
                <a:ext cx="146763" cy="67409"/>
              </a:xfrm>
              <a:custGeom>
                <a:avLst/>
                <a:gdLst/>
                <a:ahLst/>
                <a:cxnLst/>
                <a:rect l="l" t="t" r="r" b="b"/>
                <a:pathLst>
                  <a:path w="3315" h="1364" extrusionOk="0">
                    <a:moveTo>
                      <a:pt x="151" y="1"/>
                    </a:moveTo>
                    <a:cubicBezTo>
                      <a:pt x="121" y="1"/>
                      <a:pt x="90" y="1"/>
                      <a:pt x="59" y="2"/>
                    </a:cubicBezTo>
                    <a:cubicBezTo>
                      <a:pt x="27" y="2"/>
                      <a:pt x="1" y="32"/>
                      <a:pt x="2" y="68"/>
                    </a:cubicBezTo>
                    <a:cubicBezTo>
                      <a:pt x="3" y="103"/>
                      <a:pt x="28" y="131"/>
                      <a:pt x="60" y="131"/>
                    </a:cubicBezTo>
                    <a:cubicBezTo>
                      <a:pt x="61" y="131"/>
                      <a:pt x="61" y="131"/>
                      <a:pt x="62" y="131"/>
                    </a:cubicBezTo>
                    <a:cubicBezTo>
                      <a:pt x="91" y="130"/>
                      <a:pt x="121" y="129"/>
                      <a:pt x="150" y="129"/>
                    </a:cubicBezTo>
                    <a:cubicBezTo>
                      <a:pt x="1301" y="129"/>
                      <a:pt x="2345" y="746"/>
                      <a:pt x="3218" y="1354"/>
                    </a:cubicBezTo>
                    <a:cubicBezTo>
                      <a:pt x="3222" y="1357"/>
                      <a:pt x="3226" y="1359"/>
                      <a:pt x="3231" y="1361"/>
                    </a:cubicBezTo>
                    <a:cubicBezTo>
                      <a:pt x="3237" y="1363"/>
                      <a:pt x="3243" y="1364"/>
                      <a:pt x="3249" y="1364"/>
                    </a:cubicBezTo>
                    <a:cubicBezTo>
                      <a:pt x="3268" y="1364"/>
                      <a:pt x="3286" y="1353"/>
                      <a:pt x="3297" y="1333"/>
                    </a:cubicBezTo>
                    <a:cubicBezTo>
                      <a:pt x="3314" y="1304"/>
                      <a:pt x="3306" y="1263"/>
                      <a:pt x="3279" y="1244"/>
                    </a:cubicBezTo>
                    <a:cubicBezTo>
                      <a:pt x="2393" y="627"/>
                      <a:pt x="1330" y="1"/>
                      <a:pt x="15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0;p37">
                <a:extLst>
                  <a:ext uri="{FF2B5EF4-FFF2-40B4-BE49-F238E27FC236}">
                    <a16:creationId xmlns:a16="http://schemas.microsoft.com/office/drawing/2014/main" id="{452CB541-5074-078D-9C56-35EA99C7BFBA}"/>
                  </a:ext>
                </a:extLst>
              </p:cNvPr>
              <p:cNvSpPr/>
              <p:nvPr/>
            </p:nvSpPr>
            <p:spPr>
              <a:xfrm>
                <a:off x="7364264" y="4362554"/>
                <a:ext cx="40199" cy="43292"/>
              </a:xfrm>
              <a:custGeom>
                <a:avLst/>
                <a:gdLst/>
                <a:ahLst/>
                <a:cxnLst/>
                <a:rect l="l" t="t" r="r" b="b"/>
                <a:pathLst>
                  <a:path w="908" h="876" extrusionOk="0">
                    <a:moveTo>
                      <a:pt x="72" y="0"/>
                    </a:moveTo>
                    <a:cubicBezTo>
                      <a:pt x="55" y="0"/>
                      <a:pt x="39" y="7"/>
                      <a:pt x="25" y="21"/>
                    </a:cubicBezTo>
                    <a:cubicBezTo>
                      <a:pt x="3" y="45"/>
                      <a:pt x="1" y="93"/>
                      <a:pt x="29" y="115"/>
                    </a:cubicBezTo>
                    <a:cubicBezTo>
                      <a:pt x="303" y="328"/>
                      <a:pt x="554" y="572"/>
                      <a:pt x="772" y="844"/>
                    </a:cubicBezTo>
                    <a:cubicBezTo>
                      <a:pt x="787" y="863"/>
                      <a:pt x="808" y="876"/>
                      <a:pt x="830" y="876"/>
                    </a:cubicBezTo>
                    <a:cubicBezTo>
                      <a:pt x="841" y="876"/>
                      <a:pt x="852" y="872"/>
                      <a:pt x="863" y="866"/>
                    </a:cubicBezTo>
                    <a:cubicBezTo>
                      <a:pt x="890" y="849"/>
                      <a:pt x="907" y="803"/>
                      <a:pt x="884" y="775"/>
                    </a:cubicBezTo>
                    <a:cubicBezTo>
                      <a:pt x="659" y="493"/>
                      <a:pt x="403" y="238"/>
                      <a:pt x="119" y="18"/>
                    </a:cubicBezTo>
                    <a:cubicBezTo>
                      <a:pt x="105" y="7"/>
                      <a:pt x="88" y="0"/>
                      <a:pt x="7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1;p37">
                <a:extLst>
                  <a:ext uri="{FF2B5EF4-FFF2-40B4-BE49-F238E27FC236}">
                    <a16:creationId xmlns:a16="http://schemas.microsoft.com/office/drawing/2014/main" id="{F044A940-2BB7-3384-A16B-D2E4FD5BE1E5}"/>
                  </a:ext>
                </a:extLst>
              </p:cNvPr>
              <p:cNvSpPr/>
              <p:nvPr/>
            </p:nvSpPr>
            <p:spPr>
              <a:xfrm>
                <a:off x="7249778" y="4405845"/>
                <a:ext cx="126132" cy="64246"/>
              </a:xfrm>
              <a:custGeom>
                <a:avLst/>
                <a:gdLst/>
                <a:ahLst/>
                <a:cxnLst/>
                <a:rect l="l" t="t" r="r" b="b"/>
                <a:pathLst>
                  <a:path w="2849" h="1300" extrusionOk="0">
                    <a:moveTo>
                      <a:pt x="96" y="0"/>
                    </a:moveTo>
                    <a:cubicBezTo>
                      <a:pt x="23" y="0"/>
                      <a:pt x="0" y="116"/>
                      <a:pt x="80" y="130"/>
                    </a:cubicBezTo>
                    <a:cubicBezTo>
                      <a:pt x="1035" y="291"/>
                      <a:pt x="1941" y="687"/>
                      <a:pt x="2705" y="1285"/>
                    </a:cubicBezTo>
                    <a:cubicBezTo>
                      <a:pt x="2718" y="1295"/>
                      <a:pt x="2733" y="1300"/>
                      <a:pt x="2747" y="1300"/>
                    </a:cubicBezTo>
                    <a:cubicBezTo>
                      <a:pt x="2801" y="1300"/>
                      <a:pt x="2849" y="1230"/>
                      <a:pt x="2795" y="1187"/>
                    </a:cubicBezTo>
                    <a:cubicBezTo>
                      <a:pt x="2014" y="577"/>
                      <a:pt x="1087" y="165"/>
                      <a:pt x="109" y="1"/>
                    </a:cubicBezTo>
                    <a:cubicBezTo>
                      <a:pt x="104" y="1"/>
                      <a:pt x="100" y="0"/>
                      <a:pt x="9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2;p37">
                <a:extLst>
                  <a:ext uri="{FF2B5EF4-FFF2-40B4-BE49-F238E27FC236}">
                    <a16:creationId xmlns:a16="http://schemas.microsoft.com/office/drawing/2014/main" id="{9480950A-DDC8-3C20-D45F-9F4AE8E7A38C}"/>
                  </a:ext>
                </a:extLst>
              </p:cNvPr>
              <p:cNvSpPr/>
              <p:nvPr/>
            </p:nvSpPr>
            <p:spPr>
              <a:xfrm>
                <a:off x="5548781" y="4284027"/>
                <a:ext cx="318718" cy="462522"/>
              </a:xfrm>
              <a:custGeom>
                <a:avLst/>
                <a:gdLst/>
                <a:ahLst/>
                <a:cxnLst/>
                <a:rect l="l" t="t" r="r" b="b"/>
                <a:pathLst>
                  <a:path w="7199" h="9359" extrusionOk="0">
                    <a:moveTo>
                      <a:pt x="1355" y="0"/>
                    </a:moveTo>
                    <a:cubicBezTo>
                      <a:pt x="1207" y="0"/>
                      <a:pt x="1058" y="42"/>
                      <a:pt x="927" y="128"/>
                    </a:cubicBezTo>
                    <a:cubicBezTo>
                      <a:pt x="352" y="503"/>
                      <a:pt x="438" y="1221"/>
                      <a:pt x="434" y="1814"/>
                    </a:cubicBezTo>
                    <a:cubicBezTo>
                      <a:pt x="430" y="2764"/>
                      <a:pt x="0" y="5942"/>
                      <a:pt x="71" y="6025"/>
                    </a:cubicBezTo>
                    <a:cubicBezTo>
                      <a:pt x="81" y="6236"/>
                      <a:pt x="103" y="6446"/>
                      <a:pt x="136" y="6653"/>
                    </a:cubicBezTo>
                    <a:cubicBezTo>
                      <a:pt x="211" y="7147"/>
                      <a:pt x="329" y="7633"/>
                      <a:pt x="521" y="8085"/>
                    </a:cubicBezTo>
                    <a:cubicBezTo>
                      <a:pt x="599" y="8268"/>
                      <a:pt x="1227" y="9358"/>
                      <a:pt x="2765" y="9358"/>
                    </a:cubicBezTo>
                    <a:cubicBezTo>
                      <a:pt x="3590" y="9358"/>
                      <a:pt x="4676" y="9044"/>
                      <a:pt x="6080" y="8107"/>
                    </a:cubicBezTo>
                    <a:cubicBezTo>
                      <a:pt x="6447" y="7863"/>
                      <a:pt x="6680" y="7154"/>
                      <a:pt x="6292" y="6738"/>
                    </a:cubicBezTo>
                    <a:cubicBezTo>
                      <a:pt x="6239" y="6681"/>
                      <a:pt x="6176" y="6641"/>
                      <a:pt x="6112" y="6611"/>
                    </a:cubicBezTo>
                    <a:cubicBezTo>
                      <a:pt x="6217" y="6537"/>
                      <a:pt x="6322" y="6462"/>
                      <a:pt x="6428" y="6386"/>
                    </a:cubicBezTo>
                    <a:cubicBezTo>
                      <a:pt x="6595" y="6271"/>
                      <a:pt x="6769" y="6156"/>
                      <a:pt x="6908" y="5997"/>
                    </a:cubicBezTo>
                    <a:cubicBezTo>
                      <a:pt x="7158" y="5704"/>
                      <a:pt x="7199" y="5242"/>
                      <a:pt x="6940" y="4937"/>
                    </a:cubicBezTo>
                    <a:cubicBezTo>
                      <a:pt x="6849" y="4828"/>
                      <a:pt x="6730" y="4756"/>
                      <a:pt x="6602" y="4724"/>
                    </a:cubicBezTo>
                    <a:cubicBezTo>
                      <a:pt x="6788" y="4477"/>
                      <a:pt x="6797" y="4094"/>
                      <a:pt x="6640" y="3813"/>
                    </a:cubicBezTo>
                    <a:cubicBezTo>
                      <a:pt x="6434" y="3448"/>
                      <a:pt x="6050" y="3302"/>
                      <a:pt x="5677" y="3302"/>
                    </a:cubicBezTo>
                    <a:cubicBezTo>
                      <a:pt x="5649" y="3302"/>
                      <a:pt x="5621" y="3302"/>
                      <a:pt x="5593" y="3304"/>
                    </a:cubicBezTo>
                    <a:cubicBezTo>
                      <a:pt x="5454" y="3311"/>
                      <a:pt x="5317" y="3339"/>
                      <a:pt x="5182" y="3374"/>
                    </a:cubicBezTo>
                    <a:cubicBezTo>
                      <a:pt x="5217" y="3014"/>
                      <a:pt x="5062" y="2652"/>
                      <a:pt x="4807" y="2430"/>
                    </a:cubicBezTo>
                    <a:cubicBezTo>
                      <a:pt x="4543" y="2197"/>
                      <a:pt x="4205" y="2107"/>
                      <a:pt x="3873" y="2107"/>
                    </a:cubicBezTo>
                    <a:cubicBezTo>
                      <a:pt x="3820" y="2107"/>
                      <a:pt x="3768" y="2109"/>
                      <a:pt x="3716" y="2113"/>
                    </a:cubicBezTo>
                    <a:cubicBezTo>
                      <a:pt x="3301" y="2149"/>
                      <a:pt x="2885" y="2288"/>
                      <a:pt x="2489" y="2438"/>
                    </a:cubicBezTo>
                    <a:cubicBezTo>
                      <a:pt x="2516" y="1904"/>
                      <a:pt x="2463" y="1357"/>
                      <a:pt x="2303" y="857"/>
                    </a:cubicBezTo>
                    <a:cubicBezTo>
                      <a:pt x="2209" y="558"/>
                      <a:pt x="2055" y="271"/>
                      <a:pt x="1772" y="112"/>
                    </a:cubicBezTo>
                    <a:cubicBezTo>
                      <a:pt x="1642" y="38"/>
                      <a:pt x="1498" y="0"/>
                      <a:pt x="1355"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63;p37">
                <a:extLst>
                  <a:ext uri="{FF2B5EF4-FFF2-40B4-BE49-F238E27FC236}">
                    <a16:creationId xmlns:a16="http://schemas.microsoft.com/office/drawing/2014/main" id="{FBCB959B-3157-645E-5DF3-102B9D245389}"/>
                  </a:ext>
                </a:extLst>
              </p:cNvPr>
              <p:cNvSpPr/>
              <p:nvPr/>
            </p:nvSpPr>
            <p:spPr>
              <a:xfrm>
                <a:off x="5649454" y="4516345"/>
                <a:ext cx="192674" cy="72400"/>
              </a:xfrm>
              <a:custGeom>
                <a:avLst/>
                <a:gdLst/>
                <a:ahLst/>
                <a:cxnLst/>
                <a:rect l="l" t="t" r="r" b="b"/>
                <a:pathLst>
                  <a:path w="4352" h="1465" extrusionOk="0">
                    <a:moveTo>
                      <a:pt x="4033" y="0"/>
                    </a:moveTo>
                    <a:cubicBezTo>
                      <a:pt x="2620" y="0"/>
                      <a:pt x="1210" y="473"/>
                      <a:pt x="35" y="1346"/>
                    </a:cubicBezTo>
                    <a:cubicBezTo>
                      <a:pt x="9" y="1366"/>
                      <a:pt x="1" y="1406"/>
                      <a:pt x="19" y="1436"/>
                    </a:cubicBezTo>
                    <a:cubicBezTo>
                      <a:pt x="30" y="1455"/>
                      <a:pt x="49" y="1465"/>
                      <a:pt x="67" y="1465"/>
                    </a:cubicBezTo>
                    <a:cubicBezTo>
                      <a:pt x="78" y="1465"/>
                      <a:pt x="89" y="1461"/>
                      <a:pt x="99" y="1454"/>
                    </a:cubicBezTo>
                    <a:cubicBezTo>
                      <a:pt x="1254" y="595"/>
                      <a:pt x="2640" y="130"/>
                      <a:pt x="4029" y="130"/>
                    </a:cubicBezTo>
                    <a:cubicBezTo>
                      <a:pt x="4116" y="130"/>
                      <a:pt x="4204" y="132"/>
                      <a:pt x="4291" y="136"/>
                    </a:cubicBezTo>
                    <a:cubicBezTo>
                      <a:pt x="4297" y="136"/>
                      <a:pt x="4304" y="134"/>
                      <a:pt x="4310" y="133"/>
                    </a:cubicBezTo>
                    <a:cubicBezTo>
                      <a:pt x="4332" y="125"/>
                      <a:pt x="4351" y="102"/>
                      <a:pt x="4351" y="73"/>
                    </a:cubicBezTo>
                    <a:cubicBezTo>
                      <a:pt x="4352" y="38"/>
                      <a:pt x="4327" y="7"/>
                      <a:pt x="4295" y="6"/>
                    </a:cubicBezTo>
                    <a:cubicBezTo>
                      <a:pt x="4207" y="2"/>
                      <a:pt x="4120" y="0"/>
                      <a:pt x="403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64;p37">
                <a:extLst>
                  <a:ext uri="{FF2B5EF4-FFF2-40B4-BE49-F238E27FC236}">
                    <a16:creationId xmlns:a16="http://schemas.microsoft.com/office/drawing/2014/main" id="{488D587A-284C-565D-291A-4AE330D1E616}"/>
                  </a:ext>
                </a:extLst>
              </p:cNvPr>
              <p:cNvSpPr/>
              <p:nvPr/>
            </p:nvSpPr>
            <p:spPr>
              <a:xfrm>
                <a:off x="5673405" y="4608659"/>
                <a:ext cx="146719" cy="67409"/>
              </a:xfrm>
              <a:custGeom>
                <a:avLst/>
                <a:gdLst/>
                <a:ahLst/>
                <a:cxnLst/>
                <a:rect l="l" t="t" r="r" b="b"/>
                <a:pathLst>
                  <a:path w="3314" h="1364" extrusionOk="0">
                    <a:moveTo>
                      <a:pt x="3163" y="0"/>
                    </a:moveTo>
                    <a:cubicBezTo>
                      <a:pt x="1984" y="0"/>
                      <a:pt x="921" y="627"/>
                      <a:pt x="35" y="1243"/>
                    </a:cubicBezTo>
                    <a:cubicBezTo>
                      <a:pt x="8" y="1263"/>
                      <a:pt x="0" y="1303"/>
                      <a:pt x="17" y="1333"/>
                    </a:cubicBezTo>
                    <a:cubicBezTo>
                      <a:pt x="28" y="1352"/>
                      <a:pt x="47" y="1363"/>
                      <a:pt x="66" y="1363"/>
                    </a:cubicBezTo>
                    <a:cubicBezTo>
                      <a:pt x="72" y="1363"/>
                      <a:pt x="78" y="1362"/>
                      <a:pt x="83" y="1360"/>
                    </a:cubicBezTo>
                    <a:cubicBezTo>
                      <a:pt x="88" y="1359"/>
                      <a:pt x="92" y="1356"/>
                      <a:pt x="96" y="1354"/>
                    </a:cubicBezTo>
                    <a:cubicBezTo>
                      <a:pt x="969" y="746"/>
                      <a:pt x="2013" y="129"/>
                      <a:pt x="3165" y="129"/>
                    </a:cubicBezTo>
                    <a:cubicBezTo>
                      <a:pt x="3194" y="129"/>
                      <a:pt x="3223" y="129"/>
                      <a:pt x="3252" y="130"/>
                    </a:cubicBezTo>
                    <a:cubicBezTo>
                      <a:pt x="3285" y="130"/>
                      <a:pt x="3311" y="103"/>
                      <a:pt x="3312" y="68"/>
                    </a:cubicBezTo>
                    <a:cubicBezTo>
                      <a:pt x="3313" y="32"/>
                      <a:pt x="3287" y="2"/>
                      <a:pt x="3255" y="2"/>
                    </a:cubicBezTo>
                    <a:cubicBezTo>
                      <a:pt x="3224" y="1"/>
                      <a:pt x="3194" y="0"/>
                      <a:pt x="316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65;p37">
                <a:extLst>
                  <a:ext uri="{FF2B5EF4-FFF2-40B4-BE49-F238E27FC236}">
                    <a16:creationId xmlns:a16="http://schemas.microsoft.com/office/drawing/2014/main" id="{E4E17C26-D62A-08DC-7941-FEF37D4167C3}"/>
                  </a:ext>
                </a:extLst>
              </p:cNvPr>
              <p:cNvSpPr/>
              <p:nvPr/>
            </p:nvSpPr>
            <p:spPr>
              <a:xfrm>
                <a:off x="5619084" y="4399865"/>
                <a:ext cx="40199" cy="43292"/>
              </a:xfrm>
              <a:custGeom>
                <a:avLst/>
                <a:gdLst/>
                <a:ahLst/>
                <a:cxnLst/>
                <a:rect l="l" t="t" r="r" b="b"/>
                <a:pathLst>
                  <a:path w="908" h="876" extrusionOk="0">
                    <a:moveTo>
                      <a:pt x="836" y="0"/>
                    </a:moveTo>
                    <a:cubicBezTo>
                      <a:pt x="820" y="0"/>
                      <a:pt x="803" y="6"/>
                      <a:pt x="789" y="17"/>
                    </a:cubicBezTo>
                    <a:cubicBezTo>
                      <a:pt x="505" y="238"/>
                      <a:pt x="249" y="493"/>
                      <a:pt x="24" y="774"/>
                    </a:cubicBezTo>
                    <a:cubicBezTo>
                      <a:pt x="1" y="802"/>
                      <a:pt x="18" y="848"/>
                      <a:pt x="45" y="865"/>
                    </a:cubicBezTo>
                    <a:cubicBezTo>
                      <a:pt x="56" y="872"/>
                      <a:pt x="67" y="875"/>
                      <a:pt x="78" y="875"/>
                    </a:cubicBezTo>
                    <a:cubicBezTo>
                      <a:pt x="101" y="875"/>
                      <a:pt x="121" y="862"/>
                      <a:pt x="136" y="843"/>
                    </a:cubicBezTo>
                    <a:cubicBezTo>
                      <a:pt x="354" y="572"/>
                      <a:pt x="605" y="328"/>
                      <a:pt x="879" y="115"/>
                    </a:cubicBezTo>
                    <a:cubicBezTo>
                      <a:pt x="908" y="92"/>
                      <a:pt x="905" y="44"/>
                      <a:pt x="883" y="21"/>
                    </a:cubicBezTo>
                    <a:cubicBezTo>
                      <a:pt x="870" y="7"/>
                      <a:pt x="853" y="0"/>
                      <a:pt x="83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66;p37">
                <a:extLst>
                  <a:ext uri="{FF2B5EF4-FFF2-40B4-BE49-F238E27FC236}">
                    <a16:creationId xmlns:a16="http://schemas.microsoft.com/office/drawing/2014/main" id="{376837EC-168E-7D46-0B4D-424E53377EB0}"/>
                  </a:ext>
                </a:extLst>
              </p:cNvPr>
              <p:cNvSpPr/>
              <p:nvPr/>
            </p:nvSpPr>
            <p:spPr>
              <a:xfrm>
                <a:off x="5647639" y="4443057"/>
                <a:ext cx="126177" cy="64295"/>
              </a:xfrm>
              <a:custGeom>
                <a:avLst/>
                <a:gdLst/>
                <a:ahLst/>
                <a:cxnLst/>
                <a:rect l="l" t="t" r="r" b="b"/>
                <a:pathLst>
                  <a:path w="2850" h="1301" extrusionOk="0">
                    <a:moveTo>
                      <a:pt x="2752" y="1"/>
                    </a:moveTo>
                    <a:cubicBezTo>
                      <a:pt x="2749" y="1"/>
                      <a:pt x="2745" y="1"/>
                      <a:pt x="2741" y="2"/>
                    </a:cubicBezTo>
                    <a:cubicBezTo>
                      <a:pt x="1761" y="167"/>
                      <a:pt x="835" y="578"/>
                      <a:pt x="55" y="1189"/>
                    </a:cubicBezTo>
                    <a:cubicBezTo>
                      <a:pt x="1" y="1230"/>
                      <a:pt x="48" y="1300"/>
                      <a:pt x="102" y="1300"/>
                    </a:cubicBezTo>
                    <a:cubicBezTo>
                      <a:pt x="116" y="1300"/>
                      <a:pt x="131" y="1296"/>
                      <a:pt x="144" y="1285"/>
                    </a:cubicBezTo>
                    <a:cubicBezTo>
                      <a:pt x="907" y="689"/>
                      <a:pt x="1815" y="291"/>
                      <a:pt x="2769" y="132"/>
                    </a:cubicBezTo>
                    <a:cubicBezTo>
                      <a:pt x="2850" y="118"/>
                      <a:pt x="2826" y="1"/>
                      <a:pt x="275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467;p37">
              <a:extLst>
                <a:ext uri="{FF2B5EF4-FFF2-40B4-BE49-F238E27FC236}">
                  <a16:creationId xmlns:a16="http://schemas.microsoft.com/office/drawing/2014/main" id="{79700C0D-9F30-1BB3-23F2-530803939855}"/>
                </a:ext>
              </a:extLst>
            </p:cNvPr>
            <p:cNvGrpSpPr/>
            <p:nvPr/>
          </p:nvGrpSpPr>
          <p:grpSpPr>
            <a:xfrm>
              <a:off x="6106674" y="3324926"/>
              <a:ext cx="391546" cy="575051"/>
              <a:chOff x="4450203" y="4661388"/>
              <a:chExt cx="391546" cy="575051"/>
            </a:xfrm>
          </p:grpSpPr>
          <p:sp>
            <p:nvSpPr>
              <p:cNvPr id="103" name="Google Shape;1468;p37">
                <a:extLst>
                  <a:ext uri="{FF2B5EF4-FFF2-40B4-BE49-F238E27FC236}">
                    <a16:creationId xmlns:a16="http://schemas.microsoft.com/office/drawing/2014/main" id="{6A79DA70-8E07-F2D1-0B3F-96B6C13BD737}"/>
                  </a:ext>
                </a:extLst>
              </p:cNvPr>
              <p:cNvSpPr/>
              <p:nvPr/>
            </p:nvSpPr>
            <p:spPr>
              <a:xfrm>
                <a:off x="4450203" y="4661388"/>
                <a:ext cx="391546" cy="575051"/>
              </a:xfrm>
              <a:custGeom>
                <a:avLst/>
                <a:gdLst/>
                <a:ahLst/>
                <a:cxnLst/>
                <a:rect l="l" t="t" r="r" b="b"/>
                <a:pathLst>
                  <a:path w="8844" h="11636" extrusionOk="0">
                    <a:moveTo>
                      <a:pt x="4511" y="1971"/>
                    </a:moveTo>
                    <a:cubicBezTo>
                      <a:pt x="4652" y="1971"/>
                      <a:pt x="4790" y="1981"/>
                      <a:pt x="4925" y="2004"/>
                    </a:cubicBezTo>
                    <a:cubicBezTo>
                      <a:pt x="5799" y="2149"/>
                      <a:pt x="6462" y="2760"/>
                      <a:pt x="6351" y="3422"/>
                    </a:cubicBezTo>
                    <a:cubicBezTo>
                      <a:pt x="6191" y="4384"/>
                      <a:pt x="4495" y="4972"/>
                      <a:pt x="3588" y="4972"/>
                    </a:cubicBezTo>
                    <a:cubicBezTo>
                      <a:pt x="3534" y="4972"/>
                      <a:pt x="3482" y="4969"/>
                      <a:pt x="3434" y="4965"/>
                    </a:cubicBezTo>
                    <a:cubicBezTo>
                      <a:pt x="3593" y="4011"/>
                      <a:pt x="3728" y="3001"/>
                      <a:pt x="3858" y="2026"/>
                    </a:cubicBezTo>
                    <a:cubicBezTo>
                      <a:pt x="4083" y="1993"/>
                      <a:pt x="4300" y="1971"/>
                      <a:pt x="4511" y="1971"/>
                    </a:cubicBezTo>
                    <a:close/>
                    <a:moveTo>
                      <a:pt x="3139" y="6629"/>
                    </a:moveTo>
                    <a:cubicBezTo>
                      <a:pt x="4573" y="7001"/>
                      <a:pt x="5510" y="7772"/>
                      <a:pt x="5377" y="8566"/>
                    </a:cubicBezTo>
                    <a:cubicBezTo>
                      <a:pt x="5268" y="9222"/>
                      <a:pt x="4378" y="9671"/>
                      <a:pt x="3591" y="9671"/>
                    </a:cubicBezTo>
                    <a:cubicBezTo>
                      <a:pt x="3487" y="9671"/>
                      <a:pt x="3384" y="9663"/>
                      <a:pt x="3285" y="9646"/>
                    </a:cubicBezTo>
                    <a:cubicBezTo>
                      <a:pt x="3009" y="9601"/>
                      <a:pt x="2786" y="9546"/>
                      <a:pt x="2596" y="9481"/>
                    </a:cubicBezTo>
                    <a:cubicBezTo>
                      <a:pt x="2791" y="8516"/>
                      <a:pt x="2967" y="7564"/>
                      <a:pt x="3139" y="6629"/>
                    </a:cubicBezTo>
                    <a:close/>
                    <a:moveTo>
                      <a:pt x="3770" y="0"/>
                    </a:moveTo>
                    <a:cubicBezTo>
                      <a:pt x="3129" y="0"/>
                      <a:pt x="2473" y="47"/>
                      <a:pt x="1861" y="130"/>
                    </a:cubicBezTo>
                    <a:cubicBezTo>
                      <a:pt x="1724" y="1484"/>
                      <a:pt x="1569" y="2784"/>
                      <a:pt x="1339" y="4237"/>
                    </a:cubicBezTo>
                    <a:cubicBezTo>
                      <a:pt x="1309" y="4431"/>
                      <a:pt x="1277" y="4630"/>
                      <a:pt x="1243" y="4833"/>
                    </a:cubicBezTo>
                    <a:cubicBezTo>
                      <a:pt x="930" y="6710"/>
                      <a:pt x="461" y="8925"/>
                      <a:pt x="0" y="10894"/>
                    </a:cubicBezTo>
                    <a:lnTo>
                      <a:pt x="2168" y="11456"/>
                    </a:lnTo>
                    <a:cubicBezTo>
                      <a:pt x="2343" y="11502"/>
                      <a:pt x="2518" y="11548"/>
                      <a:pt x="2729" y="11583"/>
                    </a:cubicBezTo>
                    <a:cubicBezTo>
                      <a:pt x="2941" y="11618"/>
                      <a:pt x="3161" y="11635"/>
                      <a:pt x="3386" y="11635"/>
                    </a:cubicBezTo>
                    <a:cubicBezTo>
                      <a:pt x="4966" y="11635"/>
                      <a:pt x="6767" y="10792"/>
                      <a:pt x="7367" y="9498"/>
                    </a:cubicBezTo>
                    <a:cubicBezTo>
                      <a:pt x="7451" y="9316"/>
                      <a:pt x="7513" y="9125"/>
                      <a:pt x="7545" y="8928"/>
                    </a:cubicBezTo>
                    <a:cubicBezTo>
                      <a:pt x="7618" y="8493"/>
                      <a:pt x="7602" y="8111"/>
                      <a:pt x="7515" y="7773"/>
                    </a:cubicBezTo>
                    <a:cubicBezTo>
                      <a:pt x="7407" y="7356"/>
                      <a:pt x="7192" y="7007"/>
                      <a:pt x="6902" y="6706"/>
                    </a:cubicBezTo>
                    <a:cubicBezTo>
                      <a:pt x="6673" y="6468"/>
                      <a:pt x="6399" y="6260"/>
                      <a:pt x="6093" y="6073"/>
                    </a:cubicBezTo>
                    <a:cubicBezTo>
                      <a:pt x="7271" y="5689"/>
                      <a:pt x="8341" y="4952"/>
                      <a:pt x="8574" y="3561"/>
                    </a:cubicBezTo>
                    <a:cubicBezTo>
                      <a:pt x="8844" y="1943"/>
                      <a:pt x="7396" y="454"/>
                      <a:pt x="5406" y="122"/>
                    </a:cubicBezTo>
                    <a:cubicBezTo>
                      <a:pt x="4902" y="38"/>
                      <a:pt x="4342" y="0"/>
                      <a:pt x="3770"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69;p37">
                <a:extLst>
                  <a:ext uri="{FF2B5EF4-FFF2-40B4-BE49-F238E27FC236}">
                    <a16:creationId xmlns:a16="http://schemas.microsoft.com/office/drawing/2014/main" id="{AF4E344A-833A-BCF8-82FE-BD17CF302289}"/>
                  </a:ext>
                </a:extLst>
              </p:cNvPr>
              <p:cNvSpPr/>
              <p:nvPr/>
            </p:nvSpPr>
            <p:spPr>
              <a:xfrm>
                <a:off x="4450203" y="4870726"/>
                <a:ext cx="337268" cy="365708"/>
              </a:xfrm>
              <a:custGeom>
                <a:avLst/>
                <a:gdLst/>
                <a:ahLst/>
                <a:cxnLst/>
                <a:rect l="l" t="t" r="r" b="b"/>
                <a:pathLst>
                  <a:path w="7618" h="7400" extrusionOk="0">
                    <a:moveTo>
                      <a:pt x="3139" y="2393"/>
                    </a:moveTo>
                    <a:cubicBezTo>
                      <a:pt x="4573" y="2765"/>
                      <a:pt x="5510" y="3536"/>
                      <a:pt x="5377" y="4330"/>
                    </a:cubicBezTo>
                    <a:cubicBezTo>
                      <a:pt x="5268" y="4986"/>
                      <a:pt x="4378" y="5435"/>
                      <a:pt x="3591" y="5435"/>
                    </a:cubicBezTo>
                    <a:cubicBezTo>
                      <a:pt x="3487" y="5435"/>
                      <a:pt x="3384" y="5427"/>
                      <a:pt x="3285" y="5410"/>
                    </a:cubicBezTo>
                    <a:cubicBezTo>
                      <a:pt x="3009" y="5365"/>
                      <a:pt x="2786" y="5310"/>
                      <a:pt x="2598" y="5245"/>
                    </a:cubicBezTo>
                    <a:cubicBezTo>
                      <a:pt x="2791" y="4280"/>
                      <a:pt x="2967" y="3328"/>
                      <a:pt x="3139" y="2393"/>
                    </a:cubicBezTo>
                    <a:close/>
                    <a:moveTo>
                      <a:pt x="1340" y="1"/>
                    </a:moveTo>
                    <a:cubicBezTo>
                      <a:pt x="1309" y="195"/>
                      <a:pt x="1277" y="395"/>
                      <a:pt x="1244" y="597"/>
                    </a:cubicBezTo>
                    <a:cubicBezTo>
                      <a:pt x="931" y="2474"/>
                      <a:pt x="461" y="4689"/>
                      <a:pt x="0" y="6658"/>
                    </a:cubicBezTo>
                    <a:lnTo>
                      <a:pt x="2168" y="7220"/>
                    </a:lnTo>
                    <a:cubicBezTo>
                      <a:pt x="2343" y="7266"/>
                      <a:pt x="2518" y="7312"/>
                      <a:pt x="2729" y="7347"/>
                    </a:cubicBezTo>
                    <a:cubicBezTo>
                      <a:pt x="2941" y="7382"/>
                      <a:pt x="3162" y="7400"/>
                      <a:pt x="3388" y="7400"/>
                    </a:cubicBezTo>
                    <a:cubicBezTo>
                      <a:pt x="4968" y="7400"/>
                      <a:pt x="6768" y="6556"/>
                      <a:pt x="7367" y="5262"/>
                    </a:cubicBezTo>
                    <a:cubicBezTo>
                      <a:pt x="7451" y="5080"/>
                      <a:pt x="7513" y="4889"/>
                      <a:pt x="7545" y="4692"/>
                    </a:cubicBezTo>
                    <a:cubicBezTo>
                      <a:pt x="7618" y="4257"/>
                      <a:pt x="7602" y="3875"/>
                      <a:pt x="7515" y="3537"/>
                    </a:cubicBezTo>
                    <a:cubicBezTo>
                      <a:pt x="7407" y="3120"/>
                      <a:pt x="7193" y="2771"/>
                      <a:pt x="6902" y="2470"/>
                    </a:cubicBezTo>
                    <a:cubicBezTo>
                      <a:pt x="6634" y="2509"/>
                      <a:pt x="6362" y="2528"/>
                      <a:pt x="6091" y="2528"/>
                    </a:cubicBezTo>
                    <a:cubicBezTo>
                      <a:pt x="6006" y="2528"/>
                      <a:pt x="5922" y="2527"/>
                      <a:pt x="5837" y="2523"/>
                    </a:cubicBezTo>
                    <a:cubicBezTo>
                      <a:pt x="5182" y="2494"/>
                      <a:pt x="4533" y="2357"/>
                      <a:pt x="3924" y="2112"/>
                    </a:cubicBezTo>
                    <a:cubicBezTo>
                      <a:pt x="3356" y="1885"/>
                      <a:pt x="2830" y="1562"/>
                      <a:pt x="2367" y="1163"/>
                    </a:cubicBezTo>
                    <a:cubicBezTo>
                      <a:pt x="1974" y="824"/>
                      <a:pt x="1629" y="430"/>
                      <a:pt x="134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70;p37">
                <a:extLst>
                  <a:ext uri="{FF2B5EF4-FFF2-40B4-BE49-F238E27FC236}">
                    <a16:creationId xmlns:a16="http://schemas.microsoft.com/office/drawing/2014/main" id="{262B187C-437B-0BB9-DB0D-0FE69EA54E1B}"/>
                  </a:ext>
                </a:extLst>
              </p:cNvPr>
              <p:cNvSpPr/>
              <p:nvPr/>
            </p:nvSpPr>
            <p:spPr>
              <a:xfrm>
                <a:off x="4709855" y="4702851"/>
                <a:ext cx="102358" cy="191848"/>
              </a:xfrm>
              <a:custGeom>
                <a:avLst/>
                <a:gdLst/>
                <a:ahLst/>
                <a:cxnLst/>
                <a:rect l="l" t="t" r="r" b="b"/>
                <a:pathLst>
                  <a:path w="2312" h="3882" extrusionOk="0">
                    <a:moveTo>
                      <a:pt x="414" y="0"/>
                    </a:moveTo>
                    <a:cubicBezTo>
                      <a:pt x="136" y="0"/>
                      <a:pt x="0" y="470"/>
                      <a:pt x="312" y="640"/>
                    </a:cubicBezTo>
                    <a:cubicBezTo>
                      <a:pt x="1337" y="1197"/>
                      <a:pt x="1490" y="2527"/>
                      <a:pt x="744" y="3377"/>
                    </a:cubicBezTo>
                    <a:cubicBezTo>
                      <a:pt x="540" y="3607"/>
                      <a:pt x="770" y="3882"/>
                      <a:pt x="1015" y="3882"/>
                    </a:cubicBezTo>
                    <a:cubicBezTo>
                      <a:pt x="1101" y="3882"/>
                      <a:pt x="1189" y="3848"/>
                      <a:pt x="1260" y="3766"/>
                    </a:cubicBezTo>
                    <a:cubicBezTo>
                      <a:pt x="2311" y="2574"/>
                      <a:pt x="1922" y="783"/>
                      <a:pt x="558" y="40"/>
                    </a:cubicBezTo>
                    <a:cubicBezTo>
                      <a:pt x="507" y="13"/>
                      <a:pt x="459" y="0"/>
                      <a:pt x="414"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71;p37">
                <a:extLst>
                  <a:ext uri="{FF2B5EF4-FFF2-40B4-BE49-F238E27FC236}">
                    <a16:creationId xmlns:a16="http://schemas.microsoft.com/office/drawing/2014/main" id="{AEA67E2A-2C72-5A4E-9877-51EAF4D0C103}"/>
                  </a:ext>
                </a:extLst>
              </p:cNvPr>
              <p:cNvSpPr/>
              <p:nvPr/>
            </p:nvSpPr>
            <p:spPr>
              <a:xfrm>
                <a:off x="4678334" y="4894842"/>
                <a:ext cx="61893" cy="50952"/>
              </a:xfrm>
              <a:custGeom>
                <a:avLst/>
                <a:gdLst/>
                <a:ahLst/>
                <a:cxnLst/>
                <a:rect l="l" t="t" r="r" b="b"/>
                <a:pathLst>
                  <a:path w="1398" h="1031" extrusionOk="0">
                    <a:moveTo>
                      <a:pt x="1017" y="0"/>
                    </a:moveTo>
                    <a:cubicBezTo>
                      <a:pt x="977" y="0"/>
                      <a:pt x="938" y="9"/>
                      <a:pt x="902" y="30"/>
                    </a:cubicBezTo>
                    <a:cubicBezTo>
                      <a:pt x="685" y="153"/>
                      <a:pt x="468" y="278"/>
                      <a:pt x="252" y="401"/>
                    </a:cubicBezTo>
                    <a:cubicBezTo>
                      <a:pt x="100" y="487"/>
                      <a:pt x="1" y="645"/>
                      <a:pt x="74" y="823"/>
                    </a:cubicBezTo>
                    <a:cubicBezTo>
                      <a:pt x="118" y="934"/>
                      <a:pt x="252" y="1030"/>
                      <a:pt x="381" y="1030"/>
                    </a:cubicBezTo>
                    <a:cubicBezTo>
                      <a:pt x="420" y="1030"/>
                      <a:pt x="459" y="1021"/>
                      <a:pt x="494" y="1001"/>
                    </a:cubicBezTo>
                    <a:cubicBezTo>
                      <a:pt x="713" y="878"/>
                      <a:pt x="929" y="753"/>
                      <a:pt x="1146" y="630"/>
                    </a:cubicBezTo>
                    <a:cubicBezTo>
                      <a:pt x="1298" y="543"/>
                      <a:pt x="1397" y="384"/>
                      <a:pt x="1324" y="207"/>
                    </a:cubicBezTo>
                    <a:cubicBezTo>
                      <a:pt x="1280" y="96"/>
                      <a:pt x="1146" y="0"/>
                      <a:pt x="1017"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72;p37">
                <a:extLst>
                  <a:ext uri="{FF2B5EF4-FFF2-40B4-BE49-F238E27FC236}">
                    <a16:creationId xmlns:a16="http://schemas.microsoft.com/office/drawing/2014/main" id="{7F470163-2D87-177B-EC3D-910874BEE863}"/>
                  </a:ext>
                </a:extLst>
              </p:cNvPr>
              <p:cNvSpPr/>
              <p:nvPr/>
            </p:nvSpPr>
            <p:spPr>
              <a:xfrm>
                <a:off x="4603515" y="5092023"/>
                <a:ext cx="157433" cy="109564"/>
              </a:xfrm>
              <a:custGeom>
                <a:avLst/>
                <a:gdLst/>
                <a:ahLst/>
                <a:cxnLst/>
                <a:rect l="l" t="t" r="r" b="b"/>
                <a:pathLst>
                  <a:path w="3556" h="2217" extrusionOk="0">
                    <a:moveTo>
                      <a:pt x="3128" y="0"/>
                    </a:moveTo>
                    <a:cubicBezTo>
                      <a:pt x="3012" y="0"/>
                      <a:pt x="2894" y="53"/>
                      <a:pt x="2825" y="178"/>
                    </a:cubicBezTo>
                    <a:cubicBezTo>
                      <a:pt x="2339" y="1047"/>
                      <a:pt x="1397" y="1558"/>
                      <a:pt x="415" y="1574"/>
                    </a:cubicBezTo>
                    <a:cubicBezTo>
                      <a:pt x="1" y="1582"/>
                      <a:pt x="83" y="2217"/>
                      <a:pt x="490" y="2217"/>
                    </a:cubicBezTo>
                    <a:cubicBezTo>
                      <a:pt x="492" y="2217"/>
                      <a:pt x="494" y="2217"/>
                      <a:pt x="496" y="2217"/>
                    </a:cubicBezTo>
                    <a:cubicBezTo>
                      <a:pt x="1727" y="2196"/>
                      <a:pt x="2830" y="1486"/>
                      <a:pt x="3423" y="422"/>
                    </a:cubicBezTo>
                    <a:cubicBezTo>
                      <a:pt x="3556" y="185"/>
                      <a:pt x="3345" y="0"/>
                      <a:pt x="3128"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473;p37">
              <a:extLst>
                <a:ext uri="{FF2B5EF4-FFF2-40B4-BE49-F238E27FC236}">
                  <a16:creationId xmlns:a16="http://schemas.microsoft.com/office/drawing/2014/main" id="{AF9EBCE1-246E-0F40-4AD5-1AE6C54EE4B5}"/>
                </a:ext>
              </a:extLst>
            </p:cNvPr>
            <p:cNvGrpSpPr/>
            <p:nvPr/>
          </p:nvGrpSpPr>
          <p:grpSpPr>
            <a:xfrm>
              <a:off x="5564762" y="3054269"/>
              <a:ext cx="364708" cy="639640"/>
              <a:chOff x="6138962" y="1866319"/>
              <a:chExt cx="364708" cy="639640"/>
            </a:xfrm>
          </p:grpSpPr>
          <p:sp>
            <p:nvSpPr>
              <p:cNvPr id="99" name="Google Shape;1474;p37">
                <a:extLst>
                  <a:ext uri="{FF2B5EF4-FFF2-40B4-BE49-F238E27FC236}">
                    <a16:creationId xmlns:a16="http://schemas.microsoft.com/office/drawing/2014/main" id="{1AC6CBD5-8A80-D39D-9DFF-2B7690CCD01A}"/>
                  </a:ext>
                </a:extLst>
              </p:cNvPr>
              <p:cNvSpPr/>
              <p:nvPr/>
            </p:nvSpPr>
            <p:spPr>
              <a:xfrm>
                <a:off x="6138962" y="1866319"/>
                <a:ext cx="364708" cy="639595"/>
              </a:xfrm>
              <a:custGeom>
                <a:avLst/>
                <a:gdLst/>
                <a:ahLst/>
                <a:cxnLst/>
                <a:rect l="l" t="t" r="r" b="b"/>
                <a:pathLst>
                  <a:path w="7928" h="12455" extrusionOk="0">
                    <a:moveTo>
                      <a:pt x="2637" y="2136"/>
                    </a:moveTo>
                    <a:lnTo>
                      <a:pt x="4259" y="6972"/>
                    </a:lnTo>
                    <a:lnTo>
                      <a:pt x="3078" y="7212"/>
                    </a:lnTo>
                    <a:lnTo>
                      <a:pt x="2458" y="7339"/>
                    </a:lnTo>
                    <a:lnTo>
                      <a:pt x="2456" y="7339"/>
                    </a:lnTo>
                    <a:lnTo>
                      <a:pt x="2477" y="6751"/>
                    </a:lnTo>
                    <a:lnTo>
                      <a:pt x="2637" y="2136"/>
                    </a:lnTo>
                    <a:close/>
                    <a:moveTo>
                      <a:pt x="3977" y="1"/>
                    </a:moveTo>
                    <a:lnTo>
                      <a:pt x="941" y="240"/>
                    </a:lnTo>
                    <a:lnTo>
                      <a:pt x="613" y="4495"/>
                    </a:lnTo>
                    <a:lnTo>
                      <a:pt x="0" y="12454"/>
                    </a:lnTo>
                    <a:lnTo>
                      <a:pt x="0" y="12454"/>
                    </a:lnTo>
                    <a:lnTo>
                      <a:pt x="2299" y="12271"/>
                    </a:lnTo>
                    <a:lnTo>
                      <a:pt x="2406" y="9126"/>
                    </a:lnTo>
                    <a:lnTo>
                      <a:pt x="4801" y="8626"/>
                    </a:lnTo>
                    <a:lnTo>
                      <a:pt x="5549" y="10814"/>
                    </a:lnTo>
                    <a:lnTo>
                      <a:pt x="7927" y="10617"/>
                    </a:lnTo>
                    <a:lnTo>
                      <a:pt x="7211" y="8694"/>
                    </a:lnTo>
                    <a:lnTo>
                      <a:pt x="3977"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75;p37">
                <a:extLst>
                  <a:ext uri="{FF2B5EF4-FFF2-40B4-BE49-F238E27FC236}">
                    <a16:creationId xmlns:a16="http://schemas.microsoft.com/office/drawing/2014/main" id="{16A7FD36-8C8D-4596-752D-C95ED3E767AD}"/>
                  </a:ext>
                </a:extLst>
              </p:cNvPr>
              <p:cNvSpPr/>
              <p:nvPr/>
            </p:nvSpPr>
            <p:spPr>
              <a:xfrm>
                <a:off x="6139008" y="2097090"/>
                <a:ext cx="364662" cy="408869"/>
              </a:xfrm>
              <a:custGeom>
                <a:avLst/>
                <a:gdLst/>
                <a:ahLst/>
                <a:cxnLst/>
                <a:rect l="l" t="t" r="r" b="b"/>
                <a:pathLst>
                  <a:path w="7927" h="7962" extrusionOk="0">
                    <a:moveTo>
                      <a:pt x="612" y="1"/>
                    </a:moveTo>
                    <a:lnTo>
                      <a:pt x="1" y="7961"/>
                    </a:lnTo>
                    <a:lnTo>
                      <a:pt x="2298" y="7777"/>
                    </a:lnTo>
                    <a:lnTo>
                      <a:pt x="2405" y="4632"/>
                    </a:lnTo>
                    <a:lnTo>
                      <a:pt x="4800" y="4132"/>
                    </a:lnTo>
                    <a:lnTo>
                      <a:pt x="5548" y="6321"/>
                    </a:lnTo>
                    <a:lnTo>
                      <a:pt x="7926" y="6123"/>
                    </a:lnTo>
                    <a:lnTo>
                      <a:pt x="7210" y="4200"/>
                    </a:lnTo>
                    <a:cubicBezTo>
                      <a:pt x="6806" y="4167"/>
                      <a:pt x="6405" y="4104"/>
                      <a:pt x="6009" y="4013"/>
                    </a:cubicBezTo>
                    <a:cubicBezTo>
                      <a:pt x="5209" y="3828"/>
                      <a:pt x="4433" y="3528"/>
                      <a:pt x="3719" y="3123"/>
                    </a:cubicBezTo>
                    <a:cubicBezTo>
                      <a:pt x="3500" y="2998"/>
                      <a:pt x="3284" y="2863"/>
                      <a:pt x="3077" y="2718"/>
                    </a:cubicBezTo>
                    <a:lnTo>
                      <a:pt x="2455" y="2845"/>
                    </a:lnTo>
                    <a:lnTo>
                      <a:pt x="2476" y="2257"/>
                    </a:lnTo>
                    <a:cubicBezTo>
                      <a:pt x="2223" y="2044"/>
                      <a:pt x="1983" y="1814"/>
                      <a:pt x="1758" y="1571"/>
                    </a:cubicBezTo>
                    <a:cubicBezTo>
                      <a:pt x="1316" y="1093"/>
                      <a:pt x="932" y="566"/>
                      <a:pt x="61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76;p37">
                <a:extLst>
                  <a:ext uri="{FF2B5EF4-FFF2-40B4-BE49-F238E27FC236}">
                    <a16:creationId xmlns:a16="http://schemas.microsoft.com/office/drawing/2014/main" id="{79EFFDC5-600E-1FC1-A7AF-B51984A4733D}"/>
                  </a:ext>
                </a:extLst>
              </p:cNvPr>
              <p:cNvSpPr/>
              <p:nvPr/>
            </p:nvSpPr>
            <p:spPr>
              <a:xfrm>
                <a:off x="6280420" y="1904575"/>
                <a:ext cx="97341" cy="217067"/>
              </a:xfrm>
              <a:custGeom>
                <a:avLst/>
                <a:gdLst/>
                <a:ahLst/>
                <a:cxnLst/>
                <a:rect l="l" t="t" r="r" b="b"/>
                <a:pathLst>
                  <a:path w="2116" h="4227" extrusionOk="0">
                    <a:moveTo>
                      <a:pt x="429" y="0"/>
                    </a:moveTo>
                    <a:cubicBezTo>
                      <a:pt x="224" y="0"/>
                      <a:pt x="0" y="214"/>
                      <a:pt x="97" y="471"/>
                    </a:cubicBezTo>
                    <a:cubicBezTo>
                      <a:pt x="544" y="1661"/>
                      <a:pt x="991" y="2851"/>
                      <a:pt x="1437" y="4041"/>
                    </a:cubicBezTo>
                    <a:cubicBezTo>
                      <a:pt x="1487" y="4172"/>
                      <a:pt x="1585" y="4226"/>
                      <a:pt x="1688" y="4226"/>
                    </a:cubicBezTo>
                    <a:cubicBezTo>
                      <a:pt x="1892" y="4226"/>
                      <a:pt x="2116" y="4012"/>
                      <a:pt x="2019" y="3755"/>
                    </a:cubicBezTo>
                    <a:cubicBezTo>
                      <a:pt x="1572" y="2565"/>
                      <a:pt x="1126" y="1375"/>
                      <a:pt x="679" y="186"/>
                    </a:cubicBezTo>
                    <a:cubicBezTo>
                      <a:pt x="630" y="55"/>
                      <a:pt x="532" y="0"/>
                      <a:pt x="429"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77;p37">
                <a:extLst>
                  <a:ext uri="{FF2B5EF4-FFF2-40B4-BE49-F238E27FC236}">
                    <a16:creationId xmlns:a16="http://schemas.microsoft.com/office/drawing/2014/main" id="{5D8A8F93-CB2D-1A65-8842-F0E42801A1A3}"/>
                  </a:ext>
                </a:extLst>
              </p:cNvPr>
              <p:cNvSpPr/>
              <p:nvPr/>
            </p:nvSpPr>
            <p:spPr>
              <a:xfrm>
                <a:off x="6359452" y="2142741"/>
                <a:ext cx="62425" cy="111435"/>
              </a:xfrm>
              <a:custGeom>
                <a:avLst/>
                <a:gdLst/>
                <a:ahLst/>
                <a:cxnLst/>
                <a:rect l="l" t="t" r="r" b="b"/>
                <a:pathLst>
                  <a:path w="1357" h="2170" extrusionOk="0">
                    <a:moveTo>
                      <a:pt x="428" y="0"/>
                    </a:moveTo>
                    <a:cubicBezTo>
                      <a:pt x="224" y="0"/>
                      <a:pt x="0" y="214"/>
                      <a:pt x="99" y="472"/>
                    </a:cubicBezTo>
                    <a:cubicBezTo>
                      <a:pt x="292" y="976"/>
                      <a:pt x="484" y="1480"/>
                      <a:pt x="678" y="1985"/>
                    </a:cubicBezTo>
                    <a:cubicBezTo>
                      <a:pt x="728" y="2115"/>
                      <a:pt x="826" y="2170"/>
                      <a:pt x="929" y="2170"/>
                    </a:cubicBezTo>
                    <a:cubicBezTo>
                      <a:pt x="1134" y="2170"/>
                      <a:pt x="1357" y="1956"/>
                      <a:pt x="1259" y="1699"/>
                    </a:cubicBezTo>
                    <a:cubicBezTo>
                      <a:pt x="1066" y="1195"/>
                      <a:pt x="873" y="690"/>
                      <a:pt x="681" y="186"/>
                    </a:cubicBezTo>
                    <a:cubicBezTo>
                      <a:pt x="630" y="55"/>
                      <a:pt x="532" y="0"/>
                      <a:pt x="428"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478;p37">
              <a:extLst>
                <a:ext uri="{FF2B5EF4-FFF2-40B4-BE49-F238E27FC236}">
                  <a16:creationId xmlns:a16="http://schemas.microsoft.com/office/drawing/2014/main" id="{81A86103-8686-156A-EC70-1A35DA8EFC2D}"/>
                </a:ext>
              </a:extLst>
            </p:cNvPr>
            <p:cNvGrpSpPr/>
            <p:nvPr/>
          </p:nvGrpSpPr>
          <p:grpSpPr>
            <a:xfrm>
              <a:off x="3517449" y="2838567"/>
              <a:ext cx="3123982" cy="3007134"/>
              <a:chOff x="3788199" y="2983467"/>
              <a:chExt cx="3123982" cy="3007134"/>
            </a:xfrm>
          </p:grpSpPr>
          <p:sp>
            <p:nvSpPr>
              <p:cNvPr id="15" name="Google Shape;1479;p37">
                <a:extLst>
                  <a:ext uri="{FF2B5EF4-FFF2-40B4-BE49-F238E27FC236}">
                    <a16:creationId xmlns:a16="http://schemas.microsoft.com/office/drawing/2014/main" id="{765D58AD-1C6B-B751-11E8-4F269230CDB6}"/>
                  </a:ext>
                </a:extLst>
              </p:cNvPr>
              <p:cNvSpPr/>
              <p:nvPr/>
            </p:nvSpPr>
            <p:spPr>
              <a:xfrm>
                <a:off x="4229087" y="4380675"/>
                <a:ext cx="543888" cy="1103668"/>
              </a:xfrm>
              <a:custGeom>
                <a:avLst/>
                <a:gdLst/>
                <a:ahLst/>
                <a:cxnLst/>
                <a:rect l="l" t="t" r="r" b="b"/>
                <a:pathLst>
                  <a:path w="11823" h="21492" extrusionOk="0">
                    <a:moveTo>
                      <a:pt x="1993" y="1"/>
                    </a:moveTo>
                    <a:cubicBezTo>
                      <a:pt x="1993" y="1"/>
                      <a:pt x="1155" y="1557"/>
                      <a:pt x="610" y="3927"/>
                    </a:cubicBezTo>
                    <a:cubicBezTo>
                      <a:pt x="237" y="5538"/>
                      <a:pt x="0" y="7526"/>
                      <a:pt x="254" y="9658"/>
                    </a:cubicBezTo>
                    <a:cubicBezTo>
                      <a:pt x="276" y="9835"/>
                      <a:pt x="300" y="10013"/>
                      <a:pt x="328" y="10193"/>
                    </a:cubicBezTo>
                    <a:cubicBezTo>
                      <a:pt x="924" y="14001"/>
                      <a:pt x="3144" y="18196"/>
                      <a:pt x="8951" y="21491"/>
                    </a:cubicBezTo>
                    <a:cubicBezTo>
                      <a:pt x="9492" y="20305"/>
                      <a:pt x="9903" y="19172"/>
                      <a:pt x="10200" y="18090"/>
                    </a:cubicBezTo>
                    <a:cubicBezTo>
                      <a:pt x="10477" y="17084"/>
                      <a:pt x="10655" y="16123"/>
                      <a:pt x="10748" y="15206"/>
                    </a:cubicBezTo>
                    <a:cubicBezTo>
                      <a:pt x="11823" y="4756"/>
                      <a:pt x="1993" y="1"/>
                      <a:pt x="1993"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80;p37">
                <a:extLst>
                  <a:ext uri="{FF2B5EF4-FFF2-40B4-BE49-F238E27FC236}">
                    <a16:creationId xmlns:a16="http://schemas.microsoft.com/office/drawing/2014/main" id="{CFC83E48-0964-485A-62B6-EE446F94E965}"/>
                  </a:ext>
                </a:extLst>
              </p:cNvPr>
              <p:cNvSpPr/>
              <p:nvPr/>
            </p:nvSpPr>
            <p:spPr>
              <a:xfrm>
                <a:off x="4229087" y="4582228"/>
                <a:ext cx="469272" cy="902109"/>
              </a:xfrm>
              <a:custGeom>
                <a:avLst/>
                <a:gdLst/>
                <a:ahLst/>
                <a:cxnLst/>
                <a:rect l="l" t="t" r="r" b="b"/>
                <a:pathLst>
                  <a:path w="10201" h="17567" extrusionOk="0">
                    <a:moveTo>
                      <a:pt x="610" y="1"/>
                    </a:moveTo>
                    <a:cubicBezTo>
                      <a:pt x="237" y="1613"/>
                      <a:pt x="0" y="3601"/>
                      <a:pt x="254" y="5733"/>
                    </a:cubicBezTo>
                    <a:cubicBezTo>
                      <a:pt x="276" y="5910"/>
                      <a:pt x="300" y="6088"/>
                      <a:pt x="328" y="6268"/>
                    </a:cubicBezTo>
                    <a:cubicBezTo>
                      <a:pt x="924" y="10076"/>
                      <a:pt x="3144" y="14271"/>
                      <a:pt x="8951" y="17566"/>
                    </a:cubicBezTo>
                    <a:cubicBezTo>
                      <a:pt x="9492" y="16380"/>
                      <a:pt x="9903" y="15247"/>
                      <a:pt x="10200" y="14165"/>
                    </a:cubicBezTo>
                    <a:lnTo>
                      <a:pt x="10200" y="14163"/>
                    </a:lnTo>
                    <a:cubicBezTo>
                      <a:pt x="8818" y="13974"/>
                      <a:pt x="7531" y="13284"/>
                      <a:pt x="6479" y="12379"/>
                    </a:cubicBezTo>
                    <a:cubicBezTo>
                      <a:pt x="5137" y="11224"/>
                      <a:pt x="4091" y="9726"/>
                      <a:pt x="3225" y="8193"/>
                    </a:cubicBezTo>
                    <a:cubicBezTo>
                      <a:pt x="2344" y="6629"/>
                      <a:pt x="1664" y="4951"/>
                      <a:pt x="1203" y="3217"/>
                    </a:cubicBezTo>
                    <a:cubicBezTo>
                      <a:pt x="924" y="2162"/>
                      <a:pt x="724" y="1085"/>
                      <a:pt x="61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81;p37">
                <a:extLst>
                  <a:ext uri="{FF2B5EF4-FFF2-40B4-BE49-F238E27FC236}">
                    <a16:creationId xmlns:a16="http://schemas.microsoft.com/office/drawing/2014/main" id="{A118D1E0-CCB3-41C3-4225-86904F3F19B2}"/>
                  </a:ext>
                </a:extLst>
              </p:cNvPr>
              <p:cNvSpPr/>
              <p:nvPr/>
            </p:nvSpPr>
            <p:spPr>
              <a:xfrm>
                <a:off x="4359826" y="4489847"/>
                <a:ext cx="264928" cy="965889"/>
              </a:xfrm>
              <a:custGeom>
                <a:avLst/>
                <a:gdLst/>
                <a:ahLst/>
                <a:cxnLst/>
                <a:rect l="l" t="t" r="r" b="b"/>
                <a:pathLst>
                  <a:path w="5759" h="18809" extrusionOk="0">
                    <a:moveTo>
                      <a:pt x="3" y="1"/>
                    </a:moveTo>
                    <a:lnTo>
                      <a:pt x="3" y="1"/>
                    </a:lnTo>
                    <a:cubicBezTo>
                      <a:pt x="0" y="3717"/>
                      <a:pt x="694" y="7496"/>
                      <a:pt x="1895" y="11011"/>
                    </a:cubicBezTo>
                    <a:cubicBezTo>
                      <a:pt x="2845" y="13735"/>
                      <a:pt x="4141" y="16423"/>
                      <a:pt x="5758" y="18808"/>
                    </a:cubicBezTo>
                    <a:cubicBezTo>
                      <a:pt x="4284" y="16338"/>
                      <a:pt x="3054" y="13656"/>
                      <a:pt x="2119" y="10934"/>
                    </a:cubicBezTo>
                    <a:cubicBezTo>
                      <a:pt x="935" y="7426"/>
                      <a:pt x="209" y="3697"/>
                      <a:pt x="3"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82;p37">
                <a:extLst>
                  <a:ext uri="{FF2B5EF4-FFF2-40B4-BE49-F238E27FC236}">
                    <a16:creationId xmlns:a16="http://schemas.microsoft.com/office/drawing/2014/main" id="{62D50A01-D11F-91BB-ECE1-5B1ABE746C25}"/>
                  </a:ext>
                </a:extLst>
              </p:cNvPr>
              <p:cNvSpPr/>
              <p:nvPr/>
            </p:nvSpPr>
            <p:spPr>
              <a:xfrm>
                <a:off x="4271455" y="4667060"/>
                <a:ext cx="251266" cy="249265"/>
              </a:xfrm>
              <a:custGeom>
                <a:avLst/>
                <a:gdLst/>
                <a:ahLst/>
                <a:cxnLst/>
                <a:rect l="l" t="t" r="r" b="b"/>
                <a:pathLst>
                  <a:path w="5462" h="4854" extrusionOk="0">
                    <a:moveTo>
                      <a:pt x="5462" y="1"/>
                    </a:moveTo>
                    <a:cubicBezTo>
                      <a:pt x="4914" y="689"/>
                      <a:pt x="4432" y="1431"/>
                      <a:pt x="4016" y="2208"/>
                    </a:cubicBezTo>
                    <a:cubicBezTo>
                      <a:pt x="3627" y="2935"/>
                      <a:pt x="3298" y="3696"/>
                      <a:pt x="3030" y="4477"/>
                    </a:cubicBezTo>
                    <a:lnTo>
                      <a:pt x="3030" y="4477"/>
                    </a:lnTo>
                    <a:cubicBezTo>
                      <a:pt x="2120" y="3050"/>
                      <a:pt x="874" y="1886"/>
                      <a:pt x="0" y="435"/>
                    </a:cubicBezTo>
                    <a:lnTo>
                      <a:pt x="0" y="435"/>
                    </a:lnTo>
                    <a:cubicBezTo>
                      <a:pt x="787" y="1991"/>
                      <a:pt x="2082" y="3226"/>
                      <a:pt x="2982" y="4705"/>
                    </a:cubicBezTo>
                    <a:lnTo>
                      <a:pt x="3073" y="4853"/>
                    </a:lnTo>
                    <a:lnTo>
                      <a:pt x="3128" y="4688"/>
                    </a:lnTo>
                    <a:cubicBezTo>
                      <a:pt x="3676" y="3025"/>
                      <a:pt x="4475" y="1446"/>
                      <a:pt x="5462"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83;p37">
                <a:extLst>
                  <a:ext uri="{FF2B5EF4-FFF2-40B4-BE49-F238E27FC236}">
                    <a16:creationId xmlns:a16="http://schemas.microsoft.com/office/drawing/2014/main" id="{875009C2-DF6B-96EB-F52F-29AFFBCE601C}"/>
                  </a:ext>
                </a:extLst>
              </p:cNvPr>
              <p:cNvSpPr/>
              <p:nvPr/>
            </p:nvSpPr>
            <p:spPr>
              <a:xfrm>
                <a:off x="4339999" y="4976090"/>
                <a:ext cx="278453" cy="300772"/>
              </a:xfrm>
              <a:custGeom>
                <a:avLst/>
                <a:gdLst/>
                <a:ahLst/>
                <a:cxnLst/>
                <a:rect l="l" t="t" r="r" b="b"/>
                <a:pathLst>
                  <a:path w="6053" h="5857" extrusionOk="0">
                    <a:moveTo>
                      <a:pt x="0" y="1297"/>
                    </a:moveTo>
                    <a:cubicBezTo>
                      <a:pt x="4" y="1301"/>
                      <a:pt x="7" y="1305"/>
                      <a:pt x="11" y="1309"/>
                    </a:cubicBezTo>
                    <a:lnTo>
                      <a:pt x="11" y="1309"/>
                    </a:lnTo>
                    <a:cubicBezTo>
                      <a:pt x="8" y="1305"/>
                      <a:pt x="4" y="1301"/>
                      <a:pt x="1" y="1297"/>
                    </a:cubicBezTo>
                    <a:close/>
                    <a:moveTo>
                      <a:pt x="6053" y="0"/>
                    </a:moveTo>
                    <a:lnTo>
                      <a:pt x="6053" y="0"/>
                    </a:lnTo>
                    <a:cubicBezTo>
                      <a:pt x="5395" y="1355"/>
                      <a:pt x="4871" y="2773"/>
                      <a:pt x="4473" y="4224"/>
                    </a:cubicBezTo>
                    <a:cubicBezTo>
                      <a:pt x="4353" y="4665"/>
                      <a:pt x="4243" y="5108"/>
                      <a:pt x="4143" y="5554"/>
                    </a:cubicBezTo>
                    <a:lnTo>
                      <a:pt x="4143" y="5554"/>
                    </a:lnTo>
                    <a:cubicBezTo>
                      <a:pt x="2656" y="4252"/>
                      <a:pt x="1286" y="2819"/>
                      <a:pt x="11" y="1309"/>
                    </a:cubicBezTo>
                    <a:lnTo>
                      <a:pt x="11" y="1309"/>
                    </a:lnTo>
                    <a:cubicBezTo>
                      <a:pt x="1218" y="2939"/>
                      <a:pt x="2619" y="4424"/>
                      <a:pt x="4140" y="5765"/>
                    </a:cubicBezTo>
                    <a:lnTo>
                      <a:pt x="4243" y="5857"/>
                    </a:lnTo>
                    <a:lnTo>
                      <a:pt x="4272" y="5722"/>
                    </a:lnTo>
                    <a:cubicBezTo>
                      <a:pt x="4680" y="3763"/>
                      <a:pt x="5295" y="1851"/>
                      <a:pt x="6053"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84;p37">
                <a:extLst>
                  <a:ext uri="{FF2B5EF4-FFF2-40B4-BE49-F238E27FC236}">
                    <a16:creationId xmlns:a16="http://schemas.microsoft.com/office/drawing/2014/main" id="{9076A236-B6C6-DA92-0DE3-10F806832BCB}"/>
                  </a:ext>
                </a:extLst>
              </p:cNvPr>
              <p:cNvSpPr/>
              <p:nvPr/>
            </p:nvSpPr>
            <p:spPr>
              <a:xfrm>
                <a:off x="3788199" y="4992316"/>
                <a:ext cx="912920" cy="622187"/>
              </a:xfrm>
              <a:custGeom>
                <a:avLst/>
                <a:gdLst/>
                <a:ahLst/>
                <a:cxnLst/>
                <a:rect l="l" t="t" r="r" b="b"/>
                <a:pathLst>
                  <a:path w="19845" h="12116" extrusionOk="0">
                    <a:moveTo>
                      <a:pt x="4892" y="0"/>
                    </a:moveTo>
                    <a:cubicBezTo>
                      <a:pt x="2050" y="0"/>
                      <a:pt x="0" y="655"/>
                      <a:pt x="0" y="655"/>
                    </a:cubicBezTo>
                    <a:cubicBezTo>
                      <a:pt x="0" y="655"/>
                      <a:pt x="464" y="2360"/>
                      <a:pt x="1701" y="4455"/>
                    </a:cubicBezTo>
                    <a:cubicBezTo>
                      <a:pt x="2541" y="5880"/>
                      <a:pt x="3738" y="7484"/>
                      <a:pt x="5389" y="8856"/>
                    </a:cubicBezTo>
                    <a:cubicBezTo>
                      <a:pt x="5527" y="8970"/>
                      <a:pt x="5668" y="9082"/>
                      <a:pt x="5811" y="9192"/>
                    </a:cubicBezTo>
                    <a:cubicBezTo>
                      <a:pt x="7986" y="10866"/>
                      <a:pt x="10893" y="12115"/>
                      <a:pt x="14725" y="12115"/>
                    </a:cubicBezTo>
                    <a:cubicBezTo>
                      <a:pt x="16276" y="12115"/>
                      <a:pt x="17978" y="11911"/>
                      <a:pt x="19844" y="11447"/>
                    </a:cubicBezTo>
                    <a:cubicBezTo>
                      <a:pt x="19421" y="10214"/>
                      <a:pt x="18937" y="9109"/>
                      <a:pt x="18407" y="8119"/>
                    </a:cubicBezTo>
                    <a:cubicBezTo>
                      <a:pt x="17915" y="7201"/>
                      <a:pt x="17383" y="6381"/>
                      <a:pt x="16820" y="5653"/>
                    </a:cubicBezTo>
                    <a:cubicBezTo>
                      <a:pt x="13251" y="1027"/>
                      <a:pt x="8451" y="0"/>
                      <a:pt x="4892" y="0"/>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85;p37">
                <a:extLst>
                  <a:ext uri="{FF2B5EF4-FFF2-40B4-BE49-F238E27FC236}">
                    <a16:creationId xmlns:a16="http://schemas.microsoft.com/office/drawing/2014/main" id="{EE3BBCEA-CE9C-9A3A-D515-E5F74C2C14F5}"/>
                  </a:ext>
                </a:extLst>
              </p:cNvPr>
              <p:cNvSpPr/>
              <p:nvPr/>
            </p:nvSpPr>
            <p:spPr>
              <a:xfrm>
                <a:off x="3866404" y="5221085"/>
                <a:ext cx="834715" cy="393412"/>
              </a:xfrm>
              <a:custGeom>
                <a:avLst/>
                <a:gdLst/>
                <a:ahLst/>
                <a:cxnLst/>
                <a:rect l="l" t="t" r="r" b="b"/>
                <a:pathLst>
                  <a:path w="18145" h="7661" extrusionOk="0">
                    <a:moveTo>
                      <a:pt x="1" y="0"/>
                    </a:moveTo>
                    <a:lnTo>
                      <a:pt x="1" y="0"/>
                    </a:lnTo>
                    <a:cubicBezTo>
                      <a:pt x="841" y="1425"/>
                      <a:pt x="2038" y="3029"/>
                      <a:pt x="3689" y="4401"/>
                    </a:cubicBezTo>
                    <a:cubicBezTo>
                      <a:pt x="3827" y="4515"/>
                      <a:pt x="3967" y="4627"/>
                      <a:pt x="4111" y="4737"/>
                    </a:cubicBezTo>
                    <a:cubicBezTo>
                      <a:pt x="6286" y="6411"/>
                      <a:pt x="9193" y="7660"/>
                      <a:pt x="13025" y="7660"/>
                    </a:cubicBezTo>
                    <a:cubicBezTo>
                      <a:pt x="14576" y="7660"/>
                      <a:pt x="16278" y="7456"/>
                      <a:pt x="18144" y="6992"/>
                    </a:cubicBezTo>
                    <a:cubicBezTo>
                      <a:pt x="17721" y="5759"/>
                      <a:pt x="17237" y="4654"/>
                      <a:pt x="16707" y="3664"/>
                    </a:cubicBezTo>
                    <a:cubicBezTo>
                      <a:pt x="15575" y="4478"/>
                      <a:pt x="14166" y="4864"/>
                      <a:pt x="12780" y="4933"/>
                    </a:cubicBezTo>
                    <a:cubicBezTo>
                      <a:pt x="12606" y="4941"/>
                      <a:pt x="12432" y="4946"/>
                      <a:pt x="12258" y="4946"/>
                    </a:cubicBezTo>
                    <a:cubicBezTo>
                      <a:pt x="10661" y="4946"/>
                      <a:pt x="9056" y="4603"/>
                      <a:pt x="7539" y="4137"/>
                    </a:cubicBezTo>
                    <a:cubicBezTo>
                      <a:pt x="5822" y="3612"/>
                      <a:pt x="4174" y="2863"/>
                      <a:pt x="2645" y="1922"/>
                    </a:cubicBezTo>
                    <a:cubicBezTo>
                      <a:pt x="1716" y="1351"/>
                      <a:pt x="829" y="708"/>
                      <a:pt x="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86;p37">
                <a:extLst>
                  <a:ext uri="{FF2B5EF4-FFF2-40B4-BE49-F238E27FC236}">
                    <a16:creationId xmlns:a16="http://schemas.microsoft.com/office/drawing/2014/main" id="{D76D63D3-D84E-0E91-65BD-B39A9354B2FD}"/>
                  </a:ext>
                </a:extLst>
              </p:cNvPr>
              <p:cNvSpPr/>
              <p:nvPr/>
            </p:nvSpPr>
            <p:spPr>
              <a:xfrm>
                <a:off x="3883977" y="5074991"/>
                <a:ext cx="787793" cy="496835"/>
              </a:xfrm>
              <a:custGeom>
                <a:avLst/>
                <a:gdLst/>
                <a:ahLst/>
                <a:cxnLst/>
                <a:rect l="l" t="t" r="r" b="b"/>
                <a:pathLst>
                  <a:path w="17125" h="9675" extrusionOk="0">
                    <a:moveTo>
                      <a:pt x="0" y="1"/>
                    </a:moveTo>
                    <a:lnTo>
                      <a:pt x="0" y="1"/>
                    </a:lnTo>
                    <a:cubicBezTo>
                      <a:pt x="2556" y="2697"/>
                      <a:pt x="5662" y="4960"/>
                      <a:pt x="8955" y="6681"/>
                    </a:cubicBezTo>
                    <a:cubicBezTo>
                      <a:pt x="11518" y="8001"/>
                      <a:pt x="14308" y="9059"/>
                      <a:pt x="17124" y="9674"/>
                    </a:cubicBezTo>
                    <a:cubicBezTo>
                      <a:pt x="14354" y="8898"/>
                      <a:pt x="11615" y="7800"/>
                      <a:pt x="9064" y="6471"/>
                    </a:cubicBezTo>
                    <a:cubicBezTo>
                      <a:pt x="5789" y="4743"/>
                      <a:pt x="2695" y="2539"/>
                      <a:pt x="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87;p37">
                <a:extLst>
                  <a:ext uri="{FF2B5EF4-FFF2-40B4-BE49-F238E27FC236}">
                    <a16:creationId xmlns:a16="http://schemas.microsoft.com/office/drawing/2014/main" id="{A2DF23DE-E402-F1B9-6E61-A93F1E7797EE}"/>
                  </a:ext>
                </a:extLst>
              </p:cNvPr>
              <p:cNvSpPr/>
              <p:nvPr/>
            </p:nvSpPr>
            <p:spPr>
              <a:xfrm>
                <a:off x="3942906" y="5078329"/>
                <a:ext cx="242571" cy="265236"/>
              </a:xfrm>
              <a:custGeom>
                <a:avLst/>
                <a:gdLst/>
                <a:ahLst/>
                <a:cxnLst/>
                <a:rect l="l" t="t" r="r" b="b"/>
                <a:pathLst>
                  <a:path w="5273" h="5165" extrusionOk="0">
                    <a:moveTo>
                      <a:pt x="3661" y="1"/>
                    </a:moveTo>
                    <a:lnTo>
                      <a:pt x="3661" y="1"/>
                    </a:lnTo>
                    <a:cubicBezTo>
                      <a:pt x="3738" y="877"/>
                      <a:pt x="3898" y="1747"/>
                      <a:pt x="4132" y="2597"/>
                    </a:cubicBezTo>
                    <a:cubicBezTo>
                      <a:pt x="4350" y="3393"/>
                      <a:pt x="4636" y="4170"/>
                      <a:pt x="4979" y="4921"/>
                    </a:cubicBezTo>
                    <a:lnTo>
                      <a:pt x="4979" y="4921"/>
                    </a:lnTo>
                    <a:cubicBezTo>
                      <a:pt x="3336" y="4513"/>
                      <a:pt x="1631" y="4529"/>
                      <a:pt x="0" y="4078"/>
                    </a:cubicBezTo>
                    <a:lnTo>
                      <a:pt x="0" y="4078"/>
                    </a:lnTo>
                    <a:cubicBezTo>
                      <a:pt x="1642" y="4663"/>
                      <a:pt x="3432" y="4667"/>
                      <a:pt x="5103" y="5119"/>
                    </a:cubicBezTo>
                    <a:lnTo>
                      <a:pt x="5272" y="5165"/>
                    </a:lnTo>
                    <a:lnTo>
                      <a:pt x="5197" y="5008"/>
                    </a:lnTo>
                    <a:cubicBezTo>
                      <a:pt x="4447" y="3424"/>
                      <a:pt x="3941" y="1729"/>
                      <a:pt x="3661"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88;p37">
                <a:extLst>
                  <a:ext uri="{FF2B5EF4-FFF2-40B4-BE49-F238E27FC236}">
                    <a16:creationId xmlns:a16="http://schemas.microsoft.com/office/drawing/2014/main" id="{50676824-A117-C97F-C7A4-42EE573569BC}"/>
                  </a:ext>
                </a:extLst>
              </p:cNvPr>
              <p:cNvSpPr/>
              <p:nvPr/>
            </p:nvSpPr>
            <p:spPr>
              <a:xfrm>
                <a:off x="4210502" y="5228890"/>
                <a:ext cx="285998" cy="283466"/>
              </a:xfrm>
              <a:custGeom>
                <a:avLst/>
                <a:gdLst/>
                <a:ahLst/>
                <a:cxnLst/>
                <a:rect l="l" t="t" r="r" b="b"/>
                <a:pathLst>
                  <a:path w="6217" h="5520" extrusionOk="0">
                    <a:moveTo>
                      <a:pt x="3497" y="0"/>
                    </a:moveTo>
                    <a:cubicBezTo>
                      <a:pt x="3953" y="1434"/>
                      <a:pt x="4549" y="2825"/>
                      <a:pt x="5261" y="4150"/>
                    </a:cubicBezTo>
                    <a:cubicBezTo>
                      <a:pt x="5477" y="4552"/>
                      <a:pt x="5702" y="4950"/>
                      <a:pt x="5937" y="5341"/>
                    </a:cubicBezTo>
                    <a:lnTo>
                      <a:pt x="5937" y="5341"/>
                    </a:lnTo>
                    <a:cubicBezTo>
                      <a:pt x="5469" y="5361"/>
                      <a:pt x="5001" y="5370"/>
                      <a:pt x="4532" y="5370"/>
                    </a:cubicBezTo>
                    <a:cubicBezTo>
                      <a:pt x="3019" y="5370"/>
                      <a:pt x="1506" y="5274"/>
                      <a:pt x="1" y="5107"/>
                    </a:cubicBezTo>
                    <a:lnTo>
                      <a:pt x="1" y="5107"/>
                    </a:lnTo>
                    <a:cubicBezTo>
                      <a:pt x="1612" y="5391"/>
                      <a:pt x="3248" y="5519"/>
                      <a:pt x="4884" y="5519"/>
                    </a:cubicBezTo>
                    <a:cubicBezTo>
                      <a:pt x="5283" y="5519"/>
                      <a:pt x="5681" y="5511"/>
                      <a:pt x="6079" y="5497"/>
                    </a:cubicBezTo>
                    <a:lnTo>
                      <a:pt x="6217" y="5493"/>
                    </a:lnTo>
                    <a:lnTo>
                      <a:pt x="6144" y="5375"/>
                    </a:lnTo>
                    <a:cubicBezTo>
                      <a:pt x="5092" y="3673"/>
                      <a:pt x="4223" y="1864"/>
                      <a:pt x="3497"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89;p37">
                <a:extLst>
                  <a:ext uri="{FF2B5EF4-FFF2-40B4-BE49-F238E27FC236}">
                    <a16:creationId xmlns:a16="http://schemas.microsoft.com/office/drawing/2014/main" id="{1B94E68E-FA43-B95C-DB02-117D03698D1E}"/>
                  </a:ext>
                </a:extLst>
              </p:cNvPr>
              <p:cNvSpPr/>
              <p:nvPr/>
            </p:nvSpPr>
            <p:spPr>
              <a:xfrm>
                <a:off x="5954777" y="5188323"/>
                <a:ext cx="957404" cy="578075"/>
              </a:xfrm>
              <a:custGeom>
                <a:avLst/>
                <a:gdLst/>
                <a:ahLst/>
                <a:cxnLst/>
                <a:rect l="l" t="t" r="r" b="b"/>
                <a:pathLst>
                  <a:path w="20812" h="11257"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4" y="10755"/>
                      <a:pt x="3498" y="10957"/>
                    </a:cubicBezTo>
                    <a:cubicBezTo>
                      <a:pt x="4523" y="11146"/>
                      <a:pt x="5496" y="11240"/>
                      <a:pt x="6417" y="11255"/>
                    </a:cubicBezTo>
                    <a:cubicBezTo>
                      <a:pt x="6504" y="11256"/>
                      <a:pt x="6590" y="11257"/>
                      <a:pt x="6676" y="11257"/>
                    </a:cubicBezTo>
                    <a:cubicBezTo>
                      <a:pt x="16986" y="11257"/>
                      <a:pt x="20812" y="1223"/>
                      <a:pt x="20812" y="1223"/>
                    </a:cubicBezTo>
                    <a:cubicBezTo>
                      <a:pt x="20812" y="1223"/>
                      <a:pt x="19190" y="521"/>
                      <a:pt x="16780" y="182"/>
                    </a:cubicBezTo>
                    <a:cubicBezTo>
                      <a:pt x="16009" y="73"/>
                      <a:pt x="15156" y="0"/>
                      <a:pt x="14250"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90;p37">
                <a:extLst>
                  <a:ext uri="{FF2B5EF4-FFF2-40B4-BE49-F238E27FC236}">
                    <a16:creationId xmlns:a16="http://schemas.microsoft.com/office/drawing/2014/main" id="{D35A585E-1BDC-7741-F2DB-5914EE629AC2}"/>
                  </a:ext>
                </a:extLst>
              </p:cNvPr>
              <p:cNvSpPr/>
              <p:nvPr/>
            </p:nvSpPr>
            <p:spPr>
              <a:xfrm>
                <a:off x="5954777" y="5188323"/>
                <a:ext cx="771968" cy="562721"/>
              </a:xfrm>
              <a:custGeom>
                <a:avLst/>
                <a:gdLst/>
                <a:ahLst/>
                <a:cxnLst/>
                <a:rect l="l" t="t" r="r" b="b"/>
                <a:pathLst>
                  <a:path w="16781" h="10958"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3" y="10754"/>
                      <a:pt x="3497" y="10957"/>
                    </a:cubicBezTo>
                    <a:lnTo>
                      <a:pt x="3497" y="10957"/>
                    </a:lnTo>
                    <a:cubicBezTo>
                      <a:pt x="3569" y="9565"/>
                      <a:pt x="4144" y="8222"/>
                      <a:pt x="4956" y="7096"/>
                    </a:cubicBezTo>
                    <a:cubicBezTo>
                      <a:pt x="5990" y="5661"/>
                      <a:pt x="7392" y="4488"/>
                      <a:pt x="8846" y="3494"/>
                    </a:cubicBezTo>
                    <a:cubicBezTo>
                      <a:pt x="10328" y="2481"/>
                      <a:pt x="11941" y="1660"/>
                      <a:pt x="13629" y="1051"/>
                    </a:cubicBezTo>
                    <a:cubicBezTo>
                      <a:pt x="14655" y="681"/>
                      <a:pt x="15710" y="389"/>
                      <a:pt x="16780" y="182"/>
                    </a:cubicBezTo>
                    <a:cubicBezTo>
                      <a:pt x="16009" y="73"/>
                      <a:pt x="15156" y="0"/>
                      <a:pt x="14250" y="0"/>
                    </a:cubicBezTo>
                    <a:close/>
                    <a:moveTo>
                      <a:pt x="3497" y="10957"/>
                    </a:moveTo>
                    <a:cubicBezTo>
                      <a:pt x="3497" y="10957"/>
                      <a:pt x="3497" y="10957"/>
                      <a:pt x="3497" y="10957"/>
                    </a:cubicBezTo>
                    <a:lnTo>
                      <a:pt x="3498" y="10957"/>
                    </a:lnTo>
                    <a:cubicBezTo>
                      <a:pt x="3498" y="10957"/>
                      <a:pt x="3497" y="10957"/>
                      <a:pt x="3497" y="10957"/>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91;p37">
                <a:extLst>
                  <a:ext uri="{FF2B5EF4-FFF2-40B4-BE49-F238E27FC236}">
                    <a16:creationId xmlns:a16="http://schemas.microsoft.com/office/drawing/2014/main" id="{51D3087F-C278-E3D1-6BAC-C179986D96C0}"/>
                  </a:ext>
                </a:extLst>
              </p:cNvPr>
              <p:cNvSpPr/>
              <p:nvPr/>
            </p:nvSpPr>
            <p:spPr>
              <a:xfrm>
                <a:off x="5978928" y="5304017"/>
                <a:ext cx="839178" cy="377800"/>
              </a:xfrm>
              <a:custGeom>
                <a:avLst/>
                <a:gdLst/>
                <a:ahLst/>
                <a:cxnLst/>
                <a:rect l="l" t="t" r="r" b="b"/>
                <a:pathLst>
                  <a:path w="18242" h="7357" extrusionOk="0">
                    <a:moveTo>
                      <a:pt x="18241" y="1"/>
                    </a:moveTo>
                    <a:lnTo>
                      <a:pt x="18241" y="1"/>
                    </a:lnTo>
                    <a:cubicBezTo>
                      <a:pt x="14540" y="318"/>
                      <a:pt x="10834" y="1335"/>
                      <a:pt x="7436" y="2835"/>
                    </a:cubicBezTo>
                    <a:cubicBezTo>
                      <a:pt x="4803" y="4016"/>
                      <a:pt x="2237" y="5538"/>
                      <a:pt x="0" y="7356"/>
                    </a:cubicBezTo>
                    <a:cubicBezTo>
                      <a:pt x="2334" y="5674"/>
                      <a:pt x="4901" y="4217"/>
                      <a:pt x="7531" y="3052"/>
                    </a:cubicBezTo>
                    <a:cubicBezTo>
                      <a:pt x="10925" y="1570"/>
                      <a:pt x="14576" y="526"/>
                      <a:pt x="18241"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92;p37">
                <a:extLst>
                  <a:ext uri="{FF2B5EF4-FFF2-40B4-BE49-F238E27FC236}">
                    <a16:creationId xmlns:a16="http://schemas.microsoft.com/office/drawing/2014/main" id="{36B4D5B3-C889-634E-951E-20F733CFBF96}"/>
                  </a:ext>
                </a:extLst>
              </p:cNvPr>
              <p:cNvSpPr/>
              <p:nvPr/>
            </p:nvSpPr>
            <p:spPr>
              <a:xfrm>
                <a:off x="6442035" y="5222779"/>
                <a:ext cx="231945" cy="277612"/>
              </a:xfrm>
              <a:custGeom>
                <a:avLst/>
                <a:gdLst/>
                <a:ahLst/>
                <a:cxnLst/>
                <a:rect l="l" t="t" r="r" b="b"/>
                <a:pathLst>
                  <a:path w="5042" h="5406" extrusionOk="0">
                    <a:moveTo>
                      <a:pt x="4139" y="1"/>
                    </a:moveTo>
                    <a:lnTo>
                      <a:pt x="4139" y="1"/>
                    </a:lnTo>
                    <a:cubicBezTo>
                      <a:pt x="2655" y="919"/>
                      <a:pt x="1537" y="2315"/>
                      <a:pt x="141" y="3341"/>
                    </a:cubicBezTo>
                    <a:lnTo>
                      <a:pt x="1" y="3444"/>
                    </a:lnTo>
                    <a:lnTo>
                      <a:pt x="171" y="3484"/>
                    </a:lnTo>
                    <a:cubicBezTo>
                      <a:pt x="1875" y="3886"/>
                      <a:pt x="3515" y="4547"/>
                      <a:pt x="5041" y="5405"/>
                    </a:cubicBezTo>
                    <a:cubicBezTo>
                      <a:pt x="4309" y="4918"/>
                      <a:pt x="3528" y="4501"/>
                      <a:pt x="2719" y="4156"/>
                    </a:cubicBezTo>
                    <a:cubicBezTo>
                      <a:pt x="1961" y="3830"/>
                      <a:pt x="1175" y="3568"/>
                      <a:pt x="374" y="3368"/>
                    </a:cubicBezTo>
                    <a:lnTo>
                      <a:pt x="374" y="3368"/>
                    </a:lnTo>
                    <a:cubicBezTo>
                      <a:pt x="1717" y="2337"/>
                      <a:pt x="2768" y="996"/>
                      <a:pt x="4139"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93;p37">
                <a:extLst>
                  <a:ext uri="{FF2B5EF4-FFF2-40B4-BE49-F238E27FC236}">
                    <a16:creationId xmlns:a16="http://schemas.microsoft.com/office/drawing/2014/main" id="{21915F9C-7D1E-C4EA-005E-1683297BEA63}"/>
                  </a:ext>
                </a:extLst>
              </p:cNvPr>
              <p:cNvSpPr/>
              <p:nvPr/>
            </p:nvSpPr>
            <p:spPr>
              <a:xfrm>
                <a:off x="6130782" y="5329487"/>
                <a:ext cx="275647" cy="303955"/>
              </a:xfrm>
              <a:custGeom>
                <a:avLst/>
                <a:gdLst/>
                <a:ahLst/>
                <a:cxnLst/>
                <a:rect l="l" t="t" r="r" b="b"/>
                <a:pathLst>
                  <a:path w="5992" h="5919" extrusionOk="0">
                    <a:moveTo>
                      <a:pt x="4179" y="1"/>
                    </a:moveTo>
                    <a:lnTo>
                      <a:pt x="4179" y="1"/>
                    </a:lnTo>
                    <a:cubicBezTo>
                      <a:pt x="2653" y="1347"/>
                      <a:pt x="1292" y="2874"/>
                      <a:pt x="83" y="4509"/>
                    </a:cubicBezTo>
                    <a:lnTo>
                      <a:pt x="1" y="4621"/>
                    </a:lnTo>
                    <a:lnTo>
                      <a:pt x="139" y="4637"/>
                    </a:lnTo>
                    <a:cubicBezTo>
                      <a:pt x="2125" y="4876"/>
                      <a:pt x="4082" y="5324"/>
                      <a:pt x="5991" y="5918"/>
                    </a:cubicBezTo>
                    <a:cubicBezTo>
                      <a:pt x="4586" y="5381"/>
                      <a:pt x="3127" y="4979"/>
                      <a:pt x="1647" y="4709"/>
                    </a:cubicBezTo>
                    <a:cubicBezTo>
                      <a:pt x="1198" y="4628"/>
                      <a:pt x="747" y="4556"/>
                      <a:pt x="295" y="4495"/>
                    </a:cubicBezTo>
                    <a:lnTo>
                      <a:pt x="295" y="4495"/>
                    </a:lnTo>
                    <a:cubicBezTo>
                      <a:pt x="1467" y="2896"/>
                      <a:pt x="2780" y="1404"/>
                      <a:pt x="4179"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94;p37">
                <a:extLst>
                  <a:ext uri="{FF2B5EF4-FFF2-40B4-BE49-F238E27FC236}">
                    <a16:creationId xmlns:a16="http://schemas.microsoft.com/office/drawing/2014/main" id="{B2A1C913-23B6-2CD5-A6CF-C18B0169BC86}"/>
                  </a:ext>
                </a:extLst>
              </p:cNvPr>
              <p:cNvSpPr/>
              <p:nvPr/>
            </p:nvSpPr>
            <p:spPr>
              <a:xfrm>
                <a:off x="5581651" y="4441629"/>
                <a:ext cx="625128" cy="1156766"/>
              </a:xfrm>
              <a:custGeom>
                <a:avLst/>
                <a:gdLst/>
                <a:ahLst/>
                <a:cxnLst/>
                <a:rect l="l" t="t" r="r" b="b"/>
                <a:pathLst>
                  <a:path w="13589" h="22526" extrusionOk="0">
                    <a:moveTo>
                      <a:pt x="7297" y="1"/>
                    </a:moveTo>
                    <a:cubicBezTo>
                      <a:pt x="7297" y="1"/>
                      <a:pt x="0" y="8124"/>
                      <a:pt x="4953" y="17390"/>
                    </a:cubicBezTo>
                    <a:cubicBezTo>
                      <a:pt x="5387" y="18201"/>
                      <a:pt x="5915" y="19024"/>
                      <a:pt x="6552" y="19850"/>
                    </a:cubicBezTo>
                    <a:cubicBezTo>
                      <a:pt x="7236" y="20739"/>
                      <a:pt x="8045" y="21633"/>
                      <a:pt x="8996" y="22525"/>
                    </a:cubicBezTo>
                    <a:cubicBezTo>
                      <a:pt x="13122" y="17278"/>
                      <a:pt x="13589" y="12553"/>
                      <a:pt x="12698" y="8803"/>
                    </a:cubicBezTo>
                    <a:cubicBezTo>
                      <a:pt x="12656" y="8626"/>
                      <a:pt x="12611" y="8452"/>
                      <a:pt x="12564" y="8280"/>
                    </a:cubicBezTo>
                    <a:cubicBezTo>
                      <a:pt x="11991" y="6212"/>
                      <a:pt x="11020" y="4461"/>
                      <a:pt x="10065" y="3110"/>
                    </a:cubicBezTo>
                    <a:cubicBezTo>
                      <a:pt x="8661" y="1123"/>
                      <a:pt x="7297" y="1"/>
                      <a:pt x="7297" y="1"/>
                    </a:cubicBezTo>
                    <a:close/>
                  </a:path>
                </a:pathLst>
              </a:custGeom>
              <a:solidFill>
                <a:srgbClr val="009E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95;p37">
                <a:extLst>
                  <a:ext uri="{FF2B5EF4-FFF2-40B4-BE49-F238E27FC236}">
                    <a16:creationId xmlns:a16="http://schemas.microsoft.com/office/drawing/2014/main" id="{F457959B-68EF-AF9F-C5AA-4B9B57FDFD8D}"/>
                  </a:ext>
                </a:extLst>
              </p:cNvPr>
              <p:cNvSpPr/>
              <p:nvPr/>
            </p:nvSpPr>
            <p:spPr>
              <a:xfrm>
                <a:off x="5883013" y="4601330"/>
                <a:ext cx="323766" cy="997060"/>
              </a:xfrm>
              <a:custGeom>
                <a:avLst/>
                <a:gdLst/>
                <a:ahLst/>
                <a:cxnLst/>
                <a:rect l="l" t="t" r="r" b="b"/>
                <a:pathLst>
                  <a:path w="7038" h="19416" extrusionOk="0">
                    <a:moveTo>
                      <a:pt x="3514" y="0"/>
                    </a:moveTo>
                    <a:lnTo>
                      <a:pt x="3514" y="0"/>
                    </a:lnTo>
                    <a:cubicBezTo>
                      <a:pt x="3819" y="1047"/>
                      <a:pt x="4041" y="2119"/>
                      <a:pt x="4182" y="3201"/>
                    </a:cubicBezTo>
                    <a:cubicBezTo>
                      <a:pt x="4412" y="4981"/>
                      <a:pt x="4418" y="6791"/>
                      <a:pt x="4193" y="8573"/>
                    </a:cubicBezTo>
                    <a:cubicBezTo>
                      <a:pt x="3974" y="10320"/>
                      <a:pt x="3572" y="12103"/>
                      <a:pt x="2768" y="13678"/>
                    </a:cubicBezTo>
                    <a:cubicBezTo>
                      <a:pt x="2137" y="14915"/>
                      <a:pt x="1207" y="16041"/>
                      <a:pt x="1" y="16740"/>
                    </a:cubicBezTo>
                    <a:cubicBezTo>
                      <a:pt x="685" y="17629"/>
                      <a:pt x="1494" y="18523"/>
                      <a:pt x="2445" y="19415"/>
                    </a:cubicBezTo>
                    <a:cubicBezTo>
                      <a:pt x="6571" y="14168"/>
                      <a:pt x="7038" y="9443"/>
                      <a:pt x="6147" y="5693"/>
                    </a:cubicBezTo>
                    <a:cubicBezTo>
                      <a:pt x="6105" y="5516"/>
                      <a:pt x="6061" y="5342"/>
                      <a:pt x="6013" y="5170"/>
                    </a:cubicBezTo>
                    <a:cubicBezTo>
                      <a:pt x="5440" y="3102"/>
                      <a:pt x="4469" y="1351"/>
                      <a:pt x="3514"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96;p37">
                <a:extLst>
                  <a:ext uri="{FF2B5EF4-FFF2-40B4-BE49-F238E27FC236}">
                    <a16:creationId xmlns:a16="http://schemas.microsoft.com/office/drawing/2014/main" id="{A551B6FA-C464-01FC-61DB-B53DC01184F3}"/>
                  </a:ext>
                </a:extLst>
              </p:cNvPr>
              <p:cNvSpPr/>
              <p:nvPr/>
            </p:nvSpPr>
            <p:spPr>
              <a:xfrm>
                <a:off x="5918113" y="4559274"/>
                <a:ext cx="118272" cy="1005841"/>
              </a:xfrm>
              <a:custGeom>
                <a:avLst/>
                <a:gdLst/>
                <a:ahLst/>
                <a:cxnLst/>
                <a:rect l="l" t="t" r="r" b="b"/>
                <a:pathLst>
                  <a:path w="2571" h="19587" extrusionOk="0">
                    <a:moveTo>
                      <a:pt x="0" y="1"/>
                    </a:moveTo>
                    <a:lnTo>
                      <a:pt x="0" y="1"/>
                    </a:lnTo>
                    <a:cubicBezTo>
                      <a:pt x="1208" y="3500"/>
                      <a:pt x="1948" y="7225"/>
                      <a:pt x="2182" y="10920"/>
                    </a:cubicBezTo>
                    <a:cubicBezTo>
                      <a:pt x="2347" y="13793"/>
                      <a:pt x="2224" y="16742"/>
                      <a:pt x="1795" y="19586"/>
                    </a:cubicBezTo>
                    <a:cubicBezTo>
                      <a:pt x="2389" y="16766"/>
                      <a:pt x="2570" y="13787"/>
                      <a:pt x="2417" y="10907"/>
                    </a:cubicBezTo>
                    <a:cubicBezTo>
                      <a:pt x="2199" y="7198"/>
                      <a:pt x="1409" y="3438"/>
                      <a:pt x="0" y="1"/>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97;p37">
                <a:extLst>
                  <a:ext uri="{FF2B5EF4-FFF2-40B4-BE49-F238E27FC236}">
                    <a16:creationId xmlns:a16="http://schemas.microsoft.com/office/drawing/2014/main" id="{B08D4916-45EB-7CF1-212C-A45D53DDC978}"/>
                  </a:ext>
                </a:extLst>
              </p:cNvPr>
              <p:cNvSpPr/>
              <p:nvPr/>
            </p:nvSpPr>
            <p:spPr>
              <a:xfrm>
                <a:off x="5827534" y="4706497"/>
                <a:ext cx="240225" cy="269857"/>
              </a:xfrm>
              <a:custGeom>
                <a:avLst/>
                <a:gdLst/>
                <a:ahLst/>
                <a:cxnLst/>
                <a:rect l="l" t="t" r="r" b="b"/>
                <a:pathLst>
                  <a:path w="5222" h="5255" extrusionOk="0">
                    <a:moveTo>
                      <a:pt x="5221" y="0"/>
                    </a:moveTo>
                    <a:lnTo>
                      <a:pt x="5221" y="0"/>
                    </a:lnTo>
                    <a:cubicBezTo>
                      <a:pt x="4963" y="1674"/>
                      <a:pt x="4249" y="3221"/>
                      <a:pt x="3947" y="4887"/>
                    </a:cubicBezTo>
                    <a:lnTo>
                      <a:pt x="3947" y="4887"/>
                    </a:lnTo>
                    <a:cubicBezTo>
                      <a:pt x="3403" y="4266"/>
                      <a:pt x="2811" y="3687"/>
                      <a:pt x="2174" y="3162"/>
                    </a:cubicBezTo>
                    <a:cubicBezTo>
                      <a:pt x="1496" y="2599"/>
                      <a:pt x="769" y="2097"/>
                      <a:pt x="0" y="1667"/>
                    </a:cubicBezTo>
                    <a:lnTo>
                      <a:pt x="0" y="1667"/>
                    </a:lnTo>
                    <a:cubicBezTo>
                      <a:pt x="1463" y="2632"/>
                      <a:pt x="2799" y="3789"/>
                      <a:pt x="3936" y="5122"/>
                    </a:cubicBezTo>
                    <a:lnTo>
                      <a:pt x="4050" y="5254"/>
                    </a:lnTo>
                    <a:lnTo>
                      <a:pt x="4077" y="5082"/>
                    </a:lnTo>
                    <a:cubicBezTo>
                      <a:pt x="4350" y="3372"/>
                      <a:pt x="5081" y="1738"/>
                      <a:pt x="5221"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98;p37">
                <a:extLst>
                  <a:ext uri="{FF2B5EF4-FFF2-40B4-BE49-F238E27FC236}">
                    <a16:creationId xmlns:a16="http://schemas.microsoft.com/office/drawing/2014/main" id="{37F2F399-DDDE-3D52-BB61-4FBB1E2085AC}"/>
                  </a:ext>
                </a:extLst>
              </p:cNvPr>
              <p:cNvSpPr/>
              <p:nvPr/>
            </p:nvSpPr>
            <p:spPr>
              <a:xfrm>
                <a:off x="5843819" y="5062410"/>
                <a:ext cx="280293" cy="299282"/>
              </a:xfrm>
              <a:custGeom>
                <a:avLst/>
                <a:gdLst/>
                <a:ahLst/>
                <a:cxnLst/>
                <a:rect l="l" t="t" r="r" b="b"/>
                <a:pathLst>
                  <a:path w="6093" h="5828" extrusionOk="0">
                    <a:moveTo>
                      <a:pt x="6092" y="0"/>
                    </a:moveTo>
                    <a:cubicBezTo>
                      <a:pt x="6092" y="2"/>
                      <a:pt x="6091" y="4"/>
                      <a:pt x="6091" y="6"/>
                    </a:cubicBezTo>
                    <a:lnTo>
                      <a:pt x="6091" y="6"/>
                    </a:lnTo>
                    <a:cubicBezTo>
                      <a:pt x="6091" y="5"/>
                      <a:pt x="6092" y="3"/>
                      <a:pt x="6092" y="1"/>
                    </a:cubicBezTo>
                    <a:lnTo>
                      <a:pt x="6092" y="0"/>
                    </a:lnTo>
                    <a:close/>
                    <a:moveTo>
                      <a:pt x="6091" y="6"/>
                    </a:moveTo>
                    <a:lnTo>
                      <a:pt x="6091" y="6"/>
                    </a:lnTo>
                    <a:cubicBezTo>
                      <a:pt x="5481" y="1890"/>
                      <a:pt x="4756" y="3739"/>
                      <a:pt x="3871" y="5511"/>
                    </a:cubicBezTo>
                    <a:lnTo>
                      <a:pt x="3871" y="5511"/>
                    </a:lnTo>
                    <a:cubicBezTo>
                      <a:pt x="3610" y="5136"/>
                      <a:pt x="3340" y="4767"/>
                      <a:pt x="3062" y="4404"/>
                    </a:cubicBezTo>
                    <a:cubicBezTo>
                      <a:pt x="2145" y="3211"/>
                      <a:pt x="1122" y="2098"/>
                      <a:pt x="1" y="1094"/>
                    </a:cubicBezTo>
                    <a:lnTo>
                      <a:pt x="1" y="1094"/>
                    </a:lnTo>
                    <a:cubicBezTo>
                      <a:pt x="1402" y="2520"/>
                      <a:pt x="2696" y="4055"/>
                      <a:pt x="3815" y="5714"/>
                    </a:cubicBezTo>
                    <a:lnTo>
                      <a:pt x="3892" y="5828"/>
                    </a:lnTo>
                    <a:lnTo>
                      <a:pt x="3954" y="5705"/>
                    </a:lnTo>
                    <a:cubicBezTo>
                      <a:pt x="4855" y="3883"/>
                      <a:pt x="5591" y="1977"/>
                      <a:pt x="6091" y="6"/>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99;p37">
                <a:extLst>
                  <a:ext uri="{FF2B5EF4-FFF2-40B4-BE49-F238E27FC236}">
                    <a16:creationId xmlns:a16="http://schemas.microsoft.com/office/drawing/2014/main" id="{40429B60-ED9B-13C4-5896-B41DE02395C7}"/>
                  </a:ext>
                </a:extLst>
              </p:cNvPr>
              <p:cNvSpPr/>
              <p:nvPr/>
            </p:nvSpPr>
            <p:spPr>
              <a:xfrm>
                <a:off x="5986151" y="4692221"/>
                <a:ext cx="670302" cy="898823"/>
              </a:xfrm>
              <a:custGeom>
                <a:avLst/>
                <a:gdLst/>
                <a:ahLst/>
                <a:cxnLst/>
                <a:rect l="l" t="t" r="r" b="b"/>
                <a:pathLst>
                  <a:path w="14571" h="17503" extrusionOk="0">
                    <a:moveTo>
                      <a:pt x="14355" y="1"/>
                    </a:moveTo>
                    <a:cubicBezTo>
                      <a:pt x="14355" y="1"/>
                      <a:pt x="3470" y="866"/>
                      <a:pt x="680" y="10994"/>
                    </a:cubicBezTo>
                    <a:cubicBezTo>
                      <a:pt x="434" y="11882"/>
                      <a:pt x="252" y="12842"/>
                      <a:pt x="145" y="13879"/>
                    </a:cubicBezTo>
                    <a:cubicBezTo>
                      <a:pt x="29" y="14994"/>
                      <a:pt x="0" y="16201"/>
                      <a:pt x="74" y="17502"/>
                    </a:cubicBezTo>
                    <a:cubicBezTo>
                      <a:pt x="6680" y="16539"/>
                      <a:pt x="10272" y="13434"/>
                      <a:pt x="12210" y="10102"/>
                    </a:cubicBezTo>
                    <a:cubicBezTo>
                      <a:pt x="12300" y="9946"/>
                      <a:pt x="12388" y="9789"/>
                      <a:pt x="12472" y="9630"/>
                    </a:cubicBezTo>
                    <a:cubicBezTo>
                      <a:pt x="13481" y="7736"/>
                      <a:pt x="13982" y="5797"/>
                      <a:pt x="14220" y="4161"/>
                    </a:cubicBezTo>
                    <a:cubicBezTo>
                      <a:pt x="14571" y="1754"/>
                      <a:pt x="14355" y="1"/>
                      <a:pt x="14355" y="1"/>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500;p37">
                <a:extLst>
                  <a:ext uri="{FF2B5EF4-FFF2-40B4-BE49-F238E27FC236}">
                    <a16:creationId xmlns:a16="http://schemas.microsoft.com/office/drawing/2014/main" id="{EB4B143E-8594-5561-A721-D67F71193CC5}"/>
                  </a:ext>
                </a:extLst>
              </p:cNvPr>
              <p:cNvSpPr/>
              <p:nvPr/>
            </p:nvSpPr>
            <p:spPr>
              <a:xfrm>
                <a:off x="5986151" y="4905841"/>
                <a:ext cx="654202" cy="685196"/>
              </a:xfrm>
              <a:custGeom>
                <a:avLst/>
                <a:gdLst/>
                <a:ahLst/>
                <a:cxnLst/>
                <a:rect l="l" t="t" r="r" b="b"/>
                <a:pathLst>
                  <a:path w="14221" h="13343" extrusionOk="0">
                    <a:moveTo>
                      <a:pt x="14220" y="1"/>
                    </a:moveTo>
                    <a:cubicBezTo>
                      <a:pt x="13720" y="970"/>
                      <a:pt x="13143" y="1901"/>
                      <a:pt x="12501" y="2782"/>
                    </a:cubicBezTo>
                    <a:cubicBezTo>
                      <a:pt x="11441" y="4231"/>
                      <a:pt x="10199" y="5548"/>
                      <a:pt x="8809" y="6685"/>
                    </a:cubicBezTo>
                    <a:cubicBezTo>
                      <a:pt x="7448" y="7800"/>
                      <a:pt x="5928" y="8816"/>
                      <a:pt x="4261" y="9406"/>
                    </a:cubicBezTo>
                    <a:cubicBezTo>
                      <a:pt x="3410" y="9705"/>
                      <a:pt x="2500" y="9885"/>
                      <a:pt x="1595" y="9885"/>
                    </a:cubicBezTo>
                    <a:cubicBezTo>
                      <a:pt x="1107" y="9885"/>
                      <a:pt x="620" y="9832"/>
                      <a:pt x="145" y="9719"/>
                    </a:cubicBezTo>
                    <a:cubicBezTo>
                      <a:pt x="29" y="10834"/>
                      <a:pt x="0" y="12041"/>
                      <a:pt x="74" y="13342"/>
                    </a:cubicBezTo>
                    <a:cubicBezTo>
                      <a:pt x="6680" y="12379"/>
                      <a:pt x="10272" y="9274"/>
                      <a:pt x="12210" y="5942"/>
                    </a:cubicBezTo>
                    <a:cubicBezTo>
                      <a:pt x="12300" y="5786"/>
                      <a:pt x="12388" y="5629"/>
                      <a:pt x="12472" y="5470"/>
                    </a:cubicBezTo>
                    <a:cubicBezTo>
                      <a:pt x="13481" y="3576"/>
                      <a:pt x="13982" y="1637"/>
                      <a:pt x="1422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501;p37">
                <a:extLst>
                  <a:ext uri="{FF2B5EF4-FFF2-40B4-BE49-F238E27FC236}">
                    <a16:creationId xmlns:a16="http://schemas.microsoft.com/office/drawing/2014/main" id="{F46C3060-1A11-4AED-7E17-EE1ED20860FC}"/>
                  </a:ext>
                </a:extLst>
              </p:cNvPr>
              <p:cNvSpPr/>
              <p:nvPr/>
            </p:nvSpPr>
            <p:spPr>
              <a:xfrm>
                <a:off x="6013890" y="4778132"/>
                <a:ext cx="560678" cy="792780"/>
              </a:xfrm>
              <a:custGeom>
                <a:avLst/>
                <a:gdLst/>
                <a:ahLst/>
                <a:cxnLst/>
                <a:rect l="l" t="t" r="r" b="b"/>
                <a:pathLst>
                  <a:path w="12188" h="15438" extrusionOk="0">
                    <a:moveTo>
                      <a:pt x="12187" y="0"/>
                    </a:moveTo>
                    <a:lnTo>
                      <a:pt x="12187" y="0"/>
                    </a:lnTo>
                    <a:cubicBezTo>
                      <a:pt x="10652" y="3370"/>
                      <a:pt x="8624" y="6580"/>
                      <a:pt x="6248" y="9421"/>
                    </a:cubicBezTo>
                    <a:cubicBezTo>
                      <a:pt x="4390" y="11617"/>
                      <a:pt x="2270" y="13671"/>
                      <a:pt x="0" y="15437"/>
                    </a:cubicBezTo>
                    <a:cubicBezTo>
                      <a:pt x="2373" y="13802"/>
                      <a:pt x="4555" y="11767"/>
                      <a:pt x="6429" y="9573"/>
                    </a:cubicBezTo>
                    <a:cubicBezTo>
                      <a:pt x="8824" y="6734"/>
                      <a:pt x="10842" y="3463"/>
                      <a:pt x="12187"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502;p37">
                <a:extLst>
                  <a:ext uri="{FF2B5EF4-FFF2-40B4-BE49-F238E27FC236}">
                    <a16:creationId xmlns:a16="http://schemas.microsoft.com/office/drawing/2014/main" id="{4B5C51F6-6710-B551-F306-808FE2C767CA}"/>
                  </a:ext>
                </a:extLst>
              </p:cNvPr>
              <p:cNvSpPr/>
              <p:nvPr/>
            </p:nvSpPr>
            <p:spPr>
              <a:xfrm>
                <a:off x="6365211" y="4877290"/>
                <a:ext cx="226976" cy="276790"/>
              </a:xfrm>
              <a:custGeom>
                <a:avLst/>
                <a:gdLst/>
                <a:ahLst/>
                <a:cxnLst/>
                <a:rect l="l" t="t" r="r" b="b"/>
                <a:pathLst>
                  <a:path w="4934" h="5390" extrusionOk="0">
                    <a:moveTo>
                      <a:pt x="0" y="1"/>
                    </a:moveTo>
                    <a:lnTo>
                      <a:pt x="0" y="1"/>
                    </a:lnTo>
                    <a:cubicBezTo>
                      <a:pt x="396" y="1706"/>
                      <a:pt x="569" y="3466"/>
                      <a:pt x="474" y="5216"/>
                    </a:cubicBezTo>
                    <a:lnTo>
                      <a:pt x="465" y="5390"/>
                    </a:lnTo>
                    <a:lnTo>
                      <a:pt x="465" y="5390"/>
                    </a:lnTo>
                    <a:lnTo>
                      <a:pt x="604" y="5283"/>
                    </a:lnTo>
                    <a:cubicBezTo>
                      <a:pt x="1980" y="4232"/>
                      <a:pt x="3634" y="3551"/>
                      <a:pt x="4933" y="2387"/>
                    </a:cubicBezTo>
                    <a:lnTo>
                      <a:pt x="4933" y="2387"/>
                    </a:lnTo>
                    <a:cubicBezTo>
                      <a:pt x="3592" y="3422"/>
                      <a:pt x="2009" y="4054"/>
                      <a:pt x="643" y="5054"/>
                    </a:cubicBezTo>
                    <a:lnTo>
                      <a:pt x="643" y="5054"/>
                    </a:lnTo>
                    <a:cubicBezTo>
                      <a:pt x="677" y="4229"/>
                      <a:pt x="647" y="3401"/>
                      <a:pt x="547" y="2582"/>
                    </a:cubicBezTo>
                    <a:cubicBezTo>
                      <a:pt x="442" y="1707"/>
                      <a:pt x="261" y="841"/>
                      <a:pt x="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503;p37">
                <a:extLst>
                  <a:ext uri="{FF2B5EF4-FFF2-40B4-BE49-F238E27FC236}">
                    <a16:creationId xmlns:a16="http://schemas.microsoft.com/office/drawing/2014/main" id="{18C01291-7316-1386-1BF4-0F9CE847F233}"/>
                  </a:ext>
                </a:extLst>
              </p:cNvPr>
              <p:cNvSpPr/>
              <p:nvPr/>
            </p:nvSpPr>
            <p:spPr>
              <a:xfrm>
                <a:off x="6155440" y="5126548"/>
                <a:ext cx="258028" cy="313918"/>
              </a:xfrm>
              <a:custGeom>
                <a:avLst/>
                <a:gdLst/>
                <a:ahLst/>
                <a:cxnLst/>
                <a:rect l="l" t="t" r="r" b="b"/>
                <a:pathLst>
                  <a:path w="5609" h="6113" extrusionOk="0">
                    <a:moveTo>
                      <a:pt x="439" y="1"/>
                    </a:moveTo>
                    <a:lnTo>
                      <a:pt x="439" y="1"/>
                    </a:lnTo>
                    <a:cubicBezTo>
                      <a:pt x="473" y="2000"/>
                      <a:pt x="352" y="4004"/>
                      <a:pt x="23" y="5977"/>
                    </a:cubicBezTo>
                    <a:lnTo>
                      <a:pt x="0" y="6113"/>
                    </a:lnTo>
                    <a:lnTo>
                      <a:pt x="0" y="6113"/>
                    </a:lnTo>
                    <a:lnTo>
                      <a:pt x="130" y="6066"/>
                    </a:lnTo>
                    <a:cubicBezTo>
                      <a:pt x="2039" y="5366"/>
                      <a:pt x="3888" y="4489"/>
                      <a:pt x="5608" y="3404"/>
                    </a:cubicBezTo>
                    <a:lnTo>
                      <a:pt x="5608" y="3404"/>
                    </a:lnTo>
                    <a:cubicBezTo>
                      <a:pt x="3867" y="4351"/>
                      <a:pt x="2067" y="5193"/>
                      <a:pt x="203" y="5868"/>
                    </a:cubicBezTo>
                    <a:lnTo>
                      <a:pt x="203" y="5868"/>
                    </a:lnTo>
                    <a:cubicBezTo>
                      <a:pt x="272" y="5417"/>
                      <a:pt x="331" y="4964"/>
                      <a:pt x="378" y="4509"/>
                    </a:cubicBezTo>
                    <a:cubicBezTo>
                      <a:pt x="534" y="3013"/>
                      <a:pt x="560" y="1499"/>
                      <a:pt x="439"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504;p37">
                <a:extLst>
                  <a:ext uri="{FF2B5EF4-FFF2-40B4-BE49-F238E27FC236}">
                    <a16:creationId xmlns:a16="http://schemas.microsoft.com/office/drawing/2014/main" id="{69CEA660-ACB5-1E84-3604-E2E3BD382CEB}"/>
                  </a:ext>
                </a:extLst>
              </p:cNvPr>
              <p:cNvSpPr/>
              <p:nvPr/>
            </p:nvSpPr>
            <p:spPr>
              <a:xfrm>
                <a:off x="4585238" y="4148620"/>
                <a:ext cx="1467434" cy="799610"/>
              </a:xfrm>
              <a:custGeom>
                <a:avLst/>
                <a:gdLst/>
                <a:ahLst/>
                <a:cxnLst/>
                <a:rect l="l" t="t" r="r" b="b"/>
                <a:pathLst>
                  <a:path w="31899" h="15571" extrusionOk="0">
                    <a:moveTo>
                      <a:pt x="20302" y="0"/>
                    </a:moveTo>
                    <a:cubicBezTo>
                      <a:pt x="19802" y="0"/>
                      <a:pt x="19299" y="39"/>
                      <a:pt x="18800" y="118"/>
                    </a:cubicBezTo>
                    <a:lnTo>
                      <a:pt x="9346" y="1605"/>
                    </a:lnTo>
                    <a:cubicBezTo>
                      <a:pt x="7456" y="1901"/>
                      <a:pt x="5743" y="2745"/>
                      <a:pt x="4386" y="3981"/>
                    </a:cubicBezTo>
                    <a:lnTo>
                      <a:pt x="4383" y="3983"/>
                    </a:lnTo>
                    <a:cubicBezTo>
                      <a:pt x="3647" y="4652"/>
                      <a:pt x="3017" y="5437"/>
                      <a:pt x="2518" y="6311"/>
                    </a:cubicBezTo>
                    <a:cubicBezTo>
                      <a:pt x="2150" y="6956"/>
                      <a:pt x="1856" y="7649"/>
                      <a:pt x="1645" y="8382"/>
                    </a:cubicBezTo>
                    <a:lnTo>
                      <a:pt x="905" y="10961"/>
                    </a:lnTo>
                    <a:lnTo>
                      <a:pt x="410" y="12682"/>
                    </a:lnTo>
                    <a:lnTo>
                      <a:pt x="1" y="14100"/>
                    </a:lnTo>
                    <a:lnTo>
                      <a:pt x="22344" y="14513"/>
                    </a:lnTo>
                    <a:cubicBezTo>
                      <a:pt x="23006" y="15106"/>
                      <a:pt x="24567" y="15570"/>
                      <a:pt x="26232" y="15570"/>
                    </a:cubicBezTo>
                    <a:cubicBezTo>
                      <a:pt x="28930" y="15570"/>
                      <a:pt x="31898" y="14349"/>
                      <a:pt x="31741" y="10470"/>
                    </a:cubicBezTo>
                    <a:cubicBezTo>
                      <a:pt x="31730" y="10197"/>
                      <a:pt x="31703" y="9910"/>
                      <a:pt x="31660" y="9610"/>
                    </a:cubicBezTo>
                    <a:cubicBezTo>
                      <a:pt x="31537" y="8762"/>
                      <a:pt x="31303" y="7977"/>
                      <a:pt x="30985" y="7251"/>
                    </a:cubicBezTo>
                    <a:cubicBezTo>
                      <a:pt x="30363" y="5833"/>
                      <a:pt x="29418" y="4640"/>
                      <a:pt x="28361" y="3651"/>
                    </a:cubicBezTo>
                    <a:cubicBezTo>
                      <a:pt x="27457" y="2803"/>
                      <a:pt x="26473" y="2106"/>
                      <a:pt x="25536" y="1547"/>
                    </a:cubicBezTo>
                    <a:cubicBezTo>
                      <a:pt x="25307" y="1409"/>
                      <a:pt x="25081" y="1280"/>
                      <a:pt x="24861" y="1160"/>
                    </a:cubicBezTo>
                    <a:cubicBezTo>
                      <a:pt x="23459" y="392"/>
                      <a:pt x="21889" y="0"/>
                      <a:pt x="20302"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05;p37">
                <a:extLst>
                  <a:ext uri="{FF2B5EF4-FFF2-40B4-BE49-F238E27FC236}">
                    <a16:creationId xmlns:a16="http://schemas.microsoft.com/office/drawing/2014/main" id="{561089A3-B09A-EEF3-E514-2FCEBA884191}"/>
                  </a:ext>
                </a:extLst>
              </p:cNvPr>
              <p:cNvSpPr/>
              <p:nvPr/>
            </p:nvSpPr>
            <p:spPr>
              <a:xfrm>
                <a:off x="4626778" y="4336051"/>
                <a:ext cx="1383847" cy="375438"/>
              </a:xfrm>
              <a:custGeom>
                <a:avLst/>
                <a:gdLst/>
                <a:ahLst/>
                <a:cxnLst/>
                <a:rect l="l" t="t" r="r" b="b"/>
                <a:pathLst>
                  <a:path w="30082" h="7311" extrusionOk="0">
                    <a:moveTo>
                      <a:pt x="27458" y="1"/>
                    </a:moveTo>
                    <a:lnTo>
                      <a:pt x="1615" y="2661"/>
                    </a:lnTo>
                    <a:cubicBezTo>
                      <a:pt x="1247" y="3306"/>
                      <a:pt x="953" y="4000"/>
                      <a:pt x="742" y="4732"/>
                    </a:cubicBezTo>
                    <a:lnTo>
                      <a:pt x="1" y="7311"/>
                    </a:lnTo>
                    <a:lnTo>
                      <a:pt x="30082" y="3602"/>
                    </a:lnTo>
                    <a:cubicBezTo>
                      <a:pt x="29460" y="2183"/>
                      <a:pt x="28515" y="990"/>
                      <a:pt x="27458"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506;p37">
                <a:extLst>
                  <a:ext uri="{FF2B5EF4-FFF2-40B4-BE49-F238E27FC236}">
                    <a16:creationId xmlns:a16="http://schemas.microsoft.com/office/drawing/2014/main" id="{9A037F59-B60C-5988-A27F-487D5BB247FE}"/>
                  </a:ext>
                </a:extLst>
              </p:cNvPr>
              <p:cNvSpPr/>
              <p:nvPr/>
            </p:nvSpPr>
            <p:spPr>
              <a:xfrm>
                <a:off x="4585238" y="4686213"/>
                <a:ext cx="1467434" cy="262000"/>
              </a:xfrm>
              <a:custGeom>
                <a:avLst/>
                <a:gdLst/>
                <a:ahLst/>
                <a:cxnLst/>
                <a:rect l="l" t="t" r="r" b="b"/>
                <a:pathLst>
                  <a:path w="31899" h="5102" extrusionOk="0">
                    <a:moveTo>
                      <a:pt x="31741" y="1"/>
                    </a:moveTo>
                    <a:lnTo>
                      <a:pt x="410" y="2213"/>
                    </a:lnTo>
                    <a:lnTo>
                      <a:pt x="1" y="3631"/>
                    </a:lnTo>
                    <a:lnTo>
                      <a:pt x="22344" y="4044"/>
                    </a:lnTo>
                    <a:cubicBezTo>
                      <a:pt x="23006" y="4637"/>
                      <a:pt x="24567" y="5101"/>
                      <a:pt x="26232" y="5101"/>
                    </a:cubicBezTo>
                    <a:cubicBezTo>
                      <a:pt x="28930" y="5101"/>
                      <a:pt x="31898" y="3880"/>
                      <a:pt x="3174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507;p37">
                <a:extLst>
                  <a:ext uri="{FF2B5EF4-FFF2-40B4-BE49-F238E27FC236}">
                    <a16:creationId xmlns:a16="http://schemas.microsoft.com/office/drawing/2014/main" id="{F85A9E75-CEB9-5BD2-1A85-0B5913ED716B}"/>
                  </a:ext>
                </a:extLst>
              </p:cNvPr>
              <p:cNvSpPr/>
              <p:nvPr/>
            </p:nvSpPr>
            <p:spPr>
              <a:xfrm>
                <a:off x="4786867" y="4148620"/>
                <a:ext cx="973137" cy="204588"/>
              </a:xfrm>
              <a:custGeom>
                <a:avLst/>
                <a:gdLst/>
                <a:ahLst/>
                <a:cxnLst/>
                <a:rect l="l" t="t" r="r" b="b"/>
                <a:pathLst>
                  <a:path w="21154" h="3984" extrusionOk="0">
                    <a:moveTo>
                      <a:pt x="15919" y="0"/>
                    </a:moveTo>
                    <a:cubicBezTo>
                      <a:pt x="15419" y="0"/>
                      <a:pt x="14916" y="39"/>
                      <a:pt x="14417" y="118"/>
                    </a:cubicBezTo>
                    <a:lnTo>
                      <a:pt x="4963" y="1605"/>
                    </a:lnTo>
                    <a:cubicBezTo>
                      <a:pt x="3073" y="1901"/>
                      <a:pt x="1360" y="2745"/>
                      <a:pt x="3" y="3981"/>
                    </a:cubicBezTo>
                    <a:lnTo>
                      <a:pt x="0" y="3983"/>
                    </a:lnTo>
                    <a:lnTo>
                      <a:pt x="0" y="3983"/>
                    </a:lnTo>
                    <a:lnTo>
                      <a:pt x="21153" y="1547"/>
                    </a:lnTo>
                    <a:cubicBezTo>
                      <a:pt x="20924" y="1409"/>
                      <a:pt x="20698" y="1280"/>
                      <a:pt x="20478" y="1160"/>
                    </a:cubicBezTo>
                    <a:cubicBezTo>
                      <a:pt x="19076" y="392"/>
                      <a:pt x="17506" y="0"/>
                      <a:pt x="15919"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508;p37">
                <a:extLst>
                  <a:ext uri="{FF2B5EF4-FFF2-40B4-BE49-F238E27FC236}">
                    <a16:creationId xmlns:a16="http://schemas.microsoft.com/office/drawing/2014/main" id="{830983FA-A99B-10CF-F2A0-0A1C37A255C2}"/>
                  </a:ext>
                </a:extLst>
              </p:cNvPr>
              <p:cNvSpPr/>
              <p:nvPr/>
            </p:nvSpPr>
            <p:spPr>
              <a:xfrm>
                <a:off x="4984309" y="4142510"/>
                <a:ext cx="241697" cy="141733"/>
              </a:xfrm>
              <a:custGeom>
                <a:avLst/>
                <a:gdLst/>
                <a:ahLst/>
                <a:cxnLst/>
                <a:rect l="l" t="t" r="r" b="b"/>
                <a:pathLst>
                  <a:path w="5254" h="2760" extrusionOk="0">
                    <a:moveTo>
                      <a:pt x="4579" y="0"/>
                    </a:moveTo>
                    <a:cubicBezTo>
                      <a:pt x="3997" y="186"/>
                      <a:pt x="3389" y="342"/>
                      <a:pt x="2763" y="464"/>
                    </a:cubicBezTo>
                    <a:cubicBezTo>
                      <a:pt x="1862" y="641"/>
                      <a:pt x="974" y="740"/>
                      <a:pt x="113" y="756"/>
                    </a:cubicBezTo>
                    <a:lnTo>
                      <a:pt x="1" y="2405"/>
                    </a:lnTo>
                    <a:cubicBezTo>
                      <a:pt x="1" y="2405"/>
                      <a:pt x="410" y="2759"/>
                      <a:pt x="1497" y="2759"/>
                    </a:cubicBezTo>
                    <a:cubicBezTo>
                      <a:pt x="1848" y="2759"/>
                      <a:pt x="2270" y="2722"/>
                      <a:pt x="2771" y="2624"/>
                    </a:cubicBezTo>
                    <a:cubicBezTo>
                      <a:pt x="4825" y="2223"/>
                      <a:pt x="5253" y="1377"/>
                      <a:pt x="5253" y="1377"/>
                    </a:cubicBezTo>
                    <a:lnTo>
                      <a:pt x="4579" y="0"/>
                    </a:ln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09;p37">
                <a:extLst>
                  <a:ext uri="{FF2B5EF4-FFF2-40B4-BE49-F238E27FC236}">
                    <a16:creationId xmlns:a16="http://schemas.microsoft.com/office/drawing/2014/main" id="{DE718E02-3E62-6D85-D793-676DB14AC80D}"/>
                  </a:ext>
                </a:extLst>
              </p:cNvPr>
              <p:cNvSpPr/>
              <p:nvPr/>
            </p:nvSpPr>
            <p:spPr>
              <a:xfrm>
                <a:off x="4989461" y="4142458"/>
                <a:ext cx="236545" cy="84526"/>
              </a:xfrm>
              <a:custGeom>
                <a:avLst/>
                <a:gdLst/>
                <a:ahLst/>
                <a:cxnLst/>
                <a:rect l="l" t="t" r="r" b="b"/>
                <a:pathLst>
                  <a:path w="5142" h="1646" extrusionOk="0">
                    <a:moveTo>
                      <a:pt x="4466" y="0"/>
                    </a:moveTo>
                    <a:lnTo>
                      <a:pt x="1" y="757"/>
                    </a:lnTo>
                    <a:cubicBezTo>
                      <a:pt x="1" y="757"/>
                      <a:pt x="853" y="1646"/>
                      <a:pt x="2970" y="1646"/>
                    </a:cubicBezTo>
                    <a:cubicBezTo>
                      <a:pt x="3584" y="1646"/>
                      <a:pt x="4305" y="1571"/>
                      <a:pt x="5141" y="1378"/>
                    </a:cubicBezTo>
                    <a:lnTo>
                      <a:pt x="4466" y="0"/>
                    </a:ln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510;p37">
                <a:extLst>
                  <a:ext uri="{FF2B5EF4-FFF2-40B4-BE49-F238E27FC236}">
                    <a16:creationId xmlns:a16="http://schemas.microsoft.com/office/drawing/2014/main" id="{D0D9EA7D-1B96-FEE5-06E2-8D2681BD2BBF}"/>
                  </a:ext>
                </a:extLst>
              </p:cNvPr>
              <p:cNvSpPr/>
              <p:nvPr/>
            </p:nvSpPr>
            <p:spPr>
              <a:xfrm>
                <a:off x="4595772" y="3186869"/>
                <a:ext cx="988686" cy="995263"/>
              </a:xfrm>
              <a:custGeom>
                <a:avLst/>
                <a:gdLst/>
                <a:ahLst/>
                <a:cxnLst/>
                <a:rect l="l" t="t" r="r" b="b"/>
                <a:pathLst>
                  <a:path w="21492" h="19381" extrusionOk="0">
                    <a:moveTo>
                      <a:pt x="10254" y="0"/>
                    </a:moveTo>
                    <a:cubicBezTo>
                      <a:pt x="6715" y="0"/>
                      <a:pt x="3304" y="1942"/>
                      <a:pt x="1599" y="5225"/>
                    </a:cubicBezTo>
                    <a:cubicBezTo>
                      <a:pt x="304" y="7718"/>
                      <a:pt x="0" y="10742"/>
                      <a:pt x="998" y="13640"/>
                    </a:cubicBezTo>
                    <a:cubicBezTo>
                      <a:pt x="2366" y="17615"/>
                      <a:pt x="5501" y="19380"/>
                      <a:pt x="9172" y="19380"/>
                    </a:cubicBezTo>
                    <a:cubicBezTo>
                      <a:pt x="9814" y="19380"/>
                      <a:pt x="10472" y="19326"/>
                      <a:pt x="11139" y="19221"/>
                    </a:cubicBezTo>
                    <a:cubicBezTo>
                      <a:pt x="11990" y="19087"/>
                      <a:pt x="12856" y="18870"/>
                      <a:pt x="13725" y="18574"/>
                    </a:cubicBezTo>
                    <a:cubicBezTo>
                      <a:pt x="14329" y="18368"/>
                      <a:pt x="14910" y="18131"/>
                      <a:pt x="15461" y="17868"/>
                    </a:cubicBezTo>
                    <a:cubicBezTo>
                      <a:pt x="18747" y="16296"/>
                      <a:pt x="21004" y="13727"/>
                      <a:pt x="21244" y="10482"/>
                    </a:cubicBezTo>
                    <a:lnTo>
                      <a:pt x="21244" y="10481"/>
                    </a:lnTo>
                    <a:cubicBezTo>
                      <a:pt x="21491" y="6344"/>
                      <a:pt x="18388" y="5635"/>
                      <a:pt x="18388" y="5635"/>
                    </a:cubicBezTo>
                    <a:cubicBezTo>
                      <a:pt x="17436" y="2868"/>
                      <a:pt x="15653" y="1415"/>
                      <a:pt x="13797" y="677"/>
                    </a:cubicBezTo>
                    <a:cubicBezTo>
                      <a:pt x="12641" y="219"/>
                      <a:pt x="11440" y="0"/>
                      <a:pt x="10254"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11;p37">
                <a:extLst>
                  <a:ext uri="{FF2B5EF4-FFF2-40B4-BE49-F238E27FC236}">
                    <a16:creationId xmlns:a16="http://schemas.microsoft.com/office/drawing/2014/main" id="{81C114C9-F4B6-456F-8F5B-EAFE55D86A39}"/>
                  </a:ext>
                </a:extLst>
              </p:cNvPr>
              <p:cNvSpPr/>
              <p:nvPr/>
            </p:nvSpPr>
            <p:spPr>
              <a:xfrm>
                <a:off x="4811156" y="3719635"/>
                <a:ext cx="249518" cy="262155"/>
              </a:xfrm>
              <a:custGeom>
                <a:avLst/>
                <a:gdLst/>
                <a:ahLst/>
                <a:cxnLst/>
                <a:rect l="l" t="t" r="r" b="b"/>
                <a:pathLst>
                  <a:path w="5424" h="5105" extrusionOk="0">
                    <a:moveTo>
                      <a:pt x="2719" y="0"/>
                    </a:moveTo>
                    <a:cubicBezTo>
                      <a:pt x="2621" y="0"/>
                      <a:pt x="2521" y="6"/>
                      <a:pt x="2421" y="18"/>
                    </a:cubicBezTo>
                    <a:cubicBezTo>
                      <a:pt x="1013" y="180"/>
                      <a:pt x="1" y="1446"/>
                      <a:pt x="162" y="2847"/>
                    </a:cubicBezTo>
                    <a:cubicBezTo>
                      <a:pt x="313" y="4147"/>
                      <a:pt x="1420" y="5104"/>
                      <a:pt x="2706" y="5104"/>
                    </a:cubicBezTo>
                    <a:cubicBezTo>
                      <a:pt x="2805" y="5104"/>
                      <a:pt x="2904" y="5099"/>
                      <a:pt x="3005" y="5087"/>
                    </a:cubicBezTo>
                    <a:cubicBezTo>
                      <a:pt x="4413" y="4926"/>
                      <a:pt x="5423" y="3660"/>
                      <a:pt x="5262" y="2259"/>
                    </a:cubicBezTo>
                    <a:cubicBezTo>
                      <a:pt x="5113" y="959"/>
                      <a:pt x="4004" y="0"/>
                      <a:pt x="2719"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12;p37">
                <a:extLst>
                  <a:ext uri="{FF2B5EF4-FFF2-40B4-BE49-F238E27FC236}">
                    <a16:creationId xmlns:a16="http://schemas.microsoft.com/office/drawing/2014/main" id="{49D3394B-91DE-CF1E-829B-FE7B3F6782F1}"/>
                  </a:ext>
                </a:extLst>
              </p:cNvPr>
              <p:cNvSpPr/>
              <p:nvPr/>
            </p:nvSpPr>
            <p:spPr>
              <a:xfrm>
                <a:off x="5311939" y="3528763"/>
                <a:ext cx="249472" cy="262206"/>
              </a:xfrm>
              <a:custGeom>
                <a:avLst/>
                <a:gdLst/>
                <a:ahLst/>
                <a:cxnLst/>
                <a:rect l="l" t="t" r="r" b="b"/>
                <a:pathLst>
                  <a:path w="5423" h="5106" extrusionOk="0">
                    <a:moveTo>
                      <a:pt x="2719" y="0"/>
                    </a:moveTo>
                    <a:cubicBezTo>
                      <a:pt x="2620" y="0"/>
                      <a:pt x="2520" y="6"/>
                      <a:pt x="2420" y="17"/>
                    </a:cubicBezTo>
                    <a:cubicBezTo>
                      <a:pt x="1012" y="180"/>
                      <a:pt x="0" y="1446"/>
                      <a:pt x="161" y="2846"/>
                    </a:cubicBezTo>
                    <a:cubicBezTo>
                      <a:pt x="312" y="4147"/>
                      <a:pt x="1420" y="5105"/>
                      <a:pt x="2706" y="5105"/>
                    </a:cubicBezTo>
                    <a:cubicBezTo>
                      <a:pt x="2804" y="5105"/>
                      <a:pt x="2904" y="5100"/>
                      <a:pt x="3005" y="5088"/>
                    </a:cubicBezTo>
                    <a:cubicBezTo>
                      <a:pt x="4413" y="4926"/>
                      <a:pt x="5423" y="3659"/>
                      <a:pt x="5262" y="2259"/>
                    </a:cubicBezTo>
                    <a:cubicBezTo>
                      <a:pt x="5112" y="959"/>
                      <a:pt x="4004" y="0"/>
                      <a:pt x="2719"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13;p37">
                <a:extLst>
                  <a:ext uri="{FF2B5EF4-FFF2-40B4-BE49-F238E27FC236}">
                    <a16:creationId xmlns:a16="http://schemas.microsoft.com/office/drawing/2014/main" id="{371FB7D4-2B07-EB9C-BE87-AFEB9CA535B4}"/>
                  </a:ext>
                </a:extLst>
              </p:cNvPr>
              <p:cNvSpPr/>
              <p:nvPr/>
            </p:nvSpPr>
            <p:spPr>
              <a:xfrm>
                <a:off x="4471244" y="3648257"/>
                <a:ext cx="294600" cy="404452"/>
              </a:xfrm>
              <a:custGeom>
                <a:avLst/>
                <a:gdLst/>
                <a:ahLst/>
                <a:cxnLst/>
                <a:rect l="l" t="t" r="r" b="b"/>
                <a:pathLst>
                  <a:path w="6404" h="7876" extrusionOk="0">
                    <a:moveTo>
                      <a:pt x="2578" y="1"/>
                    </a:moveTo>
                    <a:cubicBezTo>
                      <a:pt x="1976" y="1"/>
                      <a:pt x="1375" y="243"/>
                      <a:pt x="942" y="661"/>
                    </a:cubicBezTo>
                    <a:cubicBezTo>
                      <a:pt x="158" y="1419"/>
                      <a:pt x="1" y="2627"/>
                      <a:pt x="163" y="3701"/>
                    </a:cubicBezTo>
                    <a:cubicBezTo>
                      <a:pt x="376" y="5124"/>
                      <a:pt x="1116" y="6511"/>
                      <a:pt x="2335" y="7285"/>
                    </a:cubicBezTo>
                    <a:cubicBezTo>
                      <a:pt x="2940" y="7670"/>
                      <a:pt x="3668" y="7876"/>
                      <a:pt x="4386" y="7876"/>
                    </a:cubicBezTo>
                    <a:cubicBezTo>
                      <a:pt x="5114" y="7876"/>
                      <a:pt x="5832" y="7665"/>
                      <a:pt x="6404" y="7216"/>
                    </a:cubicBezTo>
                    <a:lnTo>
                      <a:pt x="4321" y="776"/>
                    </a:lnTo>
                    <a:lnTo>
                      <a:pt x="4322" y="776"/>
                    </a:lnTo>
                    <a:cubicBezTo>
                      <a:pt x="3902" y="310"/>
                      <a:pt x="3287" y="23"/>
                      <a:pt x="2657" y="2"/>
                    </a:cubicBezTo>
                    <a:cubicBezTo>
                      <a:pt x="2631" y="1"/>
                      <a:pt x="2604" y="1"/>
                      <a:pt x="2578"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14;p37">
                <a:extLst>
                  <a:ext uri="{FF2B5EF4-FFF2-40B4-BE49-F238E27FC236}">
                    <a16:creationId xmlns:a16="http://schemas.microsoft.com/office/drawing/2014/main" id="{263E5E6D-6212-B747-99D2-49B388D9F8CB}"/>
                  </a:ext>
                </a:extLst>
              </p:cNvPr>
              <p:cNvSpPr/>
              <p:nvPr/>
            </p:nvSpPr>
            <p:spPr>
              <a:xfrm>
                <a:off x="4521386" y="3737864"/>
                <a:ext cx="174395" cy="243770"/>
              </a:xfrm>
              <a:custGeom>
                <a:avLst/>
                <a:gdLst/>
                <a:ahLst/>
                <a:cxnLst/>
                <a:rect l="l" t="t" r="r" b="b"/>
                <a:pathLst>
                  <a:path w="3791" h="4747" extrusionOk="0">
                    <a:moveTo>
                      <a:pt x="1342" y="1"/>
                    </a:moveTo>
                    <a:cubicBezTo>
                      <a:pt x="1208" y="1"/>
                      <a:pt x="1077" y="22"/>
                      <a:pt x="949" y="65"/>
                    </a:cubicBezTo>
                    <a:cubicBezTo>
                      <a:pt x="63" y="368"/>
                      <a:pt x="0" y="1480"/>
                      <a:pt x="441" y="2758"/>
                    </a:cubicBezTo>
                    <a:cubicBezTo>
                      <a:pt x="824" y="3874"/>
                      <a:pt x="1465" y="4747"/>
                      <a:pt x="2212" y="4747"/>
                    </a:cubicBezTo>
                    <a:cubicBezTo>
                      <a:pt x="2320" y="4747"/>
                      <a:pt x="2429" y="4729"/>
                      <a:pt x="2541" y="4691"/>
                    </a:cubicBezTo>
                    <a:cubicBezTo>
                      <a:pt x="3428" y="4388"/>
                      <a:pt x="3790" y="3107"/>
                      <a:pt x="3350" y="1830"/>
                    </a:cubicBezTo>
                    <a:cubicBezTo>
                      <a:pt x="2973" y="737"/>
                      <a:pt x="2132" y="1"/>
                      <a:pt x="1342"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15;p37">
                <a:extLst>
                  <a:ext uri="{FF2B5EF4-FFF2-40B4-BE49-F238E27FC236}">
                    <a16:creationId xmlns:a16="http://schemas.microsoft.com/office/drawing/2014/main" id="{52A7AF32-F7B3-6348-9382-3C7F0C74C875}"/>
                  </a:ext>
                </a:extLst>
              </p:cNvPr>
              <p:cNvSpPr/>
              <p:nvPr/>
            </p:nvSpPr>
            <p:spPr>
              <a:xfrm>
                <a:off x="4550414" y="3732729"/>
                <a:ext cx="136857" cy="253681"/>
              </a:xfrm>
              <a:custGeom>
                <a:avLst/>
                <a:gdLst/>
                <a:ahLst/>
                <a:cxnLst/>
                <a:rect l="l" t="t" r="r" b="b"/>
                <a:pathLst>
                  <a:path w="2975" h="4940" extrusionOk="0">
                    <a:moveTo>
                      <a:pt x="540" y="0"/>
                    </a:moveTo>
                    <a:cubicBezTo>
                      <a:pt x="374" y="0"/>
                      <a:pt x="213" y="27"/>
                      <a:pt x="63" y="80"/>
                    </a:cubicBezTo>
                    <a:cubicBezTo>
                      <a:pt x="23" y="94"/>
                      <a:pt x="1" y="139"/>
                      <a:pt x="15" y="181"/>
                    </a:cubicBezTo>
                    <a:cubicBezTo>
                      <a:pt x="26" y="213"/>
                      <a:pt x="57" y="233"/>
                      <a:pt x="90" y="233"/>
                    </a:cubicBezTo>
                    <a:cubicBezTo>
                      <a:pt x="99" y="233"/>
                      <a:pt x="108" y="232"/>
                      <a:pt x="116" y="229"/>
                    </a:cubicBezTo>
                    <a:cubicBezTo>
                      <a:pt x="249" y="182"/>
                      <a:pt x="393" y="159"/>
                      <a:pt x="541" y="159"/>
                    </a:cubicBezTo>
                    <a:cubicBezTo>
                      <a:pt x="757" y="159"/>
                      <a:pt x="983" y="208"/>
                      <a:pt x="1196" y="306"/>
                    </a:cubicBezTo>
                    <a:cubicBezTo>
                      <a:pt x="1507" y="448"/>
                      <a:pt x="1796" y="690"/>
                      <a:pt x="2055" y="1023"/>
                    </a:cubicBezTo>
                    <a:cubicBezTo>
                      <a:pt x="2467" y="1552"/>
                      <a:pt x="2720" y="2212"/>
                      <a:pt x="2767" y="2881"/>
                    </a:cubicBezTo>
                    <a:cubicBezTo>
                      <a:pt x="2814" y="3550"/>
                      <a:pt x="2657" y="4239"/>
                      <a:pt x="2322" y="4822"/>
                    </a:cubicBezTo>
                    <a:cubicBezTo>
                      <a:pt x="2300" y="4859"/>
                      <a:pt x="2314" y="4909"/>
                      <a:pt x="2352" y="4929"/>
                    </a:cubicBezTo>
                    <a:cubicBezTo>
                      <a:pt x="2364" y="4936"/>
                      <a:pt x="2377" y="4940"/>
                      <a:pt x="2390" y="4940"/>
                    </a:cubicBezTo>
                    <a:cubicBezTo>
                      <a:pt x="2402" y="4940"/>
                      <a:pt x="2414" y="4937"/>
                      <a:pt x="2424" y="4932"/>
                    </a:cubicBezTo>
                    <a:cubicBezTo>
                      <a:pt x="2439" y="4926"/>
                      <a:pt x="2452" y="4915"/>
                      <a:pt x="2461" y="4900"/>
                    </a:cubicBezTo>
                    <a:cubicBezTo>
                      <a:pt x="2810" y="4290"/>
                      <a:pt x="2975" y="3570"/>
                      <a:pt x="2926" y="2870"/>
                    </a:cubicBezTo>
                    <a:cubicBezTo>
                      <a:pt x="2878" y="2171"/>
                      <a:pt x="2613" y="1480"/>
                      <a:pt x="2181" y="925"/>
                    </a:cubicBezTo>
                    <a:cubicBezTo>
                      <a:pt x="1906" y="573"/>
                      <a:pt x="1597" y="316"/>
                      <a:pt x="1263" y="163"/>
                    </a:cubicBezTo>
                    <a:cubicBezTo>
                      <a:pt x="1029" y="55"/>
                      <a:pt x="780" y="0"/>
                      <a:pt x="540"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16;p37">
                <a:extLst>
                  <a:ext uri="{FF2B5EF4-FFF2-40B4-BE49-F238E27FC236}">
                    <a16:creationId xmlns:a16="http://schemas.microsoft.com/office/drawing/2014/main" id="{FA4CED22-CDAD-E389-4CD0-54BEA354557F}"/>
                  </a:ext>
                </a:extLst>
              </p:cNvPr>
              <p:cNvSpPr/>
              <p:nvPr/>
            </p:nvSpPr>
            <p:spPr>
              <a:xfrm>
                <a:off x="4612517" y="3813812"/>
                <a:ext cx="58055" cy="136649"/>
              </a:xfrm>
              <a:custGeom>
                <a:avLst/>
                <a:gdLst/>
                <a:ahLst/>
                <a:cxnLst/>
                <a:rect l="l" t="t" r="r" b="b"/>
                <a:pathLst>
                  <a:path w="1262" h="2661" extrusionOk="0">
                    <a:moveTo>
                      <a:pt x="1173" y="1"/>
                    </a:moveTo>
                    <a:cubicBezTo>
                      <a:pt x="1153" y="1"/>
                      <a:pt x="1133" y="8"/>
                      <a:pt x="1117" y="23"/>
                    </a:cubicBezTo>
                    <a:cubicBezTo>
                      <a:pt x="433" y="694"/>
                      <a:pt x="26" y="1626"/>
                      <a:pt x="1" y="2580"/>
                    </a:cubicBezTo>
                    <a:cubicBezTo>
                      <a:pt x="0" y="2623"/>
                      <a:pt x="35" y="2660"/>
                      <a:pt x="78" y="2661"/>
                    </a:cubicBezTo>
                    <a:cubicBezTo>
                      <a:pt x="91" y="2661"/>
                      <a:pt x="103" y="2658"/>
                      <a:pt x="114" y="2653"/>
                    </a:cubicBezTo>
                    <a:cubicBezTo>
                      <a:pt x="140" y="2641"/>
                      <a:pt x="160" y="2615"/>
                      <a:pt x="161" y="2584"/>
                    </a:cubicBezTo>
                    <a:cubicBezTo>
                      <a:pt x="185" y="1670"/>
                      <a:pt x="574" y="777"/>
                      <a:pt x="1229" y="136"/>
                    </a:cubicBezTo>
                    <a:cubicBezTo>
                      <a:pt x="1260" y="106"/>
                      <a:pt x="1261" y="55"/>
                      <a:pt x="1230" y="24"/>
                    </a:cubicBezTo>
                    <a:cubicBezTo>
                      <a:pt x="1214" y="8"/>
                      <a:pt x="1194" y="1"/>
                      <a:pt x="1173"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17;p37">
                <a:extLst>
                  <a:ext uri="{FF2B5EF4-FFF2-40B4-BE49-F238E27FC236}">
                    <a16:creationId xmlns:a16="http://schemas.microsoft.com/office/drawing/2014/main" id="{33620153-D5EB-56B0-47A2-F8CC3E8E1DF1}"/>
                  </a:ext>
                </a:extLst>
              </p:cNvPr>
              <p:cNvSpPr/>
              <p:nvPr/>
            </p:nvSpPr>
            <p:spPr>
              <a:xfrm>
                <a:off x="4822105" y="3499955"/>
                <a:ext cx="300350" cy="300669"/>
              </a:xfrm>
              <a:custGeom>
                <a:avLst/>
                <a:gdLst/>
                <a:ahLst/>
                <a:cxnLst/>
                <a:rect l="l" t="t" r="r" b="b"/>
                <a:pathLst>
                  <a:path w="6529" h="5855" extrusionOk="0">
                    <a:moveTo>
                      <a:pt x="3055" y="0"/>
                    </a:moveTo>
                    <a:cubicBezTo>
                      <a:pt x="2778" y="0"/>
                      <a:pt x="2498" y="45"/>
                      <a:pt x="2225" y="138"/>
                    </a:cubicBezTo>
                    <a:cubicBezTo>
                      <a:pt x="739" y="645"/>
                      <a:pt x="0" y="2407"/>
                      <a:pt x="573" y="4074"/>
                    </a:cubicBezTo>
                    <a:cubicBezTo>
                      <a:pt x="997" y="5303"/>
                      <a:pt x="1920" y="5854"/>
                      <a:pt x="2972" y="5854"/>
                    </a:cubicBezTo>
                    <a:cubicBezTo>
                      <a:pt x="3345" y="5854"/>
                      <a:pt x="3735" y="5785"/>
                      <a:pt x="4124" y="5652"/>
                    </a:cubicBezTo>
                    <a:cubicBezTo>
                      <a:pt x="5610" y="5144"/>
                      <a:pt x="6528" y="3902"/>
                      <a:pt x="5954" y="2236"/>
                    </a:cubicBezTo>
                    <a:cubicBezTo>
                      <a:pt x="5487" y="877"/>
                      <a:pt x="4288" y="0"/>
                      <a:pt x="3055"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18;p37">
                <a:extLst>
                  <a:ext uri="{FF2B5EF4-FFF2-40B4-BE49-F238E27FC236}">
                    <a16:creationId xmlns:a16="http://schemas.microsoft.com/office/drawing/2014/main" id="{4AE9BC6E-D984-C6A8-FF00-8A8900950E6B}"/>
                  </a:ext>
                </a:extLst>
              </p:cNvPr>
              <p:cNvSpPr/>
              <p:nvPr/>
            </p:nvSpPr>
            <p:spPr>
              <a:xfrm>
                <a:off x="4803888" y="3489582"/>
                <a:ext cx="254440" cy="219583"/>
              </a:xfrm>
              <a:custGeom>
                <a:avLst/>
                <a:gdLst/>
                <a:ahLst/>
                <a:cxnLst/>
                <a:rect l="l" t="t" r="r" b="b"/>
                <a:pathLst>
                  <a:path w="5531" h="4276" extrusionOk="0">
                    <a:moveTo>
                      <a:pt x="3337" y="1"/>
                    </a:moveTo>
                    <a:cubicBezTo>
                      <a:pt x="1235" y="1"/>
                      <a:pt x="0" y="2404"/>
                      <a:pt x="971" y="4276"/>
                    </a:cubicBezTo>
                    <a:cubicBezTo>
                      <a:pt x="593" y="2455"/>
                      <a:pt x="1583" y="404"/>
                      <a:pt x="3585" y="404"/>
                    </a:cubicBezTo>
                    <a:cubicBezTo>
                      <a:pt x="3647" y="404"/>
                      <a:pt x="3711" y="406"/>
                      <a:pt x="3775" y="410"/>
                    </a:cubicBezTo>
                    <a:cubicBezTo>
                      <a:pt x="4412" y="460"/>
                      <a:pt x="5011" y="728"/>
                      <a:pt x="5531" y="1112"/>
                    </a:cubicBezTo>
                    <a:cubicBezTo>
                      <a:pt x="5128" y="562"/>
                      <a:pt x="4507" y="169"/>
                      <a:pt x="3824" y="43"/>
                    </a:cubicBezTo>
                    <a:cubicBezTo>
                      <a:pt x="3657" y="14"/>
                      <a:pt x="3495" y="1"/>
                      <a:pt x="3337" y="1"/>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19;p37">
                <a:extLst>
                  <a:ext uri="{FF2B5EF4-FFF2-40B4-BE49-F238E27FC236}">
                    <a16:creationId xmlns:a16="http://schemas.microsoft.com/office/drawing/2014/main" id="{BDCEF9E2-0007-E59D-1FC4-DA8AD6CAD0DD}"/>
                  </a:ext>
                </a:extLst>
              </p:cNvPr>
              <p:cNvSpPr/>
              <p:nvPr/>
            </p:nvSpPr>
            <p:spPr>
              <a:xfrm>
                <a:off x="4796987" y="3406291"/>
                <a:ext cx="175086" cy="135622"/>
              </a:xfrm>
              <a:custGeom>
                <a:avLst/>
                <a:gdLst/>
                <a:ahLst/>
                <a:cxnLst/>
                <a:rect l="l" t="t" r="r" b="b"/>
                <a:pathLst>
                  <a:path w="3806" h="2641" extrusionOk="0">
                    <a:moveTo>
                      <a:pt x="2839" y="0"/>
                    </a:moveTo>
                    <a:cubicBezTo>
                      <a:pt x="2624" y="0"/>
                      <a:pt x="2389" y="51"/>
                      <a:pt x="2160" y="171"/>
                    </a:cubicBezTo>
                    <a:cubicBezTo>
                      <a:pt x="1379" y="580"/>
                      <a:pt x="1" y="2137"/>
                      <a:pt x="343" y="2623"/>
                    </a:cubicBezTo>
                    <a:cubicBezTo>
                      <a:pt x="351" y="2635"/>
                      <a:pt x="366" y="2641"/>
                      <a:pt x="388" y="2641"/>
                    </a:cubicBezTo>
                    <a:cubicBezTo>
                      <a:pt x="673" y="2641"/>
                      <a:pt x="2028" y="1672"/>
                      <a:pt x="2690" y="1285"/>
                    </a:cubicBezTo>
                    <a:cubicBezTo>
                      <a:pt x="3225" y="971"/>
                      <a:pt x="3805" y="741"/>
                      <a:pt x="3657" y="394"/>
                    </a:cubicBezTo>
                    <a:cubicBezTo>
                      <a:pt x="3562" y="171"/>
                      <a:pt x="3235" y="0"/>
                      <a:pt x="2839" y="0"/>
                    </a:cubicBezTo>
                    <a:close/>
                  </a:path>
                </a:pathLst>
              </a:custGeom>
              <a:solidFill>
                <a:srgbClr val="5B0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20;p37">
                <a:extLst>
                  <a:ext uri="{FF2B5EF4-FFF2-40B4-BE49-F238E27FC236}">
                    <a16:creationId xmlns:a16="http://schemas.microsoft.com/office/drawing/2014/main" id="{C497F2E7-E102-0632-6F8A-6B0113A22082}"/>
                  </a:ext>
                </a:extLst>
              </p:cNvPr>
              <p:cNvSpPr/>
              <p:nvPr/>
            </p:nvSpPr>
            <p:spPr>
              <a:xfrm>
                <a:off x="4916410" y="3555363"/>
                <a:ext cx="205079" cy="230727"/>
              </a:xfrm>
              <a:custGeom>
                <a:avLst/>
                <a:gdLst/>
                <a:ahLst/>
                <a:cxnLst/>
                <a:rect l="l" t="t" r="r" b="b"/>
                <a:pathLst>
                  <a:path w="4458" h="4493" extrusionOk="0">
                    <a:moveTo>
                      <a:pt x="1971" y="0"/>
                    </a:moveTo>
                    <a:cubicBezTo>
                      <a:pt x="1765" y="0"/>
                      <a:pt x="1556" y="34"/>
                      <a:pt x="1352" y="103"/>
                    </a:cubicBezTo>
                    <a:cubicBezTo>
                      <a:pt x="883" y="263"/>
                      <a:pt x="514" y="589"/>
                      <a:pt x="281" y="1007"/>
                    </a:cubicBezTo>
                    <a:cubicBezTo>
                      <a:pt x="294" y="1000"/>
                      <a:pt x="308" y="994"/>
                      <a:pt x="321" y="990"/>
                    </a:cubicBezTo>
                    <a:cubicBezTo>
                      <a:pt x="405" y="962"/>
                      <a:pt x="490" y="948"/>
                      <a:pt x="574" y="948"/>
                    </a:cubicBezTo>
                    <a:cubicBezTo>
                      <a:pt x="896" y="948"/>
                      <a:pt x="1197" y="1150"/>
                      <a:pt x="1307" y="1470"/>
                    </a:cubicBezTo>
                    <a:cubicBezTo>
                      <a:pt x="1447" y="1874"/>
                      <a:pt x="1231" y="2314"/>
                      <a:pt x="823" y="2453"/>
                    </a:cubicBezTo>
                    <a:cubicBezTo>
                      <a:pt x="740" y="2481"/>
                      <a:pt x="655" y="2495"/>
                      <a:pt x="571" y="2495"/>
                    </a:cubicBezTo>
                    <a:cubicBezTo>
                      <a:pt x="354" y="2495"/>
                      <a:pt x="145" y="2403"/>
                      <a:pt x="0" y="2244"/>
                    </a:cubicBezTo>
                    <a:lnTo>
                      <a:pt x="0" y="2244"/>
                    </a:lnTo>
                    <a:cubicBezTo>
                      <a:pt x="10" y="2466"/>
                      <a:pt x="53" y="2692"/>
                      <a:pt x="130" y="2915"/>
                    </a:cubicBezTo>
                    <a:cubicBezTo>
                      <a:pt x="461" y="3877"/>
                      <a:pt x="1319" y="4492"/>
                      <a:pt x="2209" y="4492"/>
                    </a:cubicBezTo>
                    <a:cubicBezTo>
                      <a:pt x="2415" y="4492"/>
                      <a:pt x="2624" y="4459"/>
                      <a:pt x="2828" y="4390"/>
                    </a:cubicBezTo>
                    <a:cubicBezTo>
                      <a:pt x="3911" y="4021"/>
                      <a:pt x="4458" y="2761"/>
                      <a:pt x="4050" y="1578"/>
                    </a:cubicBezTo>
                    <a:cubicBezTo>
                      <a:pt x="3719" y="616"/>
                      <a:pt x="2862" y="0"/>
                      <a:pt x="1971" y="0"/>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21;p37">
                <a:extLst>
                  <a:ext uri="{FF2B5EF4-FFF2-40B4-BE49-F238E27FC236}">
                    <a16:creationId xmlns:a16="http://schemas.microsoft.com/office/drawing/2014/main" id="{4CCFD8A1-9DCE-C1EA-56AE-B6D9EAA0946D}"/>
                  </a:ext>
                </a:extLst>
              </p:cNvPr>
              <p:cNvSpPr/>
              <p:nvPr/>
            </p:nvSpPr>
            <p:spPr>
              <a:xfrm>
                <a:off x="5137773" y="3357867"/>
                <a:ext cx="300350" cy="300669"/>
              </a:xfrm>
              <a:custGeom>
                <a:avLst/>
                <a:gdLst/>
                <a:ahLst/>
                <a:cxnLst/>
                <a:rect l="l" t="t" r="r" b="b"/>
                <a:pathLst>
                  <a:path w="6529" h="5855" extrusionOk="0">
                    <a:moveTo>
                      <a:pt x="3056" y="1"/>
                    </a:moveTo>
                    <a:cubicBezTo>
                      <a:pt x="2779" y="1"/>
                      <a:pt x="2499" y="45"/>
                      <a:pt x="2226" y="139"/>
                    </a:cubicBezTo>
                    <a:cubicBezTo>
                      <a:pt x="741" y="646"/>
                      <a:pt x="0" y="2408"/>
                      <a:pt x="574" y="4074"/>
                    </a:cubicBezTo>
                    <a:cubicBezTo>
                      <a:pt x="997" y="5304"/>
                      <a:pt x="1920" y="5855"/>
                      <a:pt x="2972" y="5855"/>
                    </a:cubicBezTo>
                    <a:cubicBezTo>
                      <a:pt x="3345" y="5855"/>
                      <a:pt x="3735" y="5785"/>
                      <a:pt x="4124" y="5652"/>
                    </a:cubicBezTo>
                    <a:cubicBezTo>
                      <a:pt x="5610" y="5144"/>
                      <a:pt x="6528" y="3903"/>
                      <a:pt x="5955" y="2237"/>
                    </a:cubicBezTo>
                    <a:cubicBezTo>
                      <a:pt x="5487" y="877"/>
                      <a:pt x="4289" y="1"/>
                      <a:pt x="3056"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22;p37">
                <a:extLst>
                  <a:ext uri="{FF2B5EF4-FFF2-40B4-BE49-F238E27FC236}">
                    <a16:creationId xmlns:a16="http://schemas.microsoft.com/office/drawing/2014/main" id="{132666E2-B04B-97F9-63CB-647BD5721F98}"/>
                  </a:ext>
                </a:extLst>
              </p:cNvPr>
              <p:cNvSpPr/>
              <p:nvPr/>
            </p:nvSpPr>
            <p:spPr>
              <a:xfrm>
                <a:off x="5119556" y="3347546"/>
                <a:ext cx="254486" cy="219583"/>
              </a:xfrm>
              <a:custGeom>
                <a:avLst/>
                <a:gdLst/>
                <a:ahLst/>
                <a:cxnLst/>
                <a:rect l="l" t="t" r="r" b="b"/>
                <a:pathLst>
                  <a:path w="5532" h="4276" extrusionOk="0">
                    <a:moveTo>
                      <a:pt x="3338" y="0"/>
                    </a:moveTo>
                    <a:cubicBezTo>
                      <a:pt x="1235" y="0"/>
                      <a:pt x="0" y="2405"/>
                      <a:pt x="970" y="4275"/>
                    </a:cubicBezTo>
                    <a:cubicBezTo>
                      <a:pt x="592" y="2455"/>
                      <a:pt x="1583" y="404"/>
                      <a:pt x="3585" y="404"/>
                    </a:cubicBezTo>
                    <a:cubicBezTo>
                      <a:pt x="3647" y="404"/>
                      <a:pt x="3710" y="406"/>
                      <a:pt x="3775" y="410"/>
                    </a:cubicBezTo>
                    <a:cubicBezTo>
                      <a:pt x="4412" y="459"/>
                      <a:pt x="5011" y="728"/>
                      <a:pt x="5532" y="1111"/>
                    </a:cubicBezTo>
                    <a:cubicBezTo>
                      <a:pt x="5129" y="562"/>
                      <a:pt x="4507" y="168"/>
                      <a:pt x="3825" y="42"/>
                    </a:cubicBezTo>
                    <a:cubicBezTo>
                      <a:pt x="3658" y="14"/>
                      <a:pt x="3496" y="0"/>
                      <a:pt x="3338" y="0"/>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23;p37">
                <a:extLst>
                  <a:ext uri="{FF2B5EF4-FFF2-40B4-BE49-F238E27FC236}">
                    <a16:creationId xmlns:a16="http://schemas.microsoft.com/office/drawing/2014/main" id="{25C6B1C1-A07A-67F3-20EA-2C55C25E65E2}"/>
                  </a:ext>
                </a:extLst>
              </p:cNvPr>
              <p:cNvSpPr/>
              <p:nvPr/>
            </p:nvSpPr>
            <p:spPr>
              <a:xfrm>
                <a:off x="5143156" y="3275244"/>
                <a:ext cx="188518" cy="69275"/>
              </a:xfrm>
              <a:custGeom>
                <a:avLst/>
                <a:gdLst/>
                <a:ahLst/>
                <a:cxnLst/>
                <a:rect l="l" t="t" r="r" b="b"/>
                <a:pathLst>
                  <a:path w="4098" h="1349" extrusionOk="0">
                    <a:moveTo>
                      <a:pt x="1598" y="1"/>
                    </a:moveTo>
                    <a:cubicBezTo>
                      <a:pt x="1427" y="1"/>
                      <a:pt x="1272" y="12"/>
                      <a:pt x="1143" y="34"/>
                    </a:cubicBezTo>
                    <a:cubicBezTo>
                      <a:pt x="420" y="163"/>
                      <a:pt x="0" y="762"/>
                      <a:pt x="98" y="1127"/>
                    </a:cubicBezTo>
                    <a:cubicBezTo>
                      <a:pt x="142" y="1296"/>
                      <a:pt x="297" y="1349"/>
                      <a:pt x="511" y="1349"/>
                    </a:cubicBezTo>
                    <a:cubicBezTo>
                      <a:pt x="757" y="1349"/>
                      <a:pt x="1082" y="1279"/>
                      <a:pt x="1411" y="1237"/>
                    </a:cubicBezTo>
                    <a:cubicBezTo>
                      <a:pt x="2229" y="1132"/>
                      <a:pt x="4098" y="1067"/>
                      <a:pt x="4088" y="860"/>
                    </a:cubicBezTo>
                    <a:cubicBezTo>
                      <a:pt x="4063" y="356"/>
                      <a:pt x="2575" y="1"/>
                      <a:pt x="1598" y="1"/>
                    </a:cubicBezTo>
                    <a:close/>
                  </a:path>
                </a:pathLst>
              </a:custGeom>
              <a:solidFill>
                <a:srgbClr val="5B0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24;p37">
                <a:extLst>
                  <a:ext uri="{FF2B5EF4-FFF2-40B4-BE49-F238E27FC236}">
                    <a16:creationId xmlns:a16="http://schemas.microsoft.com/office/drawing/2014/main" id="{B6AC9386-AFDC-4A50-F1D9-2C318606B314}"/>
                  </a:ext>
                </a:extLst>
              </p:cNvPr>
              <p:cNvSpPr/>
              <p:nvPr/>
            </p:nvSpPr>
            <p:spPr>
              <a:xfrm>
                <a:off x="5232032" y="3413275"/>
                <a:ext cx="205125" cy="230727"/>
              </a:xfrm>
              <a:custGeom>
                <a:avLst/>
                <a:gdLst/>
                <a:ahLst/>
                <a:cxnLst/>
                <a:rect l="l" t="t" r="r" b="b"/>
                <a:pathLst>
                  <a:path w="4459" h="4493" extrusionOk="0">
                    <a:moveTo>
                      <a:pt x="1972" y="1"/>
                    </a:moveTo>
                    <a:cubicBezTo>
                      <a:pt x="1765" y="1"/>
                      <a:pt x="1557" y="34"/>
                      <a:pt x="1353" y="104"/>
                    </a:cubicBezTo>
                    <a:cubicBezTo>
                      <a:pt x="884" y="264"/>
                      <a:pt x="515" y="590"/>
                      <a:pt x="283" y="1008"/>
                    </a:cubicBezTo>
                    <a:cubicBezTo>
                      <a:pt x="294" y="1000"/>
                      <a:pt x="309" y="996"/>
                      <a:pt x="322" y="991"/>
                    </a:cubicBezTo>
                    <a:cubicBezTo>
                      <a:pt x="405" y="962"/>
                      <a:pt x="491" y="949"/>
                      <a:pt x="574" y="949"/>
                    </a:cubicBezTo>
                    <a:cubicBezTo>
                      <a:pt x="897" y="949"/>
                      <a:pt x="1198" y="1151"/>
                      <a:pt x="1309" y="1470"/>
                    </a:cubicBezTo>
                    <a:cubicBezTo>
                      <a:pt x="1448" y="1874"/>
                      <a:pt x="1232" y="2314"/>
                      <a:pt x="826" y="2453"/>
                    </a:cubicBezTo>
                    <a:cubicBezTo>
                      <a:pt x="742" y="2482"/>
                      <a:pt x="657" y="2496"/>
                      <a:pt x="573" y="2496"/>
                    </a:cubicBezTo>
                    <a:cubicBezTo>
                      <a:pt x="355" y="2496"/>
                      <a:pt x="147" y="2404"/>
                      <a:pt x="1" y="2244"/>
                    </a:cubicBezTo>
                    <a:lnTo>
                      <a:pt x="1" y="2244"/>
                    </a:lnTo>
                    <a:cubicBezTo>
                      <a:pt x="11" y="2466"/>
                      <a:pt x="54" y="2692"/>
                      <a:pt x="131" y="2916"/>
                    </a:cubicBezTo>
                    <a:cubicBezTo>
                      <a:pt x="462" y="3877"/>
                      <a:pt x="1320" y="4493"/>
                      <a:pt x="2210" y="4493"/>
                    </a:cubicBezTo>
                    <a:cubicBezTo>
                      <a:pt x="2416" y="4493"/>
                      <a:pt x="2625" y="4460"/>
                      <a:pt x="2828" y="4390"/>
                    </a:cubicBezTo>
                    <a:cubicBezTo>
                      <a:pt x="3912" y="4021"/>
                      <a:pt x="4458" y="2763"/>
                      <a:pt x="4051" y="1578"/>
                    </a:cubicBezTo>
                    <a:cubicBezTo>
                      <a:pt x="3720" y="617"/>
                      <a:pt x="2862" y="1"/>
                      <a:pt x="1972" y="1"/>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25;p37">
                <a:extLst>
                  <a:ext uri="{FF2B5EF4-FFF2-40B4-BE49-F238E27FC236}">
                    <a16:creationId xmlns:a16="http://schemas.microsoft.com/office/drawing/2014/main" id="{A27F1E19-DB3B-4507-D78C-71E9C41952FF}"/>
                  </a:ext>
                </a:extLst>
              </p:cNvPr>
              <p:cNvSpPr/>
              <p:nvPr/>
            </p:nvSpPr>
            <p:spPr>
              <a:xfrm>
                <a:off x="4463377" y="2983467"/>
                <a:ext cx="870459" cy="753444"/>
              </a:xfrm>
              <a:custGeom>
                <a:avLst/>
                <a:gdLst/>
                <a:ahLst/>
                <a:cxnLst/>
                <a:rect l="l" t="t" r="r" b="b"/>
                <a:pathLst>
                  <a:path w="18922" h="14672" extrusionOk="0">
                    <a:moveTo>
                      <a:pt x="8948" y="0"/>
                    </a:moveTo>
                    <a:lnTo>
                      <a:pt x="8948" y="0"/>
                    </a:lnTo>
                    <a:cubicBezTo>
                      <a:pt x="7418" y="334"/>
                      <a:pt x="5993" y="1137"/>
                      <a:pt x="4918" y="2272"/>
                    </a:cubicBezTo>
                    <a:cubicBezTo>
                      <a:pt x="4197" y="3033"/>
                      <a:pt x="3636" y="3941"/>
                      <a:pt x="3271" y="4920"/>
                    </a:cubicBezTo>
                    <a:cubicBezTo>
                      <a:pt x="3090" y="5402"/>
                      <a:pt x="2959" y="5901"/>
                      <a:pt x="2878" y="6409"/>
                    </a:cubicBezTo>
                    <a:cubicBezTo>
                      <a:pt x="2821" y="6770"/>
                      <a:pt x="2795" y="7158"/>
                      <a:pt x="2933" y="7489"/>
                    </a:cubicBezTo>
                    <a:cubicBezTo>
                      <a:pt x="2821" y="7510"/>
                      <a:pt x="2710" y="7539"/>
                      <a:pt x="2600" y="7572"/>
                    </a:cubicBezTo>
                    <a:cubicBezTo>
                      <a:pt x="1946" y="7770"/>
                      <a:pt x="1350" y="8175"/>
                      <a:pt x="915" y="8705"/>
                    </a:cubicBezTo>
                    <a:cubicBezTo>
                      <a:pt x="607" y="9079"/>
                      <a:pt x="378" y="9510"/>
                      <a:pt x="226" y="9968"/>
                    </a:cubicBezTo>
                    <a:cubicBezTo>
                      <a:pt x="226" y="9968"/>
                      <a:pt x="226" y="9969"/>
                      <a:pt x="225" y="9969"/>
                    </a:cubicBezTo>
                    <a:cubicBezTo>
                      <a:pt x="128" y="10265"/>
                      <a:pt x="61" y="10573"/>
                      <a:pt x="27" y="10883"/>
                    </a:cubicBezTo>
                    <a:cubicBezTo>
                      <a:pt x="9" y="11052"/>
                      <a:pt x="0" y="11223"/>
                      <a:pt x="2" y="11394"/>
                    </a:cubicBezTo>
                    <a:cubicBezTo>
                      <a:pt x="2" y="11586"/>
                      <a:pt x="15" y="11777"/>
                      <a:pt x="38" y="11968"/>
                    </a:cubicBezTo>
                    <a:cubicBezTo>
                      <a:pt x="129" y="12704"/>
                      <a:pt x="378" y="13421"/>
                      <a:pt x="738" y="14073"/>
                    </a:cubicBezTo>
                    <a:cubicBezTo>
                      <a:pt x="761" y="14034"/>
                      <a:pt x="1176" y="13324"/>
                      <a:pt x="2003" y="13070"/>
                    </a:cubicBezTo>
                    <a:cubicBezTo>
                      <a:pt x="2315" y="12975"/>
                      <a:pt x="2578" y="12943"/>
                      <a:pt x="2792" y="12943"/>
                    </a:cubicBezTo>
                    <a:cubicBezTo>
                      <a:pt x="3059" y="12943"/>
                      <a:pt x="3249" y="12994"/>
                      <a:pt x="3362" y="13035"/>
                    </a:cubicBezTo>
                    <a:cubicBezTo>
                      <a:pt x="3364" y="13038"/>
                      <a:pt x="3367" y="13038"/>
                      <a:pt x="3369" y="13039"/>
                    </a:cubicBezTo>
                    <a:cubicBezTo>
                      <a:pt x="3408" y="13054"/>
                      <a:pt x="3437" y="13068"/>
                      <a:pt x="3458" y="13078"/>
                    </a:cubicBezTo>
                    <a:cubicBezTo>
                      <a:pt x="4120" y="13389"/>
                      <a:pt x="4649" y="13977"/>
                      <a:pt x="4875" y="14672"/>
                    </a:cubicBezTo>
                    <a:cubicBezTo>
                      <a:pt x="4945" y="14577"/>
                      <a:pt x="5011" y="14478"/>
                      <a:pt x="5077" y="14378"/>
                    </a:cubicBezTo>
                    <a:cubicBezTo>
                      <a:pt x="5270" y="14080"/>
                      <a:pt x="5438" y="13765"/>
                      <a:pt x="5583" y="13441"/>
                    </a:cubicBezTo>
                    <a:cubicBezTo>
                      <a:pt x="5589" y="13422"/>
                      <a:pt x="5597" y="13406"/>
                      <a:pt x="5605" y="13389"/>
                    </a:cubicBezTo>
                    <a:cubicBezTo>
                      <a:pt x="6040" y="12381"/>
                      <a:pt x="6233" y="11270"/>
                      <a:pt x="6167" y="10177"/>
                    </a:cubicBezTo>
                    <a:cubicBezTo>
                      <a:pt x="6158" y="10021"/>
                      <a:pt x="6144" y="9864"/>
                      <a:pt x="6123" y="9709"/>
                    </a:cubicBezTo>
                    <a:cubicBezTo>
                      <a:pt x="6088" y="9423"/>
                      <a:pt x="6033" y="9139"/>
                      <a:pt x="5959" y="8860"/>
                    </a:cubicBezTo>
                    <a:lnTo>
                      <a:pt x="5959" y="8860"/>
                    </a:lnTo>
                    <a:cubicBezTo>
                      <a:pt x="6111" y="9089"/>
                      <a:pt x="6252" y="9327"/>
                      <a:pt x="6378" y="9571"/>
                    </a:cubicBezTo>
                    <a:cubicBezTo>
                      <a:pt x="6653" y="10099"/>
                      <a:pt x="6868" y="10657"/>
                      <a:pt x="7014" y="11235"/>
                    </a:cubicBezTo>
                    <a:cubicBezTo>
                      <a:pt x="7723" y="10959"/>
                      <a:pt x="8395" y="10583"/>
                      <a:pt x="9002" y="10125"/>
                    </a:cubicBezTo>
                    <a:cubicBezTo>
                      <a:pt x="9101" y="10051"/>
                      <a:pt x="9197" y="9974"/>
                      <a:pt x="9293" y="9895"/>
                    </a:cubicBezTo>
                    <a:cubicBezTo>
                      <a:pt x="9188" y="9253"/>
                      <a:pt x="9049" y="8615"/>
                      <a:pt x="8871" y="7991"/>
                    </a:cubicBezTo>
                    <a:cubicBezTo>
                      <a:pt x="8854" y="7930"/>
                      <a:pt x="8838" y="7867"/>
                      <a:pt x="8821" y="7806"/>
                    </a:cubicBezTo>
                    <a:cubicBezTo>
                      <a:pt x="8727" y="7485"/>
                      <a:pt x="8623" y="7167"/>
                      <a:pt x="8512" y="6850"/>
                    </a:cubicBezTo>
                    <a:lnTo>
                      <a:pt x="8512" y="6850"/>
                    </a:lnTo>
                    <a:cubicBezTo>
                      <a:pt x="8836" y="7068"/>
                      <a:pt x="9145" y="7309"/>
                      <a:pt x="9439" y="7566"/>
                    </a:cubicBezTo>
                    <a:cubicBezTo>
                      <a:pt x="10014" y="8069"/>
                      <a:pt x="10527" y="8641"/>
                      <a:pt x="10965" y="9265"/>
                    </a:cubicBezTo>
                    <a:cubicBezTo>
                      <a:pt x="11889" y="8936"/>
                      <a:pt x="12757" y="8458"/>
                      <a:pt x="13529" y="7856"/>
                    </a:cubicBezTo>
                    <a:cubicBezTo>
                      <a:pt x="13632" y="7775"/>
                      <a:pt x="13733" y="7693"/>
                      <a:pt x="13833" y="7609"/>
                    </a:cubicBezTo>
                    <a:cubicBezTo>
                      <a:pt x="13693" y="6911"/>
                      <a:pt x="13456" y="6232"/>
                      <a:pt x="13135" y="5597"/>
                    </a:cubicBezTo>
                    <a:cubicBezTo>
                      <a:pt x="12976" y="5280"/>
                      <a:pt x="12794" y="4972"/>
                      <a:pt x="12592" y="4680"/>
                    </a:cubicBezTo>
                    <a:lnTo>
                      <a:pt x="12592" y="4680"/>
                    </a:lnTo>
                    <a:cubicBezTo>
                      <a:pt x="13830" y="5147"/>
                      <a:pt x="14915" y="6007"/>
                      <a:pt x="15650" y="7102"/>
                    </a:cubicBezTo>
                    <a:cubicBezTo>
                      <a:pt x="16484" y="6807"/>
                      <a:pt x="17409" y="6252"/>
                      <a:pt x="18063" y="5603"/>
                    </a:cubicBezTo>
                    <a:cubicBezTo>
                      <a:pt x="18152" y="5516"/>
                      <a:pt x="18236" y="5428"/>
                      <a:pt x="18314" y="5336"/>
                    </a:cubicBezTo>
                    <a:cubicBezTo>
                      <a:pt x="18348" y="5297"/>
                      <a:pt x="18380" y="5258"/>
                      <a:pt x="18413" y="5218"/>
                    </a:cubicBezTo>
                    <a:cubicBezTo>
                      <a:pt x="18122" y="4771"/>
                      <a:pt x="17794" y="4347"/>
                      <a:pt x="17431" y="3955"/>
                    </a:cubicBezTo>
                    <a:lnTo>
                      <a:pt x="17431" y="3955"/>
                    </a:lnTo>
                    <a:cubicBezTo>
                      <a:pt x="17607" y="4051"/>
                      <a:pt x="17777" y="4156"/>
                      <a:pt x="17940" y="4273"/>
                    </a:cubicBezTo>
                    <a:cubicBezTo>
                      <a:pt x="18307" y="4531"/>
                      <a:pt x="18639" y="4840"/>
                      <a:pt x="18922" y="5186"/>
                    </a:cubicBezTo>
                    <a:cubicBezTo>
                      <a:pt x="18506" y="3905"/>
                      <a:pt x="17585" y="2820"/>
                      <a:pt x="16467" y="2065"/>
                    </a:cubicBezTo>
                    <a:cubicBezTo>
                      <a:pt x="16033" y="1774"/>
                      <a:pt x="15571" y="1529"/>
                      <a:pt x="15090" y="1325"/>
                    </a:cubicBezTo>
                    <a:cubicBezTo>
                      <a:pt x="14328" y="1002"/>
                      <a:pt x="13520" y="778"/>
                      <a:pt x="12702" y="634"/>
                    </a:cubicBezTo>
                    <a:cubicBezTo>
                      <a:pt x="12126" y="532"/>
                      <a:pt x="11542" y="467"/>
                      <a:pt x="10959" y="467"/>
                    </a:cubicBezTo>
                    <a:cubicBezTo>
                      <a:pt x="10724" y="467"/>
                      <a:pt x="10490" y="477"/>
                      <a:pt x="10256" y="500"/>
                    </a:cubicBezTo>
                    <a:cubicBezTo>
                      <a:pt x="10232" y="503"/>
                      <a:pt x="10208" y="505"/>
                      <a:pt x="10184" y="508"/>
                    </a:cubicBezTo>
                    <a:cubicBezTo>
                      <a:pt x="9521" y="579"/>
                      <a:pt x="8862" y="756"/>
                      <a:pt x="8271" y="1059"/>
                    </a:cubicBezTo>
                    <a:cubicBezTo>
                      <a:pt x="8245" y="1070"/>
                      <a:pt x="8221" y="1083"/>
                      <a:pt x="8196" y="1096"/>
                    </a:cubicBezTo>
                    <a:cubicBezTo>
                      <a:pt x="8256" y="935"/>
                      <a:pt x="8331" y="778"/>
                      <a:pt x="8421" y="630"/>
                    </a:cubicBezTo>
                    <a:cubicBezTo>
                      <a:pt x="8562" y="394"/>
                      <a:pt x="8740" y="181"/>
                      <a:pt x="8948" y="0"/>
                    </a:cubicBezTo>
                    <a:close/>
                  </a:path>
                </a:pathLst>
              </a:custGeom>
              <a:solidFill>
                <a:srgbClr val="8520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26;p37">
                <a:extLst>
                  <a:ext uri="{FF2B5EF4-FFF2-40B4-BE49-F238E27FC236}">
                    <a16:creationId xmlns:a16="http://schemas.microsoft.com/office/drawing/2014/main" id="{AFC83694-1A61-B9BE-1A4E-F117CBBE211A}"/>
                  </a:ext>
                </a:extLst>
              </p:cNvPr>
              <p:cNvSpPr/>
              <p:nvPr/>
            </p:nvSpPr>
            <p:spPr>
              <a:xfrm>
                <a:off x="4437570" y="3225074"/>
                <a:ext cx="1128027" cy="641701"/>
              </a:xfrm>
              <a:custGeom>
                <a:avLst/>
                <a:gdLst/>
                <a:ahLst/>
                <a:cxnLst/>
                <a:rect l="l" t="t" r="r" b="b"/>
                <a:pathLst>
                  <a:path w="24521" h="12496" extrusionOk="0">
                    <a:moveTo>
                      <a:pt x="19731" y="368"/>
                    </a:moveTo>
                    <a:cubicBezTo>
                      <a:pt x="21624" y="368"/>
                      <a:pt x="23315" y="1697"/>
                      <a:pt x="23692" y="3612"/>
                    </a:cubicBezTo>
                    <a:cubicBezTo>
                      <a:pt x="24120" y="5787"/>
                      <a:pt x="22688" y="7904"/>
                      <a:pt x="20498" y="8333"/>
                    </a:cubicBezTo>
                    <a:cubicBezTo>
                      <a:pt x="20236" y="8384"/>
                      <a:pt x="19974" y="8409"/>
                      <a:pt x="19715" y="8409"/>
                    </a:cubicBezTo>
                    <a:cubicBezTo>
                      <a:pt x="17824" y="8409"/>
                      <a:pt x="16131" y="7079"/>
                      <a:pt x="15755" y="5165"/>
                    </a:cubicBezTo>
                    <a:cubicBezTo>
                      <a:pt x="15326" y="2988"/>
                      <a:pt x="16759" y="872"/>
                      <a:pt x="18948" y="444"/>
                    </a:cubicBezTo>
                    <a:cubicBezTo>
                      <a:pt x="19211" y="392"/>
                      <a:pt x="19473" y="368"/>
                      <a:pt x="19731" y="368"/>
                    </a:cubicBezTo>
                    <a:close/>
                    <a:moveTo>
                      <a:pt x="11395" y="4088"/>
                    </a:moveTo>
                    <a:cubicBezTo>
                      <a:pt x="13133" y="4088"/>
                      <a:pt x="14704" y="5210"/>
                      <a:pt x="15241" y="6876"/>
                    </a:cubicBezTo>
                    <a:cubicBezTo>
                      <a:pt x="15286" y="7024"/>
                      <a:pt x="15326" y="7176"/>
                      <a:pt x="15358" y="7332"/>
                    </a:cubicBezTo>
                    <a:cubicBezTo>
                      <a:pt x="15785" y="9507"/>
                      <a:pt x="14352" y="11626"/>
                      <a:pt x="12165" y="12053"/>
                    </a:cubicBezTo>
                    <a:lnTo>
                      <a:pt x="12164" y="12053"/>
                    </a:lnTo>
                    <a:cubicBezTo>
                      <a:pt x="11900" y="12104"/>
                      <a:pt x="11638" y="12129"/>
                      <a:pt x="11379" y="12129"/>
                    </a:cubicBezTo>
                    <a:cubicBezTo>
                      <a:pt x="9790" y="12129"/>
                      <a:pt x="8343" y="11191"/>
                      <a:pt x="7697" y="9758"/>
                    </a:cubicBezTo>
                    <a:cubicBezTo>
                      <a:pt x="7668" y="9695"/>
                      <a:pt x="7642" y="9633"/>
                      <a:pt x="7618" y="9571"/>
                    </a:cubicBezTo>
                    <a:lnTo>
                      <a:pt x="7618" y="9569"/>
                    </a:lnTo>
                    <a:cubicBezTo>
                      <a:pt x="7532" y="9351"/>
                      <a:pt x="7465" y="9123"/>
                      <a:pt x="7419" y="8885"/>
                    </a:cubicBezTo>
                    <a:cubicBezTo>
                      <a:pt x="6990" y="6711"/>
                      <a:pt x="8423" y="4592"/>
                      <a:pt x="10613" y="4164"/>
                    </a:cubicBezTo>
                    <a:cubicBezTo>
                      <a:pt x="10876" y="4112"/>
                      <a:pt x="11137" y="4088"/>
                      <a:pt x="11395" y="4088"/>
                    </a:cubicBezTo>
                    <a:close/>
                    <a:moveTo>
                      <a:pt x="19733" y="1"/>
                    </a:moveTo>
                    <a:cubicBezTo>
                      <a:pt x="19451" y="1"/>
                      <a:pt x="19165" y="28"/>
                      <a:pt x="18877" y="84"/>
                    </a:cubicBezTo>
                    <a:lnTo>
                      <a:pt x="18876" y="84"/>
                    </a:lnTo>
                    <a:cubicBezTo>
                      <a:pt x="16489" y="552"/>
                      <a:pt x="14925" y="2862"/>
                      <a:pt x="15393" y="5235"/>
                    </a:cubicBezTo>
                    <a:cubicBezTo>
                      <a:pt x="15477" y="5665"/>
                      <a:pt x="15623" y="6068"/>
                      <a:pt x="15819" y="6437"/>
                    </a:cubicBezTo>
                    <a:cubicBezTo>
                      <a:pt x="15721" y="6482"/>
                      <a:pt x="15624" y="6530"/>
                      <a:pt x="15526" y="6578"/>
                    </a:cubicBezTo>
                    <a:cubicBezTo>
                      <a:pt x="14888" y="4863"/>
                      <a:pt x="13227" y="3721"/>
                      <a:pt x="11396" y="3721"/>
                    </a:cubicBezTo>
                    <a:cubicBezTo>
                      <a:pt x="11114" y="3721"/>
                      <a:pt x="10828" y="3748"/>
                      <a:pt x="10542" y="3804"/>
                    </a:cubicBezTo>
                    <a:cubicBezTo>
                      <a:pt x="8154" y="4271"/>
                      <a:pt x="6590" y="6583"/>
                      <a:pt x="7057" y="8956"/>
                    </a:cubicBezTo>
                    <a:cubicBezTo>
                      <a:pt x="7088" y="9115"/>
                      <a:pt x="7127" y="9268"/>
                      <a:pt x="7175" y="9420"/>
                    </a:cubicBezTo>
                    <a:cubicBezTo>
                      <a:pt x="6155" y="9086"/>
                      <a:pt x="5134" y="8752"/>
                      <a:pt x="4115" y="8419"/>
                    </a:cubicBezTo>
                    <a:cubicBezTo>
                      <a:pt x="3533" y="8229"/>
                      <a:pt x="2951" y="8038"/>
                      <a:pt x="2371" y="7848"/>
                    </a:cubicBezTo>
                    <a:cubicBezTo>
                      <a:pt x="2099" y="7760"/>
                      <a:pt x="1831" y="7664"/>
                      <a:pt x="1557" y="7585"/>
                    </a:cubicBezTo>
                    <a:cubicBezTo>
                      <a:pt x="1395" y="7539"/>
                      <a:pt x="1224" y="7503"/>
                      <a:pt x="1053" y="7503"/>
                    </a:cubicBezTo>
                    <a:cubicBezTo>
                      <a:pt x="968" y="7503"/>
                      <a:pt x="884" y="7512"/>
                      <a:pt x="800" y="7533"/>
                    </a:cubicBezTo>
                    <a:cubicBezTo>
                      <a:pt x="304" y="7658"/>
                      <a:pt x="0" y="8198"/>
                      <a:pt x="131" y="8684"/>
                    </a:cubicBezTo>
                    <a:cubicBezTo>
                      <a:pt x="156" y="8777"/>
                      <a:pt x="232" y="8819"/>
                      <a:pt x="309" y="8819"/>
                    </a:cubicBezTo>
                    <a:cubicBezTo>
                      <a:pt x="417" y="8819"/>
                      <a:pt x="527" y="8735"/>
                      <a:pt x="491" y="8601"/>
                    </a:cubicBezTo>
                    <a:cubicBezTo>
                      <a:pt x="383" y="8206"/>
                      <a:pt x="687" y="7869"/>
                      <a:pt x="1077" y="7869"/>
                    </a:cubicBezTo>
                    <a:cubicBezTo>
                      <a:pt x="1090" y="7869"/>
                      <a:pt x="1103" y="7870"/>
                      <a:pt x="1116" y="7871"/>
                    </a:cubicBezTo>
                    <a:cubicBezTo>
                      <a:pt x="1360" y="7886"/>
                      <a:pt x="1599" y="7982"/>
                      <a:pt x="1829" y="8056"/>
                    </a:cubicBezTo>
                    <a:cubicBezTo>
                      <a:pt x="2091" y="8142"/>
                      <a:pt x="2352" y="8228"/>
                      <a:pt x="2613" y="8313"/>
                    </a:cubicBezTo>
                    <a:cubicBezTo>
                      <a:pt x="3641" y="8650"/>
                      <a:pt x="4668" y="8985"/>
                      <a:pt x="5696" y="9321"/>
                    </a:cubicBezTo>
                    <a:lnTo>
                      <a:pt x="7339" y="9859"/>
                    </a:lnTo>
                    <a:cubicBezTo>
                      <a:pt x="8033" y="11451"/>
                      <a:pt x="9628" y="12496"/>
                      <a:pt x="11380" y="12496"/>
                    </a:cubicBezTo>
                    <a:cubicBezTo>
                      <a:pt x="11662" y="12496"/>
                      <a:pt x="11948" y="12469"/>
                      <a:pt x="12235" y="12413"/>
                    </a:cubicBezTo>
                    <a:cubicBezTo>
                      <a:pt x="14622" y="11946"/>
                      <a:pt x="16186" y="9636"/>
                      <a:pt x="15720" y="7261"/>
                    </a:cubicBezTo>
                    <a:cubicBezTo>
                      <a:pt x="15698" y="7150"/>
                      <a:pt x="15671" y="7039"/>
                      <a:pt x="15642" y="6930"/>
                    </a:cubicBezTo>
                    <a:cubicBezTo>
                      <a:pt x="15763" y="6872"/>
                      <a:pt x="15884" y="6813"/>
                      <a:pt x="16004" y="6754"/>
                    </a:cubicBezTo>
                    <a:cubicBezTo>
                      <a:pt x="16803" y="7995"/>
                      <a:pt x="18202" y="8776"/>
                      <a:pt x="19717" y="8776"/>
                    </a:cubicBezTo>
                    <a:cubicBezTo>
                      <a:pt x="19998" y="8776"/>
                      <a:pt x="20284" y="8749"/>
                      <a:pt x="20570" y="8693"/>
                    </a:cubicBezTo>
                    <a:cubicBezTo>
                      <a:pt x="22958" y="8225"/>
                      <a:pt x="24521" y="5913"/>
                      <a:pt x="24055" y="3540"/>
                    </a:cubicBezTo>
                    <a:cubicBezTo>
                      <a:pt x="23643" y="1451"/>
                      <a:pt x="21797" y="1"/>
                      <a:pt x="19733"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27;p37">
                <a:extLst>
                  <a:ext uri="{FF2B5EF4-FFF2-40B4-BE49-F238E27FC236}">
                    <a16:creationId xmlns:a16="http://schemas.microsoft.com/office/drawing/2014/main" id="{9B9C25AA-5FA7-2124-ABE8-554DE758D56C}"/>
                  </a:ext>
                </a:extLst>
              </p:cNvPr>
              <p:cNvSpPr/>
              <p:nvPr/>
            </p:nvSpPr>
            <p:spPr>
              <a:xfrm>
                <a:off x="5158690" y="3605741"/>
                <a:ext cx="116064" cy="155701"/>
              </a:xfrm>
              <a:custGeom>
                <a:avLst/>
                <a:gdLst/>
                <a:ahLst/>
                <a:cxnLst/>
                <a:rect l="l" t="t" r="r" b="b"/>
                <a:pathLst>
                  <a:path w="2523" h="3032" extrusionOk="0">
                    <a:moveTo>
                      <a:pt x="1619" y="1"/>
                    </a:moveTo>
                    <a:cubicBezTo>
                      <a:pt x="1185" y="1"/>
                      <a:pt x="257" y="608"/>
                      <a:pt x="131" y="1369"/>
                    </a:cubicBezTo>
                    <a:cubicBezTo>
                      <a:pt x="0" y="2171"/>
                      <a:pt x="435" y="2908"/>
                      <a:pt x="1104" y="3016"/>
                    </a:cubicBezTo>
                    <a:cubicBezTo>
                      <a:pt x="1168" y="3026"/>
                      <a:pt x="1231" y="3031"/>
                      <a:pt x="1291" y="3031"/>
                    </a:cubicBezTo>
                    <a:cubicBezTo>
                      <a:pt x="1863" y="3031"/>
                      <a:pt x="2272" y="2580"/>
                      <a:pt x="2391" y="1856"/>
                    </a:cubicBezTo>
                    <a:cubicBezTo>
                      <a:pt x="2522" y="1054"/>
                      <a:pt x="2151" y="88"/>
                      <a:pt x="1685" y="6"/>
                    </a:cubicBezTo>
                    <a:cubicBezTo>
                      <a:pt x="1664" y="3"/>
                      <a:pt x="1643" y="1"/>
                      <a:pt x="1619"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528;p37">
                <a:extLst>
                  <a:ext uri="{FF2B5EF4-FFF2-40B4-BE49-F238E27FC236}">
                    <a16:creationId xmlns:a16="http://schemas.microsoft.com/office/drawing/2014/main" id="{55F25A06-393C-5363-4983-8D8C1C6D9976}"/>
                  </a:ext>
                </a:extLst>
              </p:cNvPr>
              <p:cNvSpPr/>
              <p:nvPr/>
            </p:nvSpPr>
            <p:spPr>
              <a:xfrm>
                <a:off x="5095819" y="3800050"/>
                <a:ext cx="228816" cy="149795"/>
              </a:xfrm>
              <a:custGeom>
                <a:avLst/>
                <a:gdLst/>
                <a:ahLst/>
                <a:cxnLst/>
                <a:rect l="l" t="t" r="r" b="b"/>
                <a:pathLst>
                  <a:path w="4974" h="2917" extrusionOk="0">
                    <a:moveTo>
                      <a:pt x="4320" y="1"/>
                    </a:moveTo>
                    <a:cubicBezTo>
                      <a:pt x="4298" y="1"/>
                      <a:pt x="4277" y="1"/>
                      <a:pt x="4254" y="3"/>
                    </a:cubicBezTo>
                    <a:cubicBezTo>
                      <a:pt x="4207" y="5"/>
                      <a:pt x="4159" y="10"/>
                      <a:pt x="4106" y="17"/>
                    </a:cubicBezTo>
                    <a:cubicBezTo>
                      <a:pt x="3654" y="77"/>
                      <a:pt x="3041" y="287"/>
                      <a:pt x="2353" y="382"/>
                    </a:cubicBezTo>
                    <a:cubicBezTo>
                      <a:pt x="1589" y="488"/>
                      <a:pt x="901" y="427"/>
                      <a:pt x="478" y="527"/>
                    </a:cubicBezTo>
                    <a:cubicBezTo>
                      <a:pt x="449" y="534"/>
                      <a:pt x="421" y="542"/>
                      <a:pt x="395" y="551"/>
                    </a:cubicBezTo>
                    <a:cubicBezTo>
                      <a:pt x="134" y="634"/>
                      <a:pt x="0" y="799"/>
                      <a:pt x="48" y="1147"/>
                    </a:cubicBezTo>
                    <a:cubicBezTo>
                      <a:pt x="106" y="1559"/>
                      <a:pt x="389" y="1999"/>
                      <a:pt x="804" y="2337"/>
                    </a:cubicBezTo>
                    <a:cubicBezTo>
                      <a:pt x="1227" y="2678"/>
                      <a:pt x="1788" y="2917"/>
                      <a:pt x="2393" y="2917"/>
                    </a:cubicBezTo>
                    <a:cubicBezTo>
                      <a:pt x="2497" y="2917"/>
                      <a:pt x="2602" y="2910"/>
                      <a:pt x="2707" y="2895"/>
                    </a:cubicBezTo>
                    <a:cubicBezTo>
                      <a:pt x="3003" y="2853"/>
                      <a:pt x="3281" y="2755"/>
                      <a:pt x="3533" y="2618"/>
                    </a:cubicBezTo>
                    <a:cubicBezTo>
                      <a:pt x="4415" y="2139"/>
                      <a:pt x="4974" y="1178"/>
                      <a:pt x="4876" y="479"/>
                    </a:cubicBezTo>
                    <a:lnTo>
                      <a:pt x="4878" y="479"/>
                    </a:lnTo>
                    <a:cubicBezTo>
                      <a:pt x="4827" y="119"/>
                      <a:pt x="4627" y="1"/>
                      <a:pt x="4320"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529;p37">
                <a:extLst>
                  <a:ext uri="{FF2B5EF4-FFF2-40B4-BE49-F238E27FC236}">
                    <a16:creationId xmlns:a16="http://schemas.microsoft.com/office/drawing/2014/main" id="{41C0B74F-DDE8-78C1-0400-5798E8E06429}"/>
                  </a:ext>
                </a:extLst>
              </p:cNvPr>
              <p:cNvSpPr/>
              <p:nvPr/>
            </p:nvSpPr>
            <p:spPr>
              <a:xfrm>
                <a:off x="5132805" y="3899260"/>
                <a:ext cx="125587" cy="50531"/>
              </a:xfrm>
              <a:custGeom>
                <a:avLst/>
                <a:gdLst/>
                <a:ahLst/>
                <a:cxnLst/>
                <a:rect l="l" t="t" r="r" b="b"/>
                <a:pathLst>
                  <a:path w="2730" h="984" extrusionOk="0">
                    <a:moveTo>
                      <a:pt x="1220" y="1"/>
                    </a:moveTo>
                    <a:cubicBezTo>
                      <a:pt x="785" y="1"/>
                      <a:pt x="351" y="145"/>
                      <a:pt x="0" y="405"/>
                    </a:cubicBezTo>
                    <a:cubicBezTo>
                      <a:pt x="422" y="746"/>
                      <a:pt x="982" y="984"/>
                      <a:pt x="1586" y="984"/>
                    </a:cubicBezTo>
                    <a:cubicBezTo>
                      <a:pt x="1690" y="984"/>
                      <a:pt x="1795" y="977"/>
                      <a:pt x="1902" y="962"/>
                    </a:cubicBezTo>
                    <a:cubicBezTo>
                      <a:pt x="2199" y="921"/>
                      <a:pt x="2477" y="823"/>
                      <a:pt x="2729" y="686"/>
                    </a:cubicBezTo>
                    <a:cubicBezTo>
                      <a:pt x="2382" y="297"/>
                      <a:pt x="1882" y="43"/>
                      <a:pt x="1360" y="6"/>
                    </a:cubicBezTo>
                    <a:cubicBezTo>
                      <a:pt x="1313" y="2"/>
                      <a:pt x="1266" y="1"/>
                      <a:pt x="1220" y="1"/>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530;p37">
                <a:extLst>
                  <a:ext uri="{FF2B5EF4-FFF2-40B4-BE49-F238E27FC236}">
                    <a16:creationId xmlns:a16="http://schemas.microsoft.com/office/drawing/2014/main" id="{5636BC38-D72F-BFB7-AB46-D2285CCAF7FC}"/>
                  </a:ext>
                </a:extLst>
              </p:cNvPr>
              <p:cNvSpPr/>
              <p:nvPr/>
            </p:nvSpPr>
            <p:spPr>
              <a:xfrm>
                <a:off x="5113990" y="3800872"/>
                <a:ext cx="170761" cy="63061"/>
              </a:xfrm>
              <a:custGeom>
                <a:avLst/>
                <a:gdLst/>
                <a:ahLst/>
                <a:cxnLst/>
                <a:rect l="l" t="t" r="r" b="b"/>
                <a:pathLst>
                  <a:path w="3712" h="1228" extrusionOk="0">
                    <a:moveTo>
                      <a:pt x="3711" y="1"/>
                    </a:moveTo>
                    <a:cubicBezTo>
                      <a:pt x="3259" y="61"/>
                      <a:pt x="2646" y="271"/>
                      <a:pt x="1958" y="366"/>
                    </a:cubicBezTo>
                    <a:cubicBezTo>
                      <a:pt x="1194" y="471"/>
                      <a:pt x="506" y="411"/>
                      <a:pt x="83" y="511"/>
                    </a:cubicBezTo>
                    <a:cubicBezTo>
                      <a:pt x="52" y="518"/>
                      <a:pt x="26" y="526"/>
                      <a:pt x="0" y="535"/>
                    </a:cubicBezTo>
                    <a:cubicBezTo>
                      <a:pt x="332" y="959"/>
                      <a:pt x="938" y="1227"/>
                      <a:pt x="1624" y="1227"/>
                    </a:cubicBezTo>
                    <a:cubicBezTo>
                      <a:pt x="1732" y="1227"/>
                      <a:pt x="1841" y="1221"/>
                      <a:pt x="1951" y="1207"/>
                    </a:cubicBezTo>
                    <a:cubicBezTo>
                      <a:pt x="2807" y="1101"/>
                      <a:pt x="3488" y="607"/>
                      <a:pt x="3711"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531;p37">
                <a:extLst>
                  <a:ext uri="{FF2B5EF4-FFF2-40B4-BE49-F238E27FC236}">
                    <a16:creationId xmlns:a16="http://schemas.microsoft.com/office/drawing/2014/main" id="{7F78EC0E-321F-86C4-AF39-7F04739F6B19}"/>
                  </a:ext>
                </a:extLst>
              </p:cNvPr>
              <p:cNvSpPr/>
              <p:nvPr/>
            </p:nvSpPr>
            <p:spPr>
              <a:xfrm>
                <a:off x="5202361" y="3949584"/>
                <a:ext cx="59389" cy="49761"/>
              </a:xfrm>
              <a:custGeom>
                <a:avLst/>
                <a:gdLst/>
                <a:ahLst/>
                <a:cxnLst/>
                <a:rect l="l" t="t" r="r" b="b"/>
                <a:pathLst>
                  <a:path w="1291" h="969" extrusionOk="0">
                    <a:moveTo>
                      <a:pt x="1207" y="1"/>
                    </a:moveTo>
                    <a:cubicBezTo>
                      <a:pt x="1185" y="1"/>
                      <a:pt x="1163" y="11"/>
                      <a:pt x="1148" y="30"/>
                    </a:cubicBezTo>
                    <a:cubicBezTo>
                      <a:pt x="873" y="390"/>
                      <a:pt x="486" y="673"/>
                      <a:pt x="57" y="827"/>
                    </a:cubicBezTo>
                    <a:cubicBezTo>
                      <a:pt x="20" y="842"/>
                      <a:pt x="0" y="883"/>
                      <a:pt x="13" y="921"/>
                    </a:cubicBezTo>
                    <a:cubicBezTo>
                      <a:pt x="25" y="951"/>
                      <a:pt x="54" y="969"/>
                      <a:pt x="84" y="969"/>
                    </a:cubicBezTo>
                    <a:cubicBezTo>
                      <a:pt x="92" y="969"/>
                      <a:pt x="100" y="968"/>
                      <a:pt x="108" y="965"/>
                    </a:cubicBezTo>
                    <a:cubicBezTo>
                      <a:pt x="190" y="935"/>
                      <a:pt x="269" y="901"/>
                      <a:pt x="348" y="864"/>
                    </a:cubicBezTo>
                    <a:cubicBezTo>
                      <a:pt x="706" y="691"/>
                      <a:pt x="1025" y="431"/>
                      <a:pt x="1265" y="118"/>
                    </a:cubicBezTo>
                    <a:cubicBezTo>
                      <a:pt x="1290" y="86"/>
                      <a:pt x="1284" y="40"/>
                      <a:pt x="1251" y="16"/>
                    </a:cubicBezTo>
                    <a:cubicBezTo>
                      <a:pt x="1238" y="5"/>
                      <a:pt x="1222" y="1"/>
                      <a:pt x="1207"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32;p37">
                <a:extLst>
                  <a:ext uri="{FF2B5EF4-FFF2-40B4-BE49-F238E27FC236}">
                    <a16:creationId xmlns:a16="http://schemas.microsoft.com/office/drawing/2014/main" id="{56E20839-9284-0F79-B60C-E19856DC4B28}"/>
                  </a:ext>
                </a:extLst>
              </p:cNvPr>
              <p:cNvSpPr/>
              <p:nvPr/>
            </p:nvSpPr>
            <p:spPr>
              <a:xfrm>
                <a:off x="4607503" y="5258058"/>
                <a:ext cx="1463432" cy="732543"/>
              </a:xfrm>
              <a:custGeom>
                <a:avLst/>
                <a:gdLst/>
                <a:ahLst/>
                <a:cxnLst/>
                <a:rect l="l" t="t" r="r" b="b"/>
                <a:pathLst>
                  <a:path w="31812" h="14265" extrusionOk="0">
                    <a:moveTo>
                      <a:pt x="28568" y="1"/>
                    </a:moveTo>
                    <a:lnTo>
                      <a:pt x="0" y="2984"/>
                    </a:lnTo>
                    <a:lnTo>
                      <a:pt x="62" y="12631"/>
                    </a:lnTo>
                    <a:cubicBezTo>
                      <a:pt x="62" y="12631"/>
                      <a:pt x="6214" y="14264"/>
                      <a:pt x="13182" y="14264"/>
                    </a:cubicBezTo>
                    <a:cubicBezTo>
                      <a:pt x="14624" y="14264"/>
                      <a:pt x="16100" y="14195"/>
                      <a:pt x="17564" y="14026"/>
                    </a:cubicBezTo>
                    <a:cubicBezTo>
                      <a:pt x="26104" y="13043"/>
                      <a:pt x="31811" y="10125"/>
                      <a:pt x="31811" y="10125"/>
                    </a:cubicBezTo>
                    <a:lnTo>
                      <a:pt x="28568" y="1"/>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533;p37">
                <a:extLst>
                  <a:ext uri="{FF2B5EF4-FFF2-40B4-BE49-F238E27FC236}">
                    <a16:creationId xmlns:a16="http://schemas.microsoft.com/office/drawing/2014/main" id="{E97D5B32-0E96-7C0E-3E3F-2E8746A01065}"/>
                  </a:ext>
                </a:extLst>
              </p:cNvPr>
              <p:cNvSpPr/>
              <p:nvPr/>
            </p:nvSpPr>
            <p:spPr>
              <a:xfrm>
                <a:off x="5391523" y="5523645"/>
                <a:ext cx="2070" cy="411"/>
              </a:xfrm>
              <a:custGeom>
                <a:avLst/>
                <a:gdLst/>
                <a:ahLst/>
                <a:cxnLst/>
                <a:rect l="l" t="t" r="r" b="b"/>
                <a:pathLst>
                  <a:path w="45" h="8" extrusionOk="0">
                    <a:moveTo>
                      <a:pt x="45" y="1"/>
                    </a:moveTo>
                    <a:cubicBezTo>
                      <a:pt x="30" y="3"/>
                      <a:pt x="16" y="5"/>
                      <a:pt x="0" y="7"/>
                    </a:cubicBezTo>
                    <a:cubicBezTo>
                      <a:pt x="16" y="6"/>
                      <a:pt x="30" y="5"/>
                      <a:pt x="45" y="2"/>
                    </a:cubicBezTo>
                    <a:lnTo>
                      <a:pt x="45" y="1"/>
                    </a:ln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534;p37">
                <a:extLst>
                  <a:ext uri="{FF2B5EF4-FFF2-40B4-BE49-F238E27FC236}">
                    <a16:creationId xmlns:a16="http://schemas.microsoft.com/office/drawing/2014/main" id="{49947ED5-A7D5-660D-E60B-D36689701192}"/>
                  </a:ext>
                </a:extLst>
              </p:cNvPr>
              <p:cNvSpPr/>
              <p:nvPr/>
            </p:nvSpPr>
            <p:spPr>
              <a:xfrm>
                <a:off x="5115554" y="4468434"/>
                <a:ext cx="393137" cy="1058221"/>
              </a:xfrm>
              <a:custGeom>
                <a:avLst/>
                <a:gdLst/>
                <a:ahLst/>
                <a:cxnLst/>
                <a:rect l="l" t="t" r="r" b="b"/>
                <a:pathLst>
                  <a:path w="8546" h="20607" extrusionOk="0">
                    <a:moveTo>
                      <a:pt x="7362" y="1"/>
                    </a:moveTo>
                    <a:cubicBezTo>
                      <a:pt x="7157" y="152"/>
                      <a:pt x="6894" y="293"/>
                      <a:pt x="6602" y="423"/>
                    </a:cubicBezTo>
                    <a:cubicBezTo>
                      <a:pt x="5593" y="872"/>
                      <a:pt x="4243" y="1178"/>
                      <a:pt x="3817" y="1231"/>
                    </a:cubicBezTo>
                    <a:cubicBezTo>
                      <a:pt x="3800" y="1234"/>
                      <a:pt x="3786" y="1235"/>
                      <a:pt x="3773" y="1236"/>
                    </a:cubicBezTo>
                    <a:cubicBezTo>
                      <a:pt x="3756" y="1237"/>
                      <a:pt x="3743" y="1239"/>
                      <a:pt x="3730" y="1240"/>
                    </a:cubicBezTo>
                    <a:cubicBezTo>
                      <a:pt x="3586" y="1255"/>
                      <a:pt x="3331" y="1267"/>
                      <a:pt x="3015" y="1267"/>
                    </a:cubicBezTo>
                    <a:cubicBezTo>
                      <a:pt x="2400" y="1267"/>
                      <a:pt x="1553" y="1224"/>
                      <a:pt x="835" y="1087"/>
                    </a:cubicBezTo>
                    <a:cubicBezTo>
                      <a:pt x="521" y="1027"/>
                      <a:pt x="234" y="949"/>
                      <a:pt x="0" y="849"/>
                    </a:cubicBezTo>
                    <a:lnTo>
                      <a:pt x="0" y="849"/>
                    </a:lnTo>
                    <a:lnTo>
                      <a:pt x="34" y="1049"/>
                    </a:lnTo>
                    <a:lnTo>
                      <a:pt x="3347" y="20395"/>
                    </a:lnTo>
                    <a:cubicBezTo>
                      <a:pt x="3347" y="20395"/>
                      <a:pt x="3965" y="20607"/>
                      <a:pt x="5050" y="20607"/>
                    </a:cubicBezTo>
                    <a:cubicBezTo>
                      <a:pt x="5323" y="20607"/>
                      <a:pt x="5625" y="20594"/>
                      <a:pt x="5954" y="20560"/>
                    </a:cubicBezTo>
                    <a:cubicBezTo>
                      <a:pt x="5970" y="20559"/>
                      <a:pt x="5984" y="20558"/>
                      <a:pt x="5998" y="20555"/>
                    </a:cubicBezTo>
                    <a:lnTo>
                      <a:pt x="5999" y="20555"/>
                    </a:lnTo>
                    <a:cubicBezTo>
                      <a:pt x="6015" y="20554"/>
                      <a:pt x="6029" y="20552"/>
                      <a:pt x="6044" y="20550"/>
                    </a:cubicBezTo>
                    <a:cubicBezTo>
                      <a:pt x="7680" y="20339"/>
                      <a:pt x="8545" y="19797"/>
                      <a:pt x="8545" y="19797"/>
                    </a:cubicBezTo>
                    <a:lnTo>
                      <a:pt x="7374" y="204"/>
                    </a:lnTo>
                    <a:lnTo>
                      <a:pt x="7362" y="2"/>
                    </a:lnTo>
                    <a:lnTo>
                      <a:pt x="7362" y="1"/>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535;p37">
                <a:extLst>
                  <a:ext uri="{FF2B5EF4-FFF2-40B4-BE49-F238E27FC236}">
                    <a16:creationId xmlns:a16="http://schemas.microsoft.com/office/drawing/2014/main" id="{CCAED1E4-B06C-C383-F50A-DB5917741ED8}"/>
                  </a:ext>
                </a:extLst>
              </p:cNvPr>
              <p:cNvSpPr/>
              <p:nvPr/>
            </p:nvSpPr>
            <p:spPr>
              <a:xfrm>
                <a:off x="5389407" y="5524004"/>
                <a:ext cx="2116" cy="308"/>
              </a:xfrm>
              <a:custGeom>
                <a:avLst/>
                <a:gdLst/>
                <a:ahLst/>
                <a:cxnLst/>
                <a:rect l="l" t="t" r="r" b="b"/>
                <a:pathLst>
                  <a:path w="46" h="6" extrusionOk="0">
                    <a:moveTo>
                      <a:pt x="45" y="0"/>
                    </a:moveTo>
                    <a:lnTo>
                      <a:pt x="45" y="0"/>
                    </a:lnTo>
                    <a:cubicBezTo>
                      <a:pt x="31" y="2"/>
                      <a:pt x="17" y="3"/>
                      <a:pt x="1" y="4"/>
                    </a:cubicBezTo>
                    <a:lnTo>
                      <a:pt x="1" y="6"/>
                    </a:lnTo>
                    <a:cubicBezTo>
                      <a:pt x="17" y="4"/>
                      <a:pt x="31" y="3"/>
                      <a:pt x="45" y="0"/>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536;p37">
                <a:extLst>
                  <a:ext uri="{FF2B5EF4-FFF2-40B4-BE49-F238E27FC236}">
                    <a16:creationId xmlns:a16="http://schemas.microsoft.com/office/drawing/2014/main" id="{51FF2421-25FB-9B91-3B32-A22BB852D7FD}"/>
                  </a:ext>
                </a:extLst>
              </p:cNvPr>
              <p:cNvSpPr/>
              <p:nvPr/>
            </p:nvSpPr>
            <p:spPr>
              <a:xfrm>
                <a:off x="4391476" y="4355667"/>
                <a:ext cx="893001" cy="142041"/>
              </a:xfrm>
              <a:custGeom>
                <a:avLst/>
                <a:gdLst/>
                <a:ahLst/>
                <a:cxnLst/>
                <a:rect l="l" t="t" r="r" b="b"/>
                <a:pathLst>
                  <a:path w="19412" h="2766" extrusionOk="0">
                    <a:moveTo>
                      <a:pt x="6784" y="1"/>
                    </a:moveTo>
                    <a:cubicBezTo>
                      <a:pt x="4964" y="1"/>
                      <a:pt x="3064" y="150"/>
                      <a:pt x="1167" y="528"/>
                    </a:cubicBezTo>
                    <a:lnTo>
                      <a:pt x="3156" y="847"/>
                    </a:lnTo>
                    <a:cubicBezTo>
                      <a:pt x="3156" y="847"/>
                      <a:pt x="3150" y="847"/>
                      <a:pt x="3140" y="847"/>
                    </a:cubicBezTo>
                    <a:cubicBezTo>
                      <a:pt x="2959" y="847"/>
                      <a:pt x="1250" y="881"/>
                      <a:pt x="1" y="2128"/>
                    </a:cubicBezTo>
                    <a:lnTo>
                      <a:pt x="15793" y="2766"/>
                    </a:lnTo>
                    <a:lnTo>
                      <a:pt x="19412" y="2142"/>
                    </a:lnTo>
                    <a:cubicBezTo>
                      <a:pt x="19412" y="2142"/>
                      <a:pt x="13675" y="1"/>
                      <a:pt x="6784"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537;p37">
                <a:extLst>
                  <a:ext uri="{FF2B5EF4-FFF2-40B4-BE49-F238E27FC236}">
                    <a16:creationId xmlns:a16="http://schemas.microsoft.com/office/drawing/2014/main" id="{25A5DE37-7345-921F-0D7E-C4D130E96301}"/>
                  </a:ext>
                </a:extLst>
              </p:cNvPr>
              <p:cNvSpPr/>
              <p:nvPr/>
            </p:nvSpPr>
            <p:spPr>
              <a:xfrm>
                <a:off x="4342529" y="4480656"/>
                <a:ext cx="927042" cy="1035164"/>
              </a:xfrm>
              <a:custGeom>
                <a:avLst/>
                <a:gdLst/>
                <a:ahLst/>
                <a:cxnLst/>
                <a:rect l="l" t="t" r="r" b="b"/>
                <a:pathLst>
                  <a:path w="20152" h="20158" extrusionOk="0">
                    <a:moveTo>
                      <a:pt x="1" y="1"/>
                    </a:moveTo>
                    <a:lnTo>
                      <a:pt x="4443" y="18686"/>
                    </a:lnTo>
                    <a:lnTo>
                      <a:pt x="20151" y="20157"/>
                    </a:lnTo>
                    <a:lnTo>
                      <a:pt x="20151" y="20157"/>
                    </a:lnTo>
                    <a:lnTo>
                      <a:pt x="16838" y="811"/>
                    </a:lnTo>
                    <a:lnTo>
                      <a:pt x="16804" y="611"/>
                    </a:lnTo>
                    <a:lnTo>
                      <a:pt x="1" y="1"/>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538;p37">
                <a:extLst>
                  <a:ext uri="{FF2B5EF4-FFF2-40B4-BE49-F238E27FC236}">
                    <a16:creationId xmlns:a16="http://schemas.microsoft.com/office/drawing/2014/main" id="{82F9635F-9D8D-2F1F-7139-FA3DD2F8F1BA}"/>
                  </a:ext>
                </a:extLst>
              </p:cNvPr>
              <p:cNvSpPr/>
              <p:nvPr/>
            </p:nvSpPr>
            <p:spPr>
              <a:xfrm>
                <a:off x="5115554" y="4512031"/>
                <a:ext cx="154016" cy="1003787"/>
              </a:xfrm>
              <a:custGeom>
                <a:avLst/>
                <a:gdLst/>
                <a:ahLst/>
                <a:cxnLst/>
                <a:rect l="l" t="t" r="r" b="b"/>
                <a:pathLst>
                  <a:path w="3348" h="19547" extrusionOk="0">
                    <a:moveTo>
                      <a:pt x="0" y="0"/>
                    </a:moveTo>
                    <a:lnTo>
                      <a:pt x="2239" y="19442"/>
                    </a:lnTo>
                    <a:lnTo>
                      <a:pt x="3347" y="19546"/>
                    </a:lnTo>
                    <a:lnTo>
                      <a:pt x="0" y="0"/>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39;p37">
                <a:extLst>
                  <a:ext uri="{FF2B5EF4-FFF2-40B4-BE49-F238E27FC236}">
                    <a16:creationId xmlns:a16="http://schemas.microsoft.com/office/drawing/2014/main" id="{EEF1618D-8187-D6DD-0B71-ED1F4F1FAEF0}"/>
                  </a:ext>
                </a:extLst>
              </p:cNvPr>
              <p:cNvSpPr/>
              <p:nvPr/>
            </p:nvSpPr>
            <p:spPr>
              <a:xfrm>
                <a:off x="4546780" y="4385143"/>
                <a:ext cx="659814" cy="90586"/>
              </a:xfrm>
              <a:custGeom>
                <a:avLst/>
                <a:gdLst/>
                <a:ahLst/>
                <a:cxnLst/>
                <a:rect l="l" t="t" r="r" b="b"/>
                <a:pathLst>
                  <a:path w="14343" h="1764" extrusionOk="0">
                    <a:moveTo>
                      <a:pt x="3036" y="0"/>
                    </a:moveTo>
                    <a:cubicBezTo>
                      <a:pt x="432" y="0"/>
                      <a:pt x="0" y="272"/>
                      <a:pt x="0" y="272"/>
                    </a:cubicBezTo>
                    <a:cubicBezTo>
                      <a:pt x="0" y="272"/>
                      <a:pt x="107" y="271"/>
                      <a:pt x="305" y="271"/>
                    </a:cubicBezTo>
                    <a:cubicBezTo>
                      <a:pt x="1898" y="271"/>
                      <a:pt x="9381" y="349"/>
                      <a:pt x="14342" y="1763"/>
                    </a:cubicBezTo>
                    <a:cubicBezTo>
                      <a:pt x="14342" y="1763"/>
                      <a:pt x="12726" y="490"/>
                      <a:pt x="6762" y="131"/>
                    </a:cubicBezTo>
                    <a:cubicBezTo>
                      <a:pt x="5186" y="35"/>
                      <a:pt x="3971" y="0"/>
                      <a:pt x="3036"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40;p37">
                <a:extLst>
                  <a:ext uri="{FF2B5EF4-FFF2-40B4-BE49-F238E27FC236}">
                    <a16:creationId xmlns:a16="http://schemas.microsoft.com/office/drawing/2014/main" id="{2FB60649-CF4A-A87F-0ED0-DEB9F134315A}"/>
                  </a:ext>
                </a:extLst>
              </p:cNvPr>
              <p:cNvSpPr/>
              <p:nvPr/>
            </p:nvSpPr>
            <p:spPr>
              <a:xfrm>
                <a:off x="4391476" y="4410202"/>
                <a:ext cx="795843" cy="87505"/>
              </a:xfrm>
              <a:custGeom>
                <a:avLst/>
                <a:gdLst/>
                <a:ahLst/>
                <a:cxnLst/>
                <a:rect l="l" t="t" r="r" b="b"/>
                <a:pathLst>
                  <a:path w="17300" h="1704" extrusionOk="0">
                    <a:moveTo>
                      <a:pt x="2398" y="1"/>
                    </a:moveTo>
                    <a:cubicBezTo>
                      <a:pt x="2204" y="1"/>
                      <a:pt x="2011" y="2"/>
                      <a:pt x="1816" y="4"/>
                    </a:cubicBezTo>
                    <a:cubicBezTo>
                      <a:pt x="1816" y="4"/>
                      <a:pt x="7583" y="92"/>
                      <a:pt x="12627" y="1139"/>
                    </a:cubicBezTo>
                    <a:cubicBezTo>
                      <a:pt x="12627" y="1139"/>
                      <a:pt x="8524" y="660"/>
                      <a:pt x="4703" y="660"/>
                    </a:cubicBezTo>
                    <a:cubicBezTo>
                      <a:pt x="2929" y="660"/>
                      <a:pt x="1214" y="764"/>
                      <a:pt x="1" y="1066"/>
                    </a:cubicBezTo>
                    <a:lnTo>
                      <a:pt x="15793" y="1704"/>
                    </a:lnTo>
                    <a:cubicBezTo>
                      <a:pt x="15793" y="1704"/>
                      <a:pt x="16574" y="1491"/>
                      <a:pt x="17300" y="1375"/>
                    </a:cubicBezTo>
                    <a:cubicBezTo>
                      <a:pt x="17300" y="1375"/>
                      <a:pt x="10086" y="1"/>
                      <a:pt x="2398" y="1"/>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41;p37">
                <a:extLst>
                  <a:ext uri="{FF2B5EF4-FFF2-40B4-BE49-F238E27FC236}">
                    <a16:creationId xmlns:a16="http://schemas.microsoft.com/office/drawing/2014/main" id="{898EAB8B-F9A1-18A3-853A-773913C7617B}"/>
                  </a:ext>
                </a:extLst>
              </p:cNvPr>
              <p:cNvSpPr/>
              <p:nvPr/>
            </p:nvSpPr>
            <p:spPr>
              <a:xfrm>
                <a:off x="4343620" y="4480656"/>
                <a:ext cx="927042" cy="1035164"/>
              </a:xfrm>
              <a:custGeom>
                <a:avLst/>
                <a:gdLst/>
                <a:ahLst/>
                <a:cxnLst/>
                <a:rect l="l" t="t" r="r" b="b"/>
                <a:pathLst>
                  <a:path w="20152" h="20158" extrusionOk="0">
                    <a:moveTo>
                      <a:pt x="1" y="1"/>
                    </a:moveTo>
                    <a:cubicBezTo>
                      <a:pt x="1" y="1"/>
                      <a:pt x="17" y="73"/>
                      <a:pt x="50" y="207"/>
                    </a:cubicBezTo>
                    <a:lnTo>
                      <a:pt x="50" y="207"/>
                    </a:lnTo>
                    <a:lnTo>
                      <a:pt x="1" y="1"/>
                    </a:lnTo>
                    <a:close/>
                    <a:moveTo>
                      <a:pt x="50" y="207"/>
                    </a:moveTo>
                    <a:lnTo>
                      <a:pt x="4443" y="18686"/>
                    </a:lnTo>
                    <a:lnTo>
                      <a:pt x="20151" y="20157"/>
                    </a:lnTo>
                    <a:lnTo>
                      <a:pt x="16804" y="611"/>
                    </a:lnTo>
                    <a:lnTo>
                      <a:pt x="16804" y="611"/>
                    </a:lnTo>
                    <a:cubicBezTo>
                      <a:pt x="16804" y="612"/>
                      <a:pt x="17489" y="16949"/>
                      <a:pt x="11012" y="16949"/>
                    </a:cubicBezTo>
                    <a:cubicBezTo>
                      <a:pt x="10881" y="16949"/>
                      <a:pt x="10748" y="16942"/>
                      <a:pt x="10611" y="16928"/>
                    </a:cubicBezTo>
                    <a:cubicBezTo>
                      <a:pt x="4165" y="16287"/>
                      <a:pt x="509" y="2095"/>
                      <a:pt x="50" y="207"/>
                    </a:cubicBezTo>
                    <a:close/>
                  </a:path>
                </a:pathLst>
              </a:custGeom>
              <a:solidFill>
                <a:srgbClr val="26958F">
                  <a:alpha val="8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42;p37">
                <a:extLst>
                  <a:ext uri="{FF2B5EF4-FFF2-40B4-BE49-F238E27FC236}">
                    <a16:creationId xmlns:a16="http://schemas.microsoft.com/office/drawing/2014/main" id="{106CBE4A-AE33-4FC7-68B3-FE40BAF5F96C}"/>
                  </a:ext>
                </a:extLst>
              </p:cNvPr>
              <p:cNvSpPr/>
              <p:nvPr/>
            </p:nvSpPr>
            <p:spPr>
              <a:xfrm>
                <a:off x="5280335" y="4172499"/>
                <a:ext cx="869447" cy="293736"/>
              </a:xfrm>
              <a:custGeom>
                <a:avLst/>
                <a:gdLst/>
                <a:ahLst/>
                <a:cxnLst/>
                <a:rect l="l" t="t" r="r" b="b"/>
                <a:pathLst>
                  <a:path w="18900" h="5720" extrusionOk="0">
                    <a:moveTo>
                      <a:pt x="17401" y="1"/>
                    </a:moveTo>
                    <a:cubicBezTo>
                      <a:pt x="8150" y="304"/>
                      <a:pt x="0" y="5720"/>
                      <a:pt x="0" y="5720"/>
                    </a:cubicBezTo>
                    <a:lnTo>
                      <a:pt x="3666" y="5505"/>
                    </a:lnTo>
                    <a:lnTo>
                      <a:pt x="18900" y="1293"/>
                    </a:lnTo>
                    <a:cubicBezTo>
                      <a:pt x="18073" y="782"/>
                      <a:pt x="17196" y="660"/>
                      <a:pt x="16544" y="660"/>
                    </a:cubicBezTo>
                    <a:cubicBezTo>
                      <a:pt x="15944" y="660"/>
                      <a:pt x="15536" y="763"/>
                      <a:pt x="15536" y="763"/>
                    </a:cubicBezTo>
                    <a:lnTo>
                      <a:pt x="17401" y="1"/>
                    </a:ln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543;p37">
                <a:extLst>
                  <a:ext uri="{FF2B5EF4-FFF2-40B4-BE49-F238E27FC236}">
                    <a16:creationId xmlns:a16="http://schemas.microsoft.com/office/drawing/2014/main" id="{7458C74C-5C78-36CA-CCC1-51BA5C84754E}"/>
                  </a:ext>
                </a:extLst>
              </p:cNvPr>
              <p:cNvSpPr/>
              <p:nvPr/>
            </p:nvSpPr>
            <p:spPr>
              <a:xfrm>
                <a:off x="5117992" y="4454415"/>
                <a:ext cx="330988" cy="74769"/>
              </a:xfrm>
              <a:custGeom>
                <a:avLst/>
                <a:gdLst/>
                <a:ahLst/>
                <a:cxnLst/>
                <a:rect l="l" t="t" r="r" b="b"/>
                <a:pathLst>
                  <a:path w="7195" h="1456" extrusionOk="0">
                    <a:moveTo>
                      <a:pt x="6721" y="1"/>
                    </a:moveTo>
                    <a:cubicBezTo>
                      <a:pt x="6205" y="1"/>
                      <a:pt x="5229" y="36"/>
                      <a:pt x="3619" y="219"/>
                    </a:cubicBezTo>
                    <a:lnTo>
                      <a:pt x="3529" y="230"/>
                    </a:lnTo>
                    <a:cubicBezTo>
                      <a:pt x="887" y="539"/>
                      <a:pt x="0" y="843"/>
                      <a:pt x="0" y="843"/>
                    </a:cubicBezTo>
                    <a:cubicBezTo>
                      <a:pt x="956" y="1330"/>
                      <a:pt x="1865" y="1456"/>
                      <a:pt x="2549" y="1456"/>
                    </a:cubicBezTo>
                    <a:cubicBezTo>
                      <a:pt x="3144" y="1456"/>
                      <a:pt x="3568" y="1360"/>
                      <a:pt x="3701" y="1326"/>
                    </a:cubicBezTo>
                    <a:cubicBezTo>
                      <a:pt x="3718" y="1326"/>
                      <a:pt x="3739" y="1327"/>
                      <a:pt x="3764" y="1327"/>
                    </a:cubicBezTo>
                    <a:cubicBezTo>
                      <a:pt x="4185" y="1327"/>
                      <a:pt x="5749" y="1235"/>
                      <a:pt x="7193" y="15"/>
                    </a:cubicBezTo>
                    <a:lnTo>
                      <a:pt x="7195" y="15"/>
                    </a:lnTo>
                    <a:cubicBezTo>
                      <a:pt x="7195" y="15"/>
                      <a:pt x="7052" y="1"/>
                      <a:pt x="6721" y="1"/>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544;p37">
                <a:extLst>
                  <a:ext uri="{FF2B5EF4-FFF2-40B4-BE49-F238E27FC236}">
                    <a16:creationId xmlns:a16="http://schemas.microsoft.com/office/drawing/2014/main" id="{A10AC45F-06F5-2F1B-62E5-8EB3F0C46ADD}"/>
                  </a:ext>
                </a:extLst>
              </p:cNvPr>
              <p:cNvSpPr/>
              <p:nvPr/>
            </p:nvSpPr>
            <p:spPr>
              <a:xfrm>
                <a:off x="5454178" y="4241822"/>
                <a:ext cx="746437" cy="1243244"/>
              </a:xfrm>
              <a:custGeom>
                <a:avLst/>
                <a:gdLst/>
                <a:ahLst/>
                <a:cxnLst/>
                <a:rect l="l" t="t" r="r" b="b"/>
                <a:pathLst>
                  <a:path w="16226" h="24210" extrusionOk="0">
                    <a:moveTo>
                      <a:pt x="16226" y="0"/>
                    </a:moveTo>
                    <a:lnTo>
                      <a:pt x="1" y="4414"/>
                    </a:lnTo>
                    <a:lnTo>
                      <a:pt x="14" y="4617"/>
                    </a:lnTo>
                    <a:lnTo>
                      <a:pt x="1184" y="24210"/>
                    </a:lnTo>
                    <a:lnTo>
                      <a:pt x="16148" y="19206"/>
                    </a:lnTo>
                    <a:lnTo>
                      <a:pt x="16226" y="0"/>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45;p37">
                <a:extLst>
                  <a:ext uri="{FF2B5EF4-FFF2-40B4-BE49-F238E27FC236}">
                    <a16:creationId xmlns:a16="http://schemas.microsoft.com/office/drawing/2014/main" id="{9451625E-54BD-FE59-3815-66A4CD085EA8}"/>
                  </a:ext>
                </a:extLst>
              </p:cNvPr>
              <p:cNvSpPr/>
              <p:nvPr/>
            </p:nvSpPr>
            <p:spPr>
              <a:xfrm>
                <a:off x="4342483" y="4234171"/>
                <a:ext cx="1858133" cy="299385"/>
              </a:xfrm>
              <a:custGeom>
                <a:avLst/>
                <a:gdLst/>
                <a:ahLst/>
                <a:cxnLst/>
                <a:rect l="l" t="t" r="r" b="b"/>
                <a:pathLst>
                  <a:path w="40392" h="5830" extrusionOk="0">
                    <a:moveTo>
                      <a:pt x="40392" y="149"/>
                    </a:moveTo>
                    <a:lnTo>
                      <a:pt x="40389" y="150"/>
                    </a:lnTo>
                    <a:lnTo>
                      <a:pt x="40389" y="150"/>
                    </a:lnTo>
                    <a:lnTo>
                      <a:pt x="40392" y="151"/>
                    </a:lnTo>
                    <a:lnTo>
                      <a:pt x="40392" y="149"/>
                    </a:lnTo>
                    <a:close/>
                    <a:moveTo>
                      <a:pt x="39619" y="0"/>
                    </a:moveTo>
                    <a:lnTo>
                      <a:pt x="24051" y="4304"/>
                    </a:lnTo>
                    <a:cubicBezTo>
                      <a:pt x="24051" y="4304"/>
                      <a:pt x="22821" y="5336"/>
                      <a:pt x="20560" y="5608"/>
                    </a:cubicBezTo>
                    <a:lnTo>
                      <a:pt x="20555" y="5610"/>
                    </a:lnTo>
                    <a:cubicBezTo>
                      <a:pt x="20224" y="5646"/>
                      <a:pt x="19911" y="5662"/>
                      <a:pt x="19617" y="5662"/>
                    </a:cubicBezTo>
                    <a:cubicBezTo>
                      <a:pt x="17902" y="5662"/>
                      <a:pt x="16858" y="5133"/>
                      <a:pt x="16858" y="5133"/>
                    </a:cubicBezTo>
                    <a:lnTo>
                      <a:pt x="719" y="4480"/>
                    </a:lnTo>
                    <a:lnTo>
                      <a:pt x="1" y="4802"/>
                    </a:lnTo>
                    <a:lnTo>
                      <a:pt x="16805" y="5411"/>
                    </a:lnTo>
                    <a:cubicBezTo>
                      <a:pt x="17039" y="5511"/>
                      <a:pt x="17326" y="5590"/>
                      <a:pt x="17640" y="5650"/>
                    </a:cubicBezTo>
                    <a:cubicBezTo>
                      <a:pt x="18359" y="5787"/>
                      <a:pt x="19208" y="5829"/>
                      <a:pt x="19824" y="5829"/>
                    </a:cubicBezTo>
                    <a:cubicBezTo>
                      <a:pt x="20137" y="5829"/>
                      <a:pt x="20390" y="5818"/>
                      <a:pt x="20534" y="5803"/>
                    </a:cubicBezTo>
                    <a:lnTo>
                      <a:pt x="20535" y="5803"/>
                    </a:lnTo>
                    <a:cubicBezTo>
                      <a:pt x="20548" y="5802"/>
                      <a:pt x="20563" y="5799"/>
                      <a:pt x="20578" y="5798"/>
                    </a:cubicBezTo>
                    <a:cubicBezTo>
                      <a:pt x="20591" y="5797"/>
                      <a:pt x="20608" y="5796"/>
                      <a:pt x="20624" y="5793"/>
                    </a:cubicBezTo>
                    <a:cubicBezTo>
                      <a:pt x="21051" y="5738"/>
                      <a:pt x="22399" y="5433"/>
                      <a:pt x="23408" y="4985"/>
                    </a:cubicBezTo>
                    <a:cubicBezTo>
                      <a:pt x="23699" y="4855"/>
                      <a:pt x="23962" y="4714"/>
                      <a:pt x="24167" y="4564"/>
                    </a:cubicBezTo>
                    <a:lnTo>
                      <a:pt x="40389" y="150"/>
                    </a:lnTo>
                    <a:lnTo>
                      <a:pt x="40389" y="150"/>
                    </a:lnTo>
                    <a:lnTo>
                      <a:pt x="39619" y="0"/>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46;p37">
                <a:extLst>
                  <a:ext uri="{FF2B5EF4-FFF2-40B4-BE49-F238E27FC236}">
                    <a16:creationId xmlns:a16="http://schemas.microsoft.com/office/drawing/2014/main" id="{BDABB85E-97C4-B0F3-62B7-10F3C44D9543}"/>
                  </a:ext>
                </a:extLst>
              </p:cNvPr>
              <p:cNvSpPr/>
              <p:nvPr/>
            </p:nvSpPr>
            <p:spPr>
              <a:xfrm>
                <a:off x="5454178" y="4468434"/>
                <a:ext cx="103092" cy="1016625"/>
              </a:xfrm>
              <a:custGeom>
                <a:avLst/>
                <a:gdLst/>
                <a:ahLst/>
                <a:cxnLst/>
                <a:rect l="l" t="t" r="r" b="b"/>
                <a:pathLst>
                  <a:path w="2241" h="19797" extrusionOk="0">
                    <a:moveTo>
                      <a:pt x="1" y="1"/>
                    </a:moveTo>
                    <a:lnTo>
                      <a:pt x="1184" y="19797"/>
                    </a:lnTo>
                    <a:lnTo>
                      <a:pt x="2240" y="19443"/>
                    </a:lnTo>
                    <a:lnTo>
                      <a:pt x="1" y="1"/>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47;p37">
                <a:extLst>
                  <a:ext uri="{FF2B5EF4-FFF2-40B4-BE49-F238E27FC236}">
                    <a16:creationId xmlns:a16="http://schemas.microsoft.com/office/drawing/2014/main" id="{DC482C8C-3518-77AE-5622-A5E36667C1A2}"/>
                  </a:ext>
                </a:extLst>
              </p:cNvPr>
              <p:cNvSpPr/>
              <p:nvPr/>
            </p:nvSpPr>
            <p:spPr>
              <a:xfrm>
                <a:off x="5358171" y="4213117"/>
                <a:ext cx="626968" cy="243103"/>
              </a:xfrm>
              <a:custGeom>
                <a:avLst/>
                <a:gdLst/>
                <a:ahLst/>
                <a:cxnLst/>
                <a:rect l="l" t="t" r="r" b="b"/>
                <a:pathLst>
                  <a:path w="13629" h="4734" extrusionOk="0">
                    <a:moveTo>
                      <a:pt x="13367" y="0"/>
                    </a:moveTo>
                    <a:cubicBezTo>
                      <a:pt x="12816" y="0"/>
                      <a:pt x="11219" y="166"/>
                      <a:pt x="7010" y="1421"/>
                    </a:cubicBezTo>
                    <a:cubicBezTo>
                      <a:pt x="1284" y="3127"/>
                      <a:pt x="1" y="4734"/>
                      <a:pt x="1" y="4734"/>
                    </a:cubicBezTo>
                    <a:cubicBezTo>
                      <a:pt x="5071" y="1918"/>
                      <a:pt x="13628" y="22"/>
                      <a:pt x="13628" y="22"/>
                    </a:cubicBezTo>
                    <a:cubicBezTo>
                      <a:pt x="13628" y="22"/>
                      <a:pt x="13565" y="0"/>
                      <a:pt x="13367"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48;p37">
                <a:extLst>
                  <a:ext uri="{FF2B5EF4-FFF2-40B4-BE49-F238E27FC236}">
                    <a16:creationId xmlns:a16="http://schemas.microsoft.com/office/drawing/2014/main" id="{33901F75-8147-F448-E27E-8CFEED9D163A}"/>
                  </a:ext>
                </a:extLst>
              </p:cNvPr>
              <p:cNvSpPr/>
              <p:nvPr/>
            </p:nvSpPr>
            <p:spPr>
              <a:xfrm>
                <a:off x="5377998" y="4206955"/>
                <a:ext cx="771784" cy="249419"/>
              </a:xfrm>
              <a:custGeom>
                <a:avLst/>
                <a:gdLst/>
                <a:ahLst/>
                <a:cxnLst/>
                <a:rect l="l" t="t" r="r" b="b"/>
                <a:pathLst>
                  <a:path w="16777" h="4857" extrusionOk="0">
                    <a:moveTo>
                      <a:pt x="14767" y="0"/>
                    </a:moveTo>
                    <a:lnTo>
                      <a:pt x="14767" y="0"/>
                    </a:lnTo>
                    <a:cubicBezTo>
                      <a:pt x="7055" y="1726"/>
                      <a:pt x="1" y="4857"/>
                      <a:pt x="1" y="4857"/>
                    </a:cubicBezTo>
                    <a:cubicBezTo>
                      <a:pt x="346" y="4831"/>
                      <a:pt x="708" y="4825"/>
                      <a:pt x="995" y="4825"/>
                    </a:cubicBezTo>
                    <a:cubicBezTo>
                      <a:pt x="1316" y="4825"/>
                      <a:pt x="1543" y="4833"/>
                      <a:pt x="1543" y="4833"/>
                    </a:cubicBezTo>
                    <a:lnTo>
                      <a:pt x="16777" y="622"/>
                    </a:lnTo>
                    <a:cubicBezTo>
                      <a:pt x="16739" y="622"/>
                      <a:pt x="16700" y="621"/>
                      <a:pt x="16661" y="621"/>
                    </a:cubicBezTo>
                    <a:cubicBezTo>
                      <a:pt x="12675" y="621"/>
                      <a:pt x="4497" y="3563"/>
                      <a:pt x="4497" y="3563"/>
                    </a:cubicBezTo>
                    <a:cubicBezTo>
                      <a:pt x="9170" y="1398"/>
                      <a:pt x="14767" y="0"/>
                      <a:pt x="14767"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49;p37">
                <a:extLst>
                  <a:ext uri="{FF2B5EF4-FFF2-40B4-BE49-F238E27FC236}">
                    <a16:creationId xmlns:a16="http://schemas.microsoft.com/office/drawing/2014/main" id="{D7150300-BFE9-31BE-997F-1A1601BB9E13}"/>
                  </a:ext>
                </a:extLst>
              </p:cNvPr>
              <p:cNvSpPr/>
              <p:nvPr/>
            </p:nvSpPr>
            <p:spPr>
              <a:xfrm>
                <a:off x="5451606" y="4241822"/>
                <a:ext cx="746483" cy="1243244"/>
              </a:xfrm>
              <a:custGeom>
                <a:avLst/>
                <a:gdLst/>
                <a:ahLst/>
                <a:cxnLst/>
                <a:rect l="l" t="t" r="r" b="b"/>
                <a:pathLst>
                  <a:path w="16227" h="24210" extrusionOk="0">
                    <a:moveTo>
                      <a:pt x="16226" y="0"/>
                    </a:moveTo>
                    <a:lnTo>
                      <a:pt x="16225" y="212"/>
                    </a:lnTo>
                    <a:lnTo>
                      <a:pt x="16225" y="212"/>
                    </a:lnTo>
                    <a:cubicBezTo>
                      <a:pt x="16226" y="74"/>
                      <a:pt x="16226" y="1"/>
                      <a:pt x="16226" y="0"/>
                    </a:cubicBezTo>
                    <a:close/>
                    <a:moveTo>
                      <a:pt x="16225" y="212"/>
                    </a:moveTo>
                    <a:cubicBezTo>
                      <a:pt x="16208" y="2148"/>
                      <a:pt x="15873" y="16807"/>
                      <a:pt x="9741" y="18896"/>
                    </a:cubicBezTo>
                    <a:cubicBezTo>
                      <a:pt x="9329" y="19036"/>
                      <a:pt x="8930" y="19102"/>
                      <a:pt x="8545" y="19102"/>
                    </a:cubicBezTo>
                    <a:cubicBezTo>
                      <a:pt x="2786" y="19102"/>
                      <a:pt x="1" y="4415"/>
                      <a:pt x="1" y="4414"/>
                    </a:cubicBezTo>
                    <a:lnTo>
                      <a:pt x="1" y="4414"/>
                    </a:lnTo>
                    <a:lnTo>
                      <a:pt x="1184" y="24210"/>
                    </a:lnTo>
                    <a:lnTo>
                      <a:pt x="16147" y="19206"/>
                    </a:lnTo>
                    <a:lnTo>
                      <a:pt x="16225" y="212"/>
                    </a:lnTo>
                    <a:close/>
                  </a:path>
                </a:pathLst>
              </a:custGeom>
              <a:solidFill>
                <a:srgbClr val="26958F">
                  <a:alpha val="8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50;p37">
                <a:extLst>
                  <a:ext uri="{FF2B5EF4-FFF2-40B4-BE49-F238E27FC236}">
                    <a16:creationId xmlns:a16="http://schemas.microsoft.com/office/drawing/2014/main" id="{2D781480-5971-A82A-80A9-2BED8D7BCB36}"/>
                  </a:ext>
                </a:extLst>
              </p:cNvPr>
              <p:cNvSpPr/>
              <p:nvPr/>
            </p:nvSpPr>
            <p:spPr>
              <a:xfrm>
                <a:off x="5799795" y="4349865"/>
                <a:ext cx="332506" cy="378365"/>
              </a:xfrm>
              <a:custGeom>
                <a:avLst/>
                <a:gdLst/>
                <a:ahLst/>
                <a:cxnLst/>
                <a:rect l="l" t="t" r="r" b="b"/>
                <a:pathLst>
                  <a:path w="7228" h="7368" extrusionOk="0">
                    <a:moveTo>
                      <a:pt x="7186" y="1"/>
                    </a:moveTo>
                    <a:lnTo>
                      <a:pt x="6827" y="99"/>
                    </a:lnTo>
                    <a:cubicBezTo>
                      <a:pt x="6737" y="124"/>
                      <a:pt x="6647" y="149"/>
                      <a:pt x="6557" y="173"/>
                    </a:cubicBezTo>
                    <a:cubicBezTo>
                      <a:pt x="4345" y="788"/>
                      <a:pt x="2146" y="1449"/>
                      <a:pt x="0" y="2267"/>
                    </a:cubicBezTo>
                    <a:cubicBezTo>
                      <a:pt x="1769" y="1968"/>
                      <a:pt x="3512" y="1555"/>
                      <a:pt x="5250" y="1115"/>
                    </a:cubicBezTo>
                    <a:cubicBezTo>
                      <a:pt x="5707" y="997"/>
                      <a:pt x="6166" y="877"/>
                      <a:pt x="6623" y="754"/>
                    </a:cubicBezTo>
                    <a:cubicBezTo>
                      <a:pt x="6678" y="2963"/>
                      <a:pt x="6776" y="5173"/>
                      <a:pt x="7034" y="7368"/>
                    </a:cubicBezTo>
                    <a:cubicBezTo>
                      <a:pt x="7218" y="5040"/>
                      <a:pt x="7227" y="2705"/>
                      <a:pt x="7192" y="372"/>
                    </a:cubicBezTo>
                    <a:lnTo>
                      <a:pt x="7186" y="1"/>
                    </a:ln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51;p37">
                <a:extLst>
                  <a:ext uri="{FF2B5EF4-FFF2-40B4-BE49-F238E27FC236}">
                    <a16:creationId xmlns:a16="http://schemas.microsoft.com/office/drawing/2014/main" id="{8190FBDB-38B0-26DB-2A3F-6A4776122989}"/>
                  </a:ext>
                </a:extLst>
              </p:cNvPr>
              <p:cNvSpPr/>
              <p:nvPr/>
            </p:nvSpPr>
            <p:spPr>
              <a:xfrm>
                <a:off x="4454821" y="4596914"/>
                <a:ext cx="93385" cy="437267"/>
              </a:xfrm>
              <a:custGeom>
                <a:avLst/>
                <a:gdLst/>
                <a:ahLst/>
                <a:cxnLst/>
                <a:rect l="l" t="t" r="r" b="b"/>
                <a:pathLst>
                  <a:path w="2030" h="8515" extrusionOk="0">
                    <a:moveTo>
                      <a:pt x="0" y="0"/>
                    </a:moveTo>
                    <a:lnTo>
                      <a:pt x="0" y="0"/>
                    </a:lnTo>
                    <a:cubicBezTo>
                      <a:pt x="115" y="1467"/>
                      <a:pt x="402" y="2899"/>
                      <a:pt x="733" y="4324"/>
                    </a:cubicBezTo>
                    <a:cubicBezTo>
                      <a:pt x="1079" y="5747"/>
                      <a:pt x="1468" y="7155"/>
                      <a:pt x="2029" y="8514"/>
                    </a:cubicBezTo>
                    <a:cubicBezTo>
                      <a:pt x="1916" y="7047"/>
                      <a:pt x="1629" y="5617"/>
                      <a:pt x="1297" y="4191"/>
                    </a:cubicBezTo>
                    <a:cubicBezTo>
                      <a:pt x="949" y="2768"/>
                      <a:pt x="560" y="1362"/>
                      <a:pt x="0"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52;p37">
                <a:extLst>
                  <a:ext uri="{FF2B5EF4-FFF2-40B4-BE49-F238E27FC236}">
                    <a16:creationId xmlns:a16="http://schemas.microsoft.com/office/drawing/2014/main" id="{B1F07E47-4E02-02A0-11EB-FDDE3C4BF0DD}"/>
                  </a:ext>
                </a:extLst>
              </p:cNvPr>
              <p:cNvSpPr/>
              <p:nvPr/>
            </p:nvSpPr>
            <p:spPr>
              <a:xfrm>
                <a:off x="5979342" y="4393256"/>
                <a:ext cx="332690" cy="487181"/>
              </a:xfrm>
              <a:custGeom>
                <a:avLst/>
                <a:gdLst/>
                <a:ahLst/>
                <a:cxnLst/>
                <a:rect l="l" t="t" r="r" b="b"/>
                <a:pathLst>
                  <a:path w="7232" h="9487" extrusionOk="0">
                    <a:moveTo>
                      <a:pt x="5299" y="0"/>
                    </a:moveTo>
                    <a:cubicBezTo>
                      <a:pt x="5125" y="0"/>
                      <a:pt x="4952" y="58"/>
                      <a:pt x="4805" y="165"/>
                    </a:cubicBezTo>
                    <a:cubicBezTo>
                      <a:pt x="4541" y="354"/>
                      <a:pt x="4422" y="657"/>
                      <a:pt x="4362" y="965"/>
                    </a:cubicBezTo>
                    <a:cubicBezTo>
                      <a:pt x="4261" y="1480"/>
                      <a:pt x="4270" y="2030"/>
                      <a:pt x="4358" y="2557"/>
                    </a:cubicBezTo>
                    <a:cubicBezTo>
                      <a:pt x="3973" y="2459"/>
                      <a:pt x="3570" y="2374"/>
                      <a:pt x="3176" y="2374"/>
                    </a:cubicBezTo>
                    <a:cubicBezTo>
                      <a:pt x="3151" y="2374"/>
                      <a:pt x="3127" y="2375"/>
                      <a:pt x="3102" y="2375"/>
                    </a:cubicBezTo>
                    <a:cubicBezTo>
                      <a:pt x="2720" y="2387"/>
                      <a:pt x="2328" y="2510"/>
                      <a:pt x="2054" y="2814"/>
                    </a:cubicBezTo>
                    <a:cubicBezTo>
                      <a:pt x="1827" y="3064"/>
                      <a:pt x="1715" y="3442"/>
                      <a:pt x="1791" y="3795"/>
                    </a:cubicBezTo>
                    <a:cubicBezTo>
                      <a:pt x="1685" y="3780"/>
                      <a:pt x="1578" y="3770"/>
                      <a:pt x="1472" y="3770"/>
                    </a:cubicBezTo>
                    <a:cubicBezTo>
                      <a:pt x="1439" y="3770"/>
                      <a:pt x="1406" y="3771"/>
                      <a:pt x="1373" y="3773"/>
                    </a:cubicBezTo>
                    <a:cubicBezTo>
                      <a:pt x="976" y="3795"/>
                      <a:pt x="568" y="3983"/>
                      <a:pt x="391" y="4399"/>
                    </a:cubicBezTo>
                    <a:cubicBezTo>
                      <a:pt x="268" y="4695"/>
                      <a:pt x="320" y="5076"/>
                      <a:pt x="534" y="5298"/>
                    </a:cubicBezTo>
                    <a:cubicBezTo>
                      <a:pt x="411" y="5346"/>
                      <a:pt x="300" y="5430"/>
                      <a:pt x="222" y="5548"/>
                    </a:cubicBezTo>
                    <a:cubicBezTo>
                      <a:pt x="0" y="5882"/>
                      <a:pt x="93" y="6336"/>
                      <a:pt x="376" y="6598"/>
                    </a:cubicBezTo>
                    <a:cubicBezTo>
                      <a:pt x="533" y="6741"/>
                      <a:pt x="717" y="6834"/>
                      <a:pt x="897" y="6930"/>
                    </a:cubicBezTo>
                    <a:cubicBezTo>
                      <a:pt x="1012" y="6994"/>
                      <a:pt x="1124" y="7056"/>
                      <a:pt x="1238" y="7117"/>
                    </a:cubicBezTo>
                    <a:cubicBezTo>
                      <a:pt x="1176" y="7154"/>
                      <a:pt x="1119" y="7202"/>
                      <a:pt x="1072" y="7264"/>
                    </a:cubicBezTo>
                    <a:cubicBezTo>
                      <a:pt x="733" y="7721"/>
                      <a:pt x="1047" y="8399"/>
                      <a:pt x="1440" y="8601"/>
                    </a:cubicBezTo>
                    <a:cubicBezTo>
                      <a:pt x="2709" y="9252"/>
                      <a:pt x="3702" y="9487"/>
                      <a:pt x="4474" y="9487"/>
                    </a:cubicBezTo>
                    <a:cubicBezTo>
                      <a:pt x="6317" y="9487"/>
                      <a:pt x="6898" y="8148"/>
                      <a:pt x="6958" y="7942"/>
                    </a:cubicBezTo>
                    <a:cubicBezTo>
                      <a:pt x="7099" y="7471"/>
                      <a:pt x="7161" y="6975"/>
                      <a:pt x="7179" y="6475"/>
                    </a:cubicBezTo>
                    <a:cubicBezTo>
                      <a:pt x="7187" y="6267"/>
                      <a:pt x="7184" y="6055"/>
                      <a:pt x="7171" y="5845"/>
                    </a:cubicBezTo>
                    <a:cubicBezTo>
                      <a:pt x="7231" y="5754"/>
                      <a:pt x="6440" y="2644"/>
                      <a:pt x="6328" y="1703"/>
                    </a:cubicBezTo>
                    <a:cubicBezTo>
                      <a:pt x="6256" y="1113"/>
                      <a:pt x="6260" y="389"/>
                      <a:pt x="5646" y="83"/>
                    </a:cubicBezTo>
                    <a:cubicBezTo>
                      <a:pt x="5535" y="27"/>
                      <a:pt x="5417" y="0"/>
                      <a:pt x="5299"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53;p37">
                <a:extLst>
                  <a:ext uri="{FF2B5EF4-FFF2-40B4-BE49-F238E27FC236}">
                    <a16:creationId xmlns:a16="http://schemas.microsoft.com/office/drawing/2014/main" id="{D538F062-BA78-25B8-FAA6-7F6B802AFEB2}"/>
                  </a:ext>
                </a:extLst>
              </p:cNvPr>
              <p:cNvSpPr/>
              <p:nvPr/>
            </p:nvSpPr>
            <p:spPr>
              <a:xfrm>
                <a:off x="6002895" y="4660281"/>
                <a:ext cx="206045" cy="53663"/>
              </a:xfrm>
              <a:custGeom>
                <a:avLst/>
                <a:gdLst/>
                <a:ahLst/>
                <a:cxnLst/>
                <a:rect l="l" t="t" r="r" b="b"/>
                <a:pathLst>
                  <a:path w="4479" h="1045" extrusionOk="0">
                    <a:moveTo>
                      <a:pt x="1046" y="1"/>
                    </a:moveTo>
                    <a:cubicBezTo>
                      <a:pt x="713" y="1"/>
                      <a:pt x="381" y="27"/>
                      <a:pt x="52" y="78"/>
                    </a:cubicBezTo>
                    <a:cubicBezTo>
                      <a:pt x="21" y="84"/>
                      <a:pt x="0" y="116"/>
                      <a:pt x="5" y="152"/>
                    </a:cubicBezTo>
                    <a:cubicBezTo>
                      <a:pt x="9" y="180"/>
                      <a:pt x="29" y="200"/>
                      <a:pt x="52" y="206"/>
                    </a:cubicBezTo>
                    <a:lnTo>
                      <a:pt x="52" y="207"/>
                    </a:lnTo>
                    <a:cubicBezTo>
                      <a:pt x="55" y="208"/>
                      <a:pt x="59" y="208"/>
                      <a:pt x="62" y="208"/>
                    </a:cubicBezTo>
                    <a:cubicBezTo>
                      <a:pt x="65" y="208"/>
                      <a:pt x="68" y="208"/>
                      <a:pt x="72" y="207"/>
                    </a:cubicBezTo>
                    <a:cubicBezTo>
                      <a:pt x="396" y="155"/>
                      <a:pt x="724" y="130"/>
                      <a:pt x="1052" y="130"/>
                    </a:cubicBezTo>
                    <a:cubicBezTo>
                      <a:pt x="2201" y="130"/>
                      <a:pt x="3357" y="441"/>
                      <a:pt x="4386" y="1037"/>
                    </a:cubicBezTo>
                    <a:cubicBezTo>
                      <a:pt x="4395" y="1042"/>
                      <a:pt x="4404" y="1044"/>
                      <a:pt x="4413" y="1044"/>
                    </a:cubicBezTo>
                    <a:cubicBezTo>
                      <a:pt x="4434" y="1044"/>
                      <a:pt x="4454" y="1031"/>
                      <a:pt x="4464" y="1010"/>
                    </a:cubicBezTo>
                    <a:cubicBezTo>
                      <a:pt x="4479" y="978"/>
                      <a:pt x="4467" y="939"/>
                      <a:pt x="4438" y="923"/>
                    </a:cubicBezTo>
                    <a:cubicBezTo>
                      <a:pt x="3391" y="317"/>
                      <a:pt x="2215" y="1"/>
                      <a:pt x="1046"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54;p37">
                <a:extLst>
                  <a:ext uri="{FF2B5EF4-FFF2-40B4-BE49-F238E27FC236}">
                    <a16:creationId xmlns:a16="http://schemas.microsoft.com/office/drawing/2014/main" id="{AB6F0CB6-72F5-7B76-28F2-0E8A2DD4A023}"/>
                  </a:ext>
                </a:extLst>
              </p:cNvPr>
              <p:cNvSpPr/>
              <p:nvPr/>
            </p:nvSpPr>
            <p:spPr>
              <a:xfrm>
                <a:off x="6035465" y="4754613"/>
                <a:ext cx="158111" cy="52585"/>
              </a:xfrm>
              <a:custGeom>
                <a:avLst/>
                <a:gdLst/>
                <a:ahLst/>
                <a:cxnLst/>
                <a:rect l="l" t="t" r="r" b="b"/>
                <a:pathLst>
                  <a:path w="3437" h="1024" extrusionOk="0">
                    <a:moveTo>
                      <a:pt x="537" y="1"/>
                    </a:moveTo>
                    <a:cubicBezTo>
                      <a:pt x="377" y="1"/>
                      <a:pt x="216" y="12"/>
                      <a:pt x="53" y="35"/>
                    </a:cubicBezTo>
                    <a:cubicBezTo>
                      <a:pt x="22" y="40"/>
                      <a:pt x="0" y="73"/>
                      <a:pt x="5" y="108"/>
                    </a:cubicBezTo>
                    <a:cubicBezTo>
                      <a:pt x="9" y="140"/>
                      <a:pt x="35" y="164"/>
                      <a:pt x="65" y="164"/>
                    </a:cubicBezTo>
                    <a:cubicBezTo>
                      <a:pt x="67" y="164"/>
                      <a:pt x="69" y="164"/>
                      <a:pt x="71" y="164"/>
                    </a:cubicBezTo>
                    <a:cubicBezTo>
                      <a:pt x="229" y="141"/>
                      <a:pt x="385" y="130"/>
                      <a:pt x="541" y="130"/>
                    </a:cubicBezTo>
                    <a:cubicBezTo>
                      <a:pt x="1548" y="130"/>
                      <a:pt x="2514" y="570"/>
                      <a:pt x="3346" y="1017"/>
                    </a:cubicBezTo>
                    <a:cubicBezTo>
                      <a:pt x="3351" y="1020"/>
                      <a:pt x="3355" y="1021"/>
                      <a:pt x="3360" y="1022"/>
                    </a:cubicBezTo>
                    <a:cubicBezTo>
                      <a:pt x="3364" y="1023"/>
                      <a:pt x="3368" y="1023"/>
                      <a:pt x="3371" y="1023"/>
                    </a:cubicBezTo>
                    <a:cubicBezTo>
                      <a:pt x="3393" y="1023"/>
                      <a:pt x="3414" y="1010"/>
                      <a:pt x="3424" y="987"/>
                    </a:cubicBezTo>
                    <a:cubicBezTo>
                      <a:pt x="3437" y="956"/>
                      <a:pt x="3424" y="917"/>
                      <a:pt x="3395" y="901"/>
                    </a:cubicBezTo>
                    <a:cubicBezTo>
                      <a:pt x="2550" y="447"/>
                      <a:pt x="1568" y="1"/>
                      <a:pt x="537"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555;p37">
                <a:extLst>
                  <a:ext uri="{FF2B5EF4-FFF2-40B4-BE49-F238E27FC236}">
                    <a16:creationId xmlns:a16="http://schemas.microsoft.com/office/drawing/2014/main" id="{61D66F06-F23E-022F-8B73-BFC803859164}"/>
                  </a:ext>
                </a:extLst>
              </p:cNvPr>
              <p:cNvSpPr/>
              <p:nvPr/>
            </p:nvSpPr>
            <p:spPr>
              <a:xfrm>
                <a:off x="6179361" y="4519374"/>
                <a:ext cx="45358" cy="40260"/>
              </a:xfrm>
              <a:custGeom>
                <a:avLst/>
                <a:gdLst/>
                <a:ahLst/>
                <a:cxnLst/>
                <a:rect l="l" t="t" r="r" b="b"/>
                <a:pathLst>
                  <a:path w="986" h="784" extrusionOk="0">
                    <a:moveTo>
                      <a:pt x="72" y="0"/>
                    </a:moveTo>
                    <a:cubicBezTo>
                      <a:pt x="52" y="0"/>
                      <a:pt x="33" y="9"/>
                      <a:pt x="20" y="26"/>
                    </a:cubicBezTo>
                    <a:cubicBezTo>
                      <a:pt x="1" y="53"/>
                      <a:pt x="4" y="100"/>
                      <a:pt x="35" y="119"/>
                    </a:cubicBezTo>
                    <a:cubicBezTo>
                      <a:pt x="332" y="299"/>
                      <a:pt x="609" y="514"/>
                      <a:pt x="856" y="758"/>
                    </a:cubicBezTo>
                    <a:cubicBezTo>
                      <a:pt x="871" y="774"/>
                      <a:pt x="891" y="783"/>
                      <a:pt x="911" y="783"/>
                    </a:cubicBezTo>
                    <a:cubicBezTo>
                      <a:pt x="924" y="783"/>
                      <a:pt x="937" y="779"/>
                      <a:pt x="949" y="770"/>
                    </a:cubicBezTo>
                    <a:cubicBezTo>
                      <a:pt x="974" y="749"/>
                      <a:pt x="985" y="703"/>
                      <a:pt x="959" y="677"/>
                    </a:cubicBezTo>
                    <a:cubicBezTo>
                      <a:pt x="704" y="423"/>
                      <a:pt x="420" y="200"/>
                      <a:pt x="113" y="13"/>
                    </a:cubicBezTo>
                    <a:cubicBezTo>
                      <a:pt x="100" y="5"/>
                      <a:pt x="86" y="0"/>
                      <a:pt x="72"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56;p37">
                <a:extLst>
                  <a:ext uri="{FF2B5EF4-FFF2-40B4-BE49-F238E27FC236}">
                    <a16:creationId xmlns:a16="http://schemas.microsoft.com/office/drawing/2014/main" id="{A0788191-5D2C-841B-209E-4C880BDC9035}"/>
                  </a:ext>
                </a:extLst>
              </p:cNvPr>
              <p:cNvSpPr/>
              <p:nvPr/>
            </p:nvSpPr>
            <p:spPr>
              <a:xfrm>
                <a:off x="6065873" y="4579044"/>
                <a:ext cx="136351" cy="50788"/>
              </a:xfrm>
              <a:custGeom>
                <a:avLst/>
                <a:gdLst/>
                <a:ahLst/>
                <a:cxnLst/>
                <a:rect l="l" t="t" r="r" b="b"/>
                <a:pathLst>
                  <a:path w="2964" h="989" extrusionOk="0">
                    <a:moveTo>
                      <a:pt x="95" y="0"/>
                    </a:moveTo>
                    <a:cubicBezTo>
                      <a:pt x="14" y="0"/>
                      <a:pt x="0" y="128"/>
                      <a:pt x="85" y="133"/>
                    </a:cubicBezTo>
                    <a:cubicBezTo>
                      <a:pt x="1051" y="182"/>
                      <a:pt x="1998" y="473"/>
                      <a:pt x="2824" y="978"/>
                    </a:cubicBezTo>
                    <a:cubicBezTo>
                      <a:pt x="2836" y="986"/>
                      <a:pt x="2848" y="989"/>
                      <a:pt x="2860" y="989"/>
                    </a:cubicBezTo>
                    <a:cubicBezTo>
                      <a:pt x="2919" y="989"/>
                      <a:pt x="2964" y="909"/>
                      <a:pt x="2903" y="872"/>
                    </a:cubicBezTo>
                    <a:cubicBezTo>
                      <a:pt x="2057" y="355"/>
                      <a:pt x="1090" y="52"/>
                      <a:pt x="99" y="0"/>
                    </a:cubicBezTo>
                    <a:cubicBezTo>
                      <a:pt x="98" y="0"/>
                      <a:pt x="96" y="0"/>
                      <a:pt x="95"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557;p37">
                <a:extLst>
                  <a:ext uri="{FF2B5EF4-FFF2-40B4-BE49-F238E27FC236}">
                    <a16:creationId xmlns:a16="http://schemas.microsoft.com/office/drawing/2014/main" id="{AD282E02-8169-8E6C-4305-120C0A13DB1A}"/>
                  </a:ext>
                </a:extLst>
              </p:cNvPr>
              <p:cNvSpPr/>
              <p:nvPr/>
            </p:nvSpPr>
            <p:spPr>
              <a:xfrm>
                <a:off x="4382091" y="4901733"/>
                <a:ext cx="338486" cy="470543"/>
              </a:xfrm>
              <a:custGeom>
                <a:avLst/>
                <a:gdLst/>
                <a:ahLst/>
                <a:cxnLst/>
                <a:rect l="l" t="t" r="r" b="b"/>
                <a:pathLst>
                  <a:path w="7358" h="9163" extrusionOk="0">
                    <a:moveTo>
                      <a:pt x="1032" y="1"/>
                    </a:moveTo>
                    <a:cubicBezTo>
                      <a:pt x="851" y="1"/>
                      <a:pt x="674" y="60"/>
                      <a:pt x="528" y="182"/>
                    </a:cubicBezTo>
                    <a:cubicBezTo>
                      <a:pt x="1" y="620"/>
                      <a:pt x="168" y="1324"/>
                      <a:pt x="232" y="1913"/>
                    </a:cubicBezTo>
                    <a:cubicBezTo>
                      <a:pt x="337" y="2856"/>
                      <a:pt x="274" y="6064"/>
                      <a:pt x="353" y="6139"/>
                    </a:cubicBezTo>
                    <a:cubicBezTo>
                      <a:pt x="387" y="6346"/>
                      <a:pt x="433" y="6553"/>
                      <a:pt x="489" y="6754"/>
                    </a:cubicBezTo>
                    <a:cubicBezTo>
                      <a:pt x="620" y="7237"/>
                      <a:pt x="793" y="7706"/>
                      <a:pt x="1036" y="8134"/>
                    </a:cubicBezTo>
                    <a:cubicBezTo>
                      <a:pt x="1126" y="8292"/>
                      <a:pt x="1768" y="9162"/>
                      <a:pt x="3061" y="9162"/>
                    </a:cubicBezTo>
                    <a:cubicBezTo>
                      <a:pt x="3926" y="9162"/>
                      <a:pt x="5083" y="8773"/>
                      <a:pt x="6561" y="7519"/>
                    </a:cubicBezTo>
                    <a:cubicBezTo>
                      <a:pt x="6898" y="7235"/>
                      <a:pt x="7048" y="6503"/>
                      <a:pt x="6614" y="6136"/>
                    </a:cubicBezTo>
                    <a:cubicBezTo>
                      <a:pt x="6556" y="6085"/>
                      <a:pt x="6490" y="6051"/>
                      <a:pt x="6420" y="6029"/>
                    </a:cubicBezTo>
                    <a:cubicBezTo>
                      <a:pt x="6517" y="5944"/>
                      <a:pt x="6612" y="5858"/>
                      <a:pt x="6709" y="5770"/>
                    </a:cubicBezTo>
                    <a:cubicBezTo>
                      <a:pt x="6863" y="5636"/>
                      <a:pt x="7021" y="5502"/>
                      <a:pt x="7141" y="5328"/>
                    </a:cubicBezTo>
                    <a:cubicBezTo>
                      <a:pt x="7357" y="5009"/>
                      <a:pt x="7344" y="4545"/>
                      <a:pt x="7052" y="4271"/>
                    </a:cubicBezTo>
                    <a:cubicBezTo>
                      <a:pt x="6950" y="4175"/>
                      <a:pt x="6822" y="4116"/>
                      <a:pt x="6691" y="4098"/>
                    </a:cubicBezTo>
                    <a:cubicBezTo>
                      <a:pt x="6848" y="3833"/>
                      <a:pt x="6815" y="3450"/>
                      <a:pt x="6626" y="3190"/>
                    </a:cubicBezTo>
                    <a:cubicBezTo>
                      <a:pt x="6413" y="2899"/>
                      <a:pt x="6090" y="2782"/>
                      <a:pt x="5768" y="2782"/>
                    </a:cubicBezTo>
                    <a:cubicBezTo>
                      <a:pt x="5687" y="2782"/>
                      <a:pt x="5606" y="2789"/>
                      <a:pt x="5527" y="2803"/>
                    </a:cubicBezTo>
                    <a:cubicBezTo>
                      <a:pt x="5391" y="2826"/>
                      <a:pt x="5256" y="2869"/>
                      <a:pt x="5126" y="2920"/>
                    </a:cubicBezTo>
                    <a:cubicBezTo>
                      <a:pt x="5120" y="2559"/>
                      <a:pt x="4925" y="2216"/>
                      <a:pt x="4647" y="2025"/>
                    </a:cubicBezTo>
                    <a:cubicBezTo>
                      <a:pt x="4416" y="1864"/>
                      <a:pt x="4149" y="1799"/>
                      <a:pt x="3882" y="1799"/>
                    </a:cubicBezTo>
                    <a:cubicBezTo>
                      <a:pt x="3763" y="1799"/>
                      <a:pt x="3643" y="1812"/>
                      <a:pt x="3527" y="1835"/>
                    </a:cubicBezTo>
                    <a:cubicBezTo>
                      <a:pt x="3118" y="1919"/>
                      <a:pt x="2721" y="2104"/>
                      <a:pt x="2344" y="2298"/>
                    </a:cubicBezTo>
                    <a:cubicBezTo>
                      <a:pt x="2311" y="1765"/>
                      <a:pt x="2195" y="1228"/>
                      <a:pt x="1979" y="748"/>
                    </a:cubicBezTo>
                    <a:cubicBezTo>
                      <a:pt x="1850" y="463"/>
                      <a:pt x="1666" y="195"/>
                      <a:pt x="1366" y="69"/>
                    </a:cubicBezTo>
                    <a:cubicBezTo>
                      <a:pt x="1258" y="24"/>
                      <a:pt x="1144" y="1"/>
                      <a:pt x="1032"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58;p37">
                <a:extLst>
                  <a:ext uri="{FF2B5EF4-FFF2-40B4-BE49-F238E27FC236}">
                    <a16:creationId xmlns:a16="http://schemas.microsoft.com/office/drawing/2014/main" id="{1372C424-85E3-FD49-FC46-4A922E2AF176}"/>
                  </a:ext>
                </a:extLst>
              </p:cNvPr>
              <p:cNvSpPr/>
              <p:nvPr/>
            </p:nvSpPr>
            <p:spPr>
              <a:xfrm>
                <a:off x="4499443" y="5111553"/>
                <a:ext cx="191968" cy="99264"/>
              </a:xfrm>
              <a:custGeom>
                <a:avLst/>
                <a:gdLst/>
                <a:ahLst/>
                <a:cxnLst/>
                <a:rect l="l" t="t" r="r" b="b"/>
                <a:pathLst>
                  <a:path w="4173" h="1933" extrusionOk="0">
                    <a:moveTo>
                      <a:pt x="4111" y="0"/>
                    </a:moveTo>
                    <a:cubicBezTo>
                      <a:pt x="4109" y="0"/>
                      <a:pt x="4108" y="0"/>
                      <a:pt x="4106" y="0"/>
                    </a:cubicBezTo>
                    <a:cubicBezTo>
                      <a:pt x="2610" y="108"/>
                      <a:pt x="1161" y="755"/>
                      <a:pt x="28" y="1819"/>
                    </a:cubicBezTo>
                    <a:cubicBezTo>
                      <a:pt x="3" y="1841"/>
                      <a:pt x="1" y="1882"/>
                      <a:pt x="21" y="1910"/>
                    </a:cubicBezTo>
                    <a:cubicBezTo>
                      <a:pt x="33" y="1925"/>
                      <a:pt x="50" y="1933"/>
                      <a:pt x="67" y="1933"/>
                    </a:cubicBezTo>
                    <a:cubicBezTo>
                      <a:pt x="80" y="1933"/>
                      <a:pt x="93" y="1928"/>
                      <a:pt x="103" y="1917"/>
                    </a:cubicBezTo>
                    <a:cubicBezTo>
                      <a:pt x="1219" y="871"/>
                      <a:pt x="2645" y="235"/>
                      <a:pt x="4117" y="129"/>
                    </a:cubicBezTo>
                    <a:cubicBezTo>
                      <a:pt x="4123" y="129"/>
                      <a:pt x="4130" y="126"/>
                      <a:pt x="4136" y="124"/>
                    </a:cubicBezTo>
                    <a:cubicBezTo>
                      <a:pt x="4158" y="113"/>
                      <a:pt x="4173" y="89"/>
                      <a:pt x="4170" y="60"/>
                    </a:cubicBezTo>
                    <a:cubicBezTo>
                      <a:pt x="4168" y="27"/>
                      <a:pt x="4141" y="0"/>
                      <a:pt x="4111"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59;p37">
                <a:extLst>
                  <a:ext uri="{FF2B5EF4-FFF2-40B4-BE49-F238E27FC236}">
                    <a16:creationId xmlns:a16="http://schemas.microsoft.com/office/drawing/2014/main" id="{0F2F11F6-EC4D-A19F-2A34-8763431BEBCD}"/>
                  </a:ext>
                </a:extLst>
              </p:cNvPr>
              <p:cNvSpPr/>
              <p:nvPr/>
            </p:nvSpPr>
            <p:spPr>
              <a:xfrm>
                <a:off x="4533393" y="5209428"/>
                <a:ext cx="145138" cy="88326"/>
              </a:xfrm>
              <a:custGeom>
                <a:avLst/>
                <a:gdLst/>
                <a:ahLst/>
                <a:cxnLst/>
                <a:rect l="l" t="t" r="r" b="b"/>
                <a:pathLst>
                  <a:path w="3155" h="1720" extrusionOk="0">
                    <a:moveTo>
                      <a:pt x="3091" y="1"/>
                    </a:moveTo>
                    <a:cubicBezTo>
                      <a:pt x="3089" y="1"/>
                      <a:pt x="3088" y="1"/>
                      <a:pt x="3087" y="1"/>
                    </a:cubicBezTo>
                    <a:cubicBezTo>
                      <a:pt x="1873" y="108"/>
                      <a:pt x="860" y="871"/>
                      <a:pt x="29" y="1604"/>
                    </a:cubicBezTo>
                    <a:cubicBezTo>
                      <a:pt x="4" y="1626"/>
                      <a:pt x="0" y="1666"/>
                      <a:pt x="21" y="1695"/>
                    </a:cubicBezTo>
                    <a:cubicBezTo>
                      <a:pt x="33" y="1711"/>
                      <a:pt x="50" y="1720"/>
                      <a:pt x="67" y="1720"/>
                    </a:cubicBezTo>
                    <a:cubicBezTo>
                      <a:pt x="75" y="1720"/>
                      <a:pt x="83" y="1718"/>
                      <a:pt x="90" y="1714"/>
                    </a:cubicBezTo>
                    <a:cubicBezTo>
                      <a:pt x="95" y="1713"/>
                      <a:pt x="99" y="1710"/>
                      <a:pt x="103" y="1706"/>
                    </a:cubicBezTo>
                    <a:cubicBezTo>
                      <a:pt x="921" y="986"/>
                      <a:pt x="1916" y="234"/>
                      <a:pt x="3098" y="131"/>
                    </a:cubicBezTo>
                    <a:cubicBezTo>
                      <a:pt x="3131" y="127"/>
                      <a:pt x="3154" y="96"/>
                      <a:pt x="3150" y="61"/>
                    </a:cubicBezTo>
                    <a:cubicBezTo>
                      <a:pt x="3148" y="27"/>
                      <a:pt x="3120" y="1"/>
                      <a:pt x="3091"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60;p37">
                <a:extLst>
                  <a:ext uri="{FF2B5EF4-FFF2-40B4-BE49-F238E27FC236}">
                    <a16:creationId xmlns:a16="http://schemas.microsoft.com/office/drawing/2014/main" id="{9EDA52DE-5EF3-190F-E73A-BCBF513F080A}"/>
                  </a:ext>
                </a:extLst>
              </p:cNvPr>
              <p:cNvSpPr/>
              <p:nvPr/>
            </p:nvSpPr>
            <p:spPr>
              <a:xfrm>
                <a:off x="4452567" y="5015322"/>
                <a:ext cx="37676" cy="49144"/>
              </a:xfrm>
              <a:custGeom>
                <a:avLst/>
                <a:gdLst/>
                <a:ahLst/>
                <a:cxnLst/>
                <a:rect l="l" t="t" r="r" b="b"/>
                <a:pathLst>
                  <a:path w="819" h="957" extrusionOk="0">
                    <a:moveTo>
                      <a:pt x="745" y="0"/>
                    </a:moveTo>
                    <a:cubicBezTo>
                      <a:pt x="726" y="0"/>
                      <a:pt x="707" y="8"/>
                      <a:pt x="692" y="22"/>
                    </a:cubicBezTo>
                    <a:cubicBezTo>
                      <a:pt x="435" y="275"/>
                      <a:pt x="211" y="557"/>
                      <a:pt x="18" y="863"/>
                    </a:cubicBezTo>
                    <a:cubicBezTo>
                      <a:pt x="0" y="892"/>
                      <a:pt x="21" y="937"/>
                      <a:pt x="51" y="950"/>
                    </a:cubicBezTo>
                    <a:cubicBezTo>
                      <a:pt x="60" y="954"/>
                      <a:pt x="69" y="956"/>
                      <a:pt x="78" y="956"/>
                    </a:cubicBezTo>
                    <a:cubicBezTo>
                      <a:pt x="103" y="956"/>
                      <a:pt x="125" y="940"/>
                      <a:pt x="139" y="918"/>
                    </a:cubicBezTo>
                    <a:cubicBezTo>
                      <a:pt x="324" y="624"/>
                      <a:pt x="544" y="352"/>
                      <a:pt x="794" y="108"/>
                    </a:cubicBezTo>
                    <a:cubicBezTo>
                      <a:pt x="818" y="83"/>
                      <a:pt x="811" y="36"/>
                      <a:pt x="786" y="16"/>
                    </a:cubicBezTo>
                    <a:cubicBezTo>
                      <a:pt x="773" y="5"/>
                      <a:pt x="759" y="0"/>
                      <a:pt x="745"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561;p37">
                <a:extLst>
                  <a:ext uri="{FF2B5EF4-FFF2-40B4-BE49-F238E27FC236}">
                    <a16:creationId xmlns:a16="http://schemas.microsoft.com/office/drawing/2014/main" id="{11116A50-89F1-7735-26B2-5CE16A860BA7}"/>
                  </a:ext>
                </a:extLst>
              </p:cNvPr>
              <p:cNvSpPr/>
              <p:nvPr/>
            </p:nvSpPr>
            <p:spPr>
              <a:xfrm>
                <a:off x="4488955" y="5044900"/>
                <a:ext cx="124161" cy="81959"/>
              </a:xfrm>
              <a:custGeom>
                <a:avLst/>
                <a:gdLst/>
                <a:ahLst/>
                <a:cxnLst/>
                <a:rect l="l" t="t" r="r" b="b"/>
                <a:pathLst>
                  <a:path w="2699" h="1596" extrusionOk="0">
                    <a:moveTo>
                      <a:pt x="2599" y="0"/>
                    </a:moveTo>
                    <a:cubicBezTo>
                      <a:pt x="2593" y="0"/>
                      <a:pt x="2586" y="1"/>
                      <a:pt x="2580" y="3"/>
                    </a:cubicBezTo>
                    <a:cubicBezTo>
                      <a:pt x="1626" y="279"/>
                      <a:pt x="753" y="793"/>
                      <a:pt x="47" y="1489"/>
                    </a:cubicBezTo>
                    <a:cubicBezTo>
                      <a:pt x="0" y="1535"/>
                      <a:pt x="48" y="1595"/>
                      <a:pt x="100" y="1595"/>
                    </a:cubicBezTo>
                    <a:cubicBezTo>
                      <a:pt x="116" y="1595"/>
                      <a:pt x="133" y="1589"/>
                      <a:pt x="147" y="1575"/>
                    </a:cubicBezTo>
                    <a:cubicBezTo>
                      <a:pt x="837" y="894"/>
                      <a:pt x="1693" y="397"/>
                      <a:pt x="2622" y="128"/>
                    </a:cubicBezTo>
                    <a:cubicBezTo>
                      <a:pt x="2699" y="107"/>
                      <a:pt x="2667" y="0"/>
                      <a:pt x="2599"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62;p37">
                <a:extLst>
                  <a:ext uri="{FF2B5EF4-FFF2-40B4-BE49-F238E27FC236}">
                    <a16:creationId xmlns:a16="http://schemas.microsoft.com/office/drawing/2014/main" id="{D9CFE66D-8B12-94D0-D2E8-14BA9E3FFD77}"/>
                  </a:ext>
                </a:extLst>
              </p:cNvPr>
              <p:cNvSpPr/>
              <p:nvPr/>
            </p:nvSpPr>
            <p:spPr>
              <a:xfrm>
                <a:off x="5187349" y="3601769"/>
                <a:ext cx="81936" cy="90579"/>
              </a:xfrm>
              <a:custGeom>
                <a:avLst/>
                <a:gdLst/>
                <a:ahLst/>
                <a:cxnLst/>
                <a:rect l="l" t="t" r="r" b="b"/>
                <a:pathLst>
                  <a:path w="2588" h="2861" extrusionOk="0">
                    <a:moveTo>
                      <a:pt x="1611" y="0"/>
                    </a:moveTo>
                    <a:cubicBezTo>
                      <a:pt x="1015" y="0"/>
                      <a:pt x="86" y="613"/>
                      <a:pt x="46" y="640"/>
                    </a:cubicBezTo>
                    <a:cubicBezTo>
                      <a:pt x="10" y="664"/>
                      <a:pt x="1" y="714"/>
                      <a:pt x="25" y="750"/>
                    </a:cubicBezTo>
                    <a:cubicBezTo>
                      <a:pt x="40" y="773"/>
                      <a:pt x="65" y="785"/>
                      <a:pt x="90" y="785"/>
                    </a:cubicBezTo>
                    <a:cubicBezTo>
                      <a:pt x="106" y="785"/>
                      <a:pt x="122" y="780"/>
                      <a:pt x="136" y="771"/>
                    </a:cubicBezTo>
                    <a:cubicBezTo>
                      <a:pt x="144" y="765"/>
                      <a:pt x="1061" y="159"/>
                      <a:pt x="1607" y="159"/>
                    </a:cubicBezTo>
                    <a:cubicBezTo>
                      <a:pt x="1623" y="159"/>
                      <a:pt x="1639" y="159"/>
                      <a:pt x="1655" y="160"/>
                    </a:cubicBezTo>
                    <a:cubicBezTo>
                      <a:pt x="1819" y="172"/>
                      <a:pt x="2003" y="376"/>
                      <a:pt x="2137" y="693"/>
                    </a:cubicBezTo>
                    <a:cubicBezTo>
                      <a:pt x="2381" y="1279"/>
                      <a:pt x="2423" y="2166"/>
                      <a:pt x="1936" y="2730"/>
                    </a:cubicBezTo>
                    <a:cubicBezTo>
                      <a:pt x="1906" y="2763"/>
                      <a:pt x="1910" y="2813"/>
                      <a:pt x="1944" y="2841"/>
                    </a:cubicBezTo>
                    <a:cubicBezTo>
                      <a:pt x="1959" y="2854"/>
                      <a:pt x="1977" y="2860"/>
                      <a:pt x="1996" y="2860"/>
                    </a:cubicBezTo>
                    <a:cubicBezTo>
                      <a:pt x="2007" y="2860"/>
                      <a:pt x="2019" y="2858"/>
                      <a:pt x="2029" y="2853"/>
                    </a:cubicBezTo>
                    <a:cubicBezTo>
                      <a:pt x="2040" y="2849"/>
                      <a:pt x="2049" y="2843"/>
                      <a:pt x="2057" y="2833"/>
                    </a:cubicBezTo>
                    <a:cubicBezTo>
                      <a:pt x="2588" y="2218"/>
                      <a:pt x="2546" y="1261"/>
                      <a:pt x="2284" y="632"/>
                    </a:cubicBezTo>
                    <a:cubicBezTo>
                      <a:pt x="2123" y="249"/>
                      <a:pt x="1898" y="19"/>
                      <a:pt x="1667" y="2"/>
                    </a:cubicBezTo>
                    <a:cubicBezTo>
                      <a:pt x="1649" y="1"/>
                      <a:pt x="1630" y="0"/>
                      <a:pt x="1611"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8" name="组合 10">
            <a:extLst>
              <a:ext uri="{FF2B5EF4-FFF2-40B4-BE49-F238E27FC236}">
                <a16:creationId xmlns:a16="http://schemas.microsoft.com/office/drawing/2014/main" id="{3E4F7E08-959E-588A-35BD-8DDCEEE2C2B7}"/>
              </a:ext>
            </a:extLst>
          </p:cNvPr>
          <p:cNvGrpSpPr/>
          <p:nvPr/>
        </p:nvGrpSpPr>
        <p:grpSpPr>
          <a:xfrm>
            <a:off x="401219" y="1601848"/>
            <a:ext cx="2208372" cy="2742724"/>
            <a:chOff x="1251" y="6427"/>
            <a:chExt cx="4637" cy="5759"/>
          </a:xfrm>
        </p:grpSpPr>
        <p:grpSp>
          <p:nvGrpSpPr>
            <p:cNvPr id="209" name="组合 11">
              <a:extLst>
                <a:ext uri="{FF2B5EF4-FFF2-40B4-BE49-F238E27FC236}">
                  <a16:creationId xmlns:a16="http://schemas.microsoft.com/office/drawing/2014/main" id="{9ED52B87-D85B-284C-FF4C-2DE29ECFB6CF}"/>
                </a:ext>
              </a:extLst>
            </p:cNvPr>
            <p:cNvGrpSpPr/>
            <p:nvPr/>
          </p:nvGrpSpPr>
          <p:grpSpPr>
            <a:xfrm>
              <a:off x="2522" y="6427"/>
              <a:ext cx="1182" cy="1146"/>
              <a:chOff x="3250" y="6121"/>
              <a:chExt cx="1182" cy="1146"/>
            </a:xfrm>
          </p:grpSpPr>
          <p:sp>
            <p:nvSpPr>
              <p:cNvPr id="211" name="椭圆 1">
                <a:extLst>
                  <a:ext uri="{FF2B5EF4-FFF2-40B4-BE49-F238E27FC236}">
                    <a16:creationId xmlns:a16="http://schemas.microsoft.com/office/drawing/2014/main" id="{2B012413-78E6-8FA0-DB6B-0EC11694A3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2" name="TextBox 32">
                <a:extLst>
                  <a:ext uri="{FF2B5EF4-FFF2-40B4-BE49-F238E27FC236}">
                    <a16:creationId xmlns:a16="http://schemas.microsoft.com/office/drawing/2014/main" id="{05B6D279-2448-728D-9074-D5CC6282A639}"/>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10" name="TextBox 76">
              <a:extLst>
                <a:ext uri="{FF2B5EF4-FFF2-40B4-BE49-F238E27FC236}">
                  <a16:creationId xmlns:a16="http://schemas.microsoft.com/office/drawing/2014/main" id="{39B2C8CC-9532-354E-4B20-24A21BDF4D4D}"/>
                </a:ext>
              </a:extLst>
            </p:cNvPr>
            <p:cNvSpPr txBox="1"/>
            <p:nvPr/>
          </p:nvSpPr>
          <p:spPr>
            <a:xfrm>
              <a:off x="1251" y="7856"/>
              <a:ext cx="4637" cy="4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3200" dirty="0">
                  <a:solidFill>
                    <a:schemeClr val="bg1"/>
                  </a:solidFill>
                  <a:effectLst/>
                  <a:latin typeface="Times New Roman" panose="02020603050405020304" pitchFamily="18" charset="0"/>
                  <a:ea typeface="Arial" panose="020B0604020202020204" pitchFamily="34" charset="0"/>
                </a:rPr>
                <a:t>Ngữ điệu đọc cần khoan thai, nhẹ nhàng </a:t>
              </a:r>
              <a:endParaRPr kumimoji="0" lang="en-US" sz="4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213" name="组合 33">
            <a:extLst>
              <a:ext uri="{FF2B5EF4-FFF2-40B4-BE49-F238E27FC236}">
                <a16:creationId xmlns:a16="http://schemas.microsoft.com/office/drawing/2014/main" id="{5397EBFB-887D-5B25-9BAF-17A06177E03F}"/>
              </a:ext>
            </a:extLst>
          </p:cNvPr>
          <p:cNvGrpSpPr/>
          <p:nvPr/>
        </p:nvGrpSpPr>
        <p:grpSpPr>
          <a:xfrm>
            <a:off x="6329881" y="1211024"/>
            <a:ext cx="2548414" cy="1719264"/>
            <a:chOff x="4865" y="6427"/>
            <a:chExt cx="5351" cy="3610"/>
          </a:xfrm>
        </p:grpSpPr>
        <p:grpSp>
          <p:nvGrpSpPr>
            <p:cNvPr id="214" name="组合 34">
              <a:extLst>
                <a:ext uri="{FF2B5EF4-FFF2-40B4-BE49-F238E27FC236}">
                  <a16:creationId xmlns:a16="http://schemas.microsoft.com/office/drawing/2014/main" id="{0F448F11-A892-FB63-0386-24EBECB67FEE}"/>
                </a:ext>
              </a:extLst>
            </p:cNvPr>
            <p:cNvGrpSpPr/>
            <p:nvPr/>
          </p:nvGrpSpPr>
          <p:grpSpPr>
            <a:xfrm>
              <a:off x="6744" y="6427"/>
              <a:ext cx="1146" cy="1146"/>
              <a:chOff x="11167" y="6123"/>
              <a:chExt cx="1146" cy="1146"/>
            </a:xfrm>
          </p:grpSpPr>
          <p:sp>
            <p:nvSpPr>
              <p:cNvPr id="216" name="椭圆 1">
                <a:extLst>
                  <a:ext uri="{FF2B5EF4-FFF2-40B4-BE49-F238E27FC236}">
                    <a16:creationId xmlns:a16="http://schemas.microsoft.com/office/drawing/2014/main" id="{C6354835-65AE-B4CC-34A9-479AA6C99CDF}"/>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7" name="TextBox 32">
                <a:extLst>
                  <a:ext uri="{FF2B5EF4-FFF2-40B4-BE49-F238E27FC236}">
                    <a16:creationId xmlns:a16="http://schemas.microsoft.com/office/drawing/2014/main" id="{3AEAFBBB-8654-723A-1291-D89F95B08EF4}"/>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5" name="TextBox 76">
              <a:extLst>
                <a:ext uri="{FF2B5EF4-FFF2-40B4-BE49-F238E27FC236}">
                  <a16:creationId xmlns:a16="http://schemas.microsoft.com/office/drawing/2014/main" id="{E197A0A1-C2BA-1B6D-6739-C5445F0012F4}"/>
                </a:ext>
              </a:extLst>
            </p:cNvPr>
            <p:cNvSpPr txBox="1"/>
            <p:nvPr/>
          </p:nvSpPr>
          <p:spPr>
            <a:xfrm>
              <a:off x="4865" y="7775"/>
              <a:ext cx="5351" cy="22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3200" kern="0" dirty="0">
                  <a:solidFill>
                    <a:schemeClr val="bg1"/>
                  </a:solidFill>
                  <a:effectLst/>
                  <a:latin typeface="Times New Roman" panose="02020603050405020304" pitchFamily="18" charset="0"/>
                  <a:ea typeface="Times New Roman" panose="02020603050405020304" pitchFamily="18" charset="0"/>
                </a:rPr>
                <a:t>Lưu ý các </a:t>
              </a:r>
              <a:r>
                <a:rPr lang="en-US" sz="3200" kern="0" dirty="0" err="1">
                  <a:solidFill>
                    <a:schemeClr val="bg1"/>
                  </a:solidFill>
                  <a:latin typeface="Times New Roman" panose="02020603050405020304" pitchFamily="18" charset="0"/>
                  <a:ea typeface="Times New Roman" panose="02020603050405020304" pitchFamily="18" charset="0"/>
                </a:rPr>
                <a:t>từ</a:t>
              </a:r>
              <a:r>
                <a:rPr lang="en-US" sz="3200" kern="0" dirty="0">
                  <a:solidFill>
                    <a:schemeClr val="bg1"/>
                  </a:solidFill>
                  <a:latin typeface="Times New Roman" panose="02020603050405020304" pitchFamily="18" charset="0"/>
                  <a:ea typeface="Times New Roman" panose="02020603050405020304" pitchFamily="18" charset="0"/>
                </a:rPr>
                <a:t> </a:t>
              </a:r>
              <a:r>
                <a:rPr lang="en-US" sz="3200" kern="0" dirty="0" err="1">
                  <a:solidFill>
                    <a:schemeClr val="bg1"/>
                  </a:solidFill>
                  <a:latin typeface="Times New Roman" panose="02020603050405020304" pitchFamily="18" charset="0"/>
                  <a:ea typeface="Times New Roman" panose="02020603050405020304" pitchFamily="18" charset="0"/>
                </a:rPr>
                <a:t>khó</a:t>
              </a:r>
              <a:endParaRPr kumimoji="0" lang="en-US" sz="5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218" name="图片 2">
            <a:extLst>
              <a:ext uri="{FF2B5EF4-FFF2-40B4-BE49-F238E27FC236}">
                <a16:creationId xmlns:a16="http://schemas.microsoft.com/office/drawing/2014/main" id="{7FE27745-BFF5-D231-3273-AF07C8B04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71" y="1049680"/>
            <a:ext cx="1276258" cy="1276258"/>
          </a:xfrm>
          <a:prstGeom prst="rect">
            <a:avLst/>
          </a:prstGeom>
        </p:spPr>
      </p:pic>
    </p:spTree>
    <p:extLst>
      <p:ext uri="{BB962C8B-B14F-4D97-AF65-F5344CB8AC3E}">
        <p14:creationId xmlns:p14="http://schemas.microsoft.com/office/powerpoint/2010/main" val="18237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8"/>
                                        </p:tgtEl>
                                        <p:attrNameLst>
                                          <p:attrName>style.visibility</p:attrName>
                                        </p:attrNameLst>
                                      </p:cBhvr>
                                      <p:to>
                                        <p:strVal val="visible"/>
                                      </p:to>
                                    </p:set>
                                    <p:animEffect transition="in" filter="fade">
                                      <p:cBhvr>
                                        <p:cTn id="14" dur="1000"/>
                                        <p:tgtEl>
                                          <p:spTgt spid="218"/>
                                        </p:tgtEl>
                                      </p:cBhvr>
                                    </p:animEffect>
                                    <p:anim calcmode="lin" valueType="num">
                                      <p:cBhvr>
                                        <p:cTn id="15" dur="1000" fill="hold"/>
                                        <p:tgtEl>
                                          <p:spTgt spid="218"/>
                                        </p:tgtEl>
                                        <p:attrNameLst>
                                          <p:attrName>ppt_x</p:attrName>
                                        </p:attrNameLst>
                                      </p:cBhvr>
                                      <p:tavLst>
                                        <p:tav tm="0">
                                          <p:val>
                                            <p:strVal val="#ppt_x"/>
                                          </p:val>
                                        </p:tav>
                                        <p:tav tm="100000">
                                          <p:val>
                                            <p:strVal val="#ppt_x"/>
                                          </p:val>
                                        </p:tav>
                                      </p:tavLst>
                                    </p:anim>
                                    <p:anim calcmode="lin" valueType="num">
                                      <p:cBhvr>
                                        <p:cTn id="16" dur="1000" fill="hold"/>
                                        <p:tgtEl>
                                          <p:spTgt spid="2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anim calcmode="lin" valueType="num">
                                      <p:cBhvr>
                                        <p:cTn id="20" dur="1000" fill="hold"/>
                                        <p:tgtEl>
                                          <p:spTgt spid="208"/>
                                        </p:tgtEl>
                                        <p:attrNameLst>
                                          <p:attrName>ppt_x</p:attrName>
                                        </p:attrNameLst>
                                      </p:cBhvr>
                                      <p:tavLst>
                                        <p:tav tm="0">
                                          <p:val>
                                            <p:strVal val="#ppt_x"/>
                                          </p:val>
                                        </p:tav>
                                        <p:tav tm="100000">
                                          <p:val>
                                            <p:strVal val="#ppt_x"/>
                                          </p:val>
                                        </p:tav>
                                      </p:tavLst>
                                    </p:anim>
                                    <p:anim calcmode="lin" valueType="num">
                                      <p:cBhvr>
                                        <p:cTn id="21"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1000"/>
                                        <p:tgtEl>
                                          <p:spTgt spid="213"/>
                                        </p:tgtEl>
                                      </p:cBhvr>
                                    </p:animEffect>
                                    <p:anim calcmode="lin" valueType="num">
                                      <p:cBhvr>
                                        <p:cTn id="27" dur="1000" fill="hold"/>
                                        <p:tgtEl>
                                          <p:spTgt spid="213"/>
                                        </p:tgtEl>
                                        <p:attrNameLst>
                                          <p:attrName>ppt_x</p:attrName>
                                        </p:attrNameLst>
                                      </p:cBhvr>
                                      <p:tavLst>
                                        <p:tav tm="0">
                                          <p:val>
                                            <p:strVal val="#ppt_x"/>
                                          </p:val>
                                        </p:tav>
                                        <p:tav tm="100000">
                                          <p:val>
                                            <p:strVal val="#ppt_x"/>
                                          </p:val>
                                        </p:tav>
                                      </p:tavLst>
                                    </p:anim>
                                    <p:anim calcmode="lin" valueType="num">
                                      <p:cBhvr>
                                        <p:cTn id="28"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4F6E5-D267-1990-559B-B2907A5C9E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62413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F062BE4-00B3-1933-76B3-6B644A748482}"/>
              </a:ext>
            </a:extLst>
          </p:cNvPr>
          <p:cNvPicPr>
            <a:picLocks noChangeAspect="1"/>
          </p:cNvPicPr>
          <p:nvPr/>
        </p:nvPicPr>
        <p:blipFill>
          <a:blip r:embed="rId2"/>
          <a:stretch>
            <a:fillRect/>
          </a:stretch>
        </p:blipFill>
        <p:spPr>
          <a:xfrm>
            <a:off x="8990" y="0"/>
            <a:ext cx="9141292" cy="5143500"/>
          </a:xfrm>
          <a:prstGeom prst="rect">
            <a:avLst/>
          </a:prstGeom>
        </p:spPr>
      </p:pic>
      <p:sp>
        <p:nvSpPr>
          <p:cNvPr id="4" name="TextBox 3">
            <a:extLst>
              <a:ext uri="{FF2B5EF4-FFF2-40B4-BE49-F238E27FC236}">
                <a16:creationId xmlns:a16="http://schemas.microsoft.com/office/drawing/2014/main" id="{7833B08D-FB1B-7680-1B3A-19FAAFBC733A}"/>
              </a:ext>
            </a:extLst>
          </p:cNvPr>
          <p:cNvSpPr txBox="1"/>
          <p:nvPr/>
        </p:nvSpPr>
        <p:spPr>
          <a:xfrm>
            <a:off x="3891516" y="2185908"/>
            <a:ext cx="1552354" cy="707886"/>
          </a:xfrm>
          <a:prstGeom prst="rect">
            <a:avLst/>
          </a:prstGeom>
          <a:noFill/>
        </p:spPr>
        <p:txBody>
          <a:bodyPr wrap="square">
            <a:spAutoFit/>
          </a:bodyPr>
          <a:lstStyle/>
          <a:p>
            <a:pPr algn="ctr"/>
            <a:r>
              <a:rPr lang="vi-VN" sz="2000" b="1" i="1" kern="0">
                <a:solidFill>
                  <a:schemeClr val="tx1"/>
                </a:solidFill>
                <a:effectLst/>
                <a:latin typeface="Times New Roman" panose="02020603050405020304" pitchFamily="18" charset="0"/>
                <a:ea typeface="Calibri" panose="020F0502020204030204" pitchFamily="34" charset="0"/>
              </a:rPr>
              <a:t>tứ tuyệt Đường luật</a:t>
            </a:r>
            <a:endParaRPr lang="en-US" sz="2000" b="1" i="1">
              <a:solidFill>
                <a:schemeClr val="tx1"/>
              </a:solidFill>
            </a:endParaRPr>
          </a:p>
        </p:txBody>
      </p:sp>
      <p:sp>
        <p:nvSpPr>
          <p:cNvPr id="5" name="TextBox 4">
            <a:extLst>
              <a:ext uri="{FF2B5EF4-FFF2-40B4-BE49-F238E27FC236}">
                <a16:creationId xmlns:a16="http://schemas.microsoft.com/office/drawing/2014/main" id="{11CAC5FD-9C8B-93B2-4A8F-9BB4996DB12F}"/>
              </a:ext>
            </a:extLst>
          </p:cNvPr>
          <p:cNvSpPr txBox="1"/>
          <p:nvPr/>
        </p:nvSpPr>
        <p:spPr>
          <a:xfrm>
            <a:off x="0" y="1211257"/>
            <a:ext cx="3264194"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Số câu: bài thơ có bốn câu,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F6B662-AADB-A48D-E199-42F7F5313077}"/>
              </a:ext>
            </a:extLst>
          </p:cNvPr>
          <p:cNvSpPr txBox="1"/>
          <p:nvPr/>
        </p:nvSpPr>
        <p:spPr>
          <a:xfrm>
            <a:off x="0" y="1481896"/>
            <a:ext cx="3264194"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Số chữ trong mỗi câu: bảy chữ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7922D2-2964-3621-0E6B-A745C4EE758D}"/>
              </a:ext>
            </a:extLst>
          </p:cNvPr>
          <p:cNvSpPr txBox="1"/>
          <p:nvPr/>
        </p:nvSpPr>
        <p:spPr>
          <a:xfrm>
            <a:off x="6517758" y="2667447"/>
            <a:ext cx="2626242" cy="923330"/>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nguyên tác luật bằng; bản dịch thơ luật trắc (tiếng thứ 2 của câu thứ nhất)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8A56D9E-C241-C6E1-F0B2-8110B236F02A}"/>
              </a:ext>
            </a:extLst>
          </p:cNvPr>
          <p:cNvSpPr txBox="1"/>
          <p:nvPr/>
        </p:nvSpPr>
        <p:spPr>
          <a:xfrm>
            <a:off x="6637374" y="1343396"/>
            <a:ext cx="2506626"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niêm giữa câu 2 và 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A2FC1D-EE27-A073-4426-7FB72340B53F}"/>
              </a:ext>
            </a:extLst>
          </p:cNvPr>
          <p:cNvSpPr txBox="1"/>
          <p:nvPr/>
        </p:nvSpPr>
        <p:spPr>
          <a:xfrm>
            <a:off x="143539" y="2729912"/>
            <a:ext cx="2466754" cy="646331"/>
          </a:xfrm>
          <a:prstGeom prst="rect">
            <a:avLst/>
          </a:prstGeom>
          <a:noFill/>
        </p:spPr>
        <p:txBody>
          <a:bodyPr wrap="square">
            <a:spAutoFit/>
          </a:bodyPr>
          <a:lstStyle/>
          <a:p>
            <a:pPr algn="just">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vần chân ở các câu chẵn (tiền – thiên)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E41264BB-8307-A0A7-ED10-8C07F6DD14DD}"/>
              </a:ext>
            </a:extLst>
          </p:cNvPr>
          <p:cNvSpPr txBox="1"/>
          <p:nvPr/>
        </p:nvSpPr>
        <p:spPr>
          <a:xfrm>
            <a:off x="859885" y="4330589"/>
            <a:ext cx="2993741" cy="646331"/>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câu thơ được ngắt chẵn trước, lẻ sau (2/2/3 hoặc 4/3).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631FC30-70EA-46F0-B543-81A0FA08923A}"/>
              </a:ext>
            </a:extLst>
          </p:cNvPr>
          <p:cNvSpPr/>
          <p:nvPr/>
        </p:nvSpPr>
        <p:spPr>
          <a:xfrm>
            <a:off x="4572000" y="4194713"/>
            <a:ext cx="4572000" cy="729430"/>
          </a:xfrm>
          <a:prstGeom prst="rect">
            <a:avLst/>
          </a:prstGeom>
        </p:spPr>
        <p:txBody>
          <a:bodyPr>
            <a:spAutoFit/>
          </a:bodyPr>
          <a:lstStyle/>
          <a:p>
            <a:pPr algn="just">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(Ba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Lai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13083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4">
            <a:extLst>
              <a:ext uri="{FF2B5EF4-FFF2-40B4-BE49-F238E27FC236}">
                <a16:creationId xmlns:a16="http://schemas.microsoft.com/office/drawing/2014/main" id="{5245871D-7EE0-FB01-CE74-2AAF51279753}"/>
              </a:ext>
            </a:extLst>
          </p:cNvPr>
          <p:cNvSpPr/>
          <p:nvPr/>
        </p:nvSpPr>
        <p:spPr>
          <a:xfrm>
            <a:off x="958426" y="976942"/>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378">
              <a:defRPr/>
            </a:pPr>
            <a:endParaRPr lang="en-US">
              <a:ea typeface="+mn-ea"/>
            </a:endParaRPr>
          </a:p>
        </p:txBody>
      </p:sp>
      <p:sp>
        <p:nvSpPr>
          <p:cNvPr id="28" name="Rectangle 27">
            <a:extLst>
              <a:ext uri="{FF2B5EF4-FFF2-40B4-BE49-F238E27FC236}">
                <a16:creationId xmlns:a16="http://schemas.microsoft.com/office/drawing/2014/main" id="{AFF5A662-9405-4B78-91AB-2ECDAB543AF8}"/>
              </a:ext>
            </a:extLst>
          </p:cNvPr>
          <p:cNvSpPr/>
          <p:nvPr/>
        </p:nvSpPr>
        <p:spPr>
          <a:xfrm>
            <a:off x="138223" y="147676"/>
            <a:ext cx="8272130" cy="1014380"/>
          </a:xfrm>
          <a:prstGeom prst="rect">
            <a:avLst/>
          </a:prstGeom>
        </p:spPr>
        <p:txBody>
          <a:bodyPr wrap="square">
            <a:spAutoFit/>
          </a:bodyPr>
          <a:lstStyle/>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Rectangle 28">
            <a:extLst>
              <a:ext uri="{FF2B5EF4-FFF2-40B4-BE49-F238E27FC236}">
                <a16:creationId xmlns:a16="http://schemas.microsoft.com/office/drawing/2014/main" id="{AA40FE4D-3635-44C0-BEC7-81EF22F55410}"/>
              </a:ext>
            </a:extLst>
          </p:cNvPr>
          <p:cNvSpPr/>
          <p:nvPr/>
        </p:nvSpPr>
        <p:spPr>
          <a:xfrm>
            <a:off x="1913900" y="163715"/>
            <a:ext cx="4647426" cy="530594"/>
          </a:xfrm>
          <a:prstGeom prst="rect">
            <a:avLst/>
          </a:prstGeom>
        </p:spPr>
        <p:txBody>
          <a:bodyPr wrap="none">
            <a:spAutoFit/>
          </a:bodyPr>
          <a:lstStyle/>
          <a:p>
            <a:pPr algn="just">
              <a:lnSpc>
                <a:spcPct val="107000"/>
              </a:lnSpc>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01BC878B-0EA9-4633-8456-578CA88194CB}"/>
              </a:ext>
            </a:extLst>
          </p:cNvPr>
          <p:cNvSpPr/>
          <p:nvPr/>
        </p:nvSpPr>
        <p:spPr>
          <a:xfrm>
            <a:off x="1913900" y="639113"/>
            <a:ext cx="1106393" cy="553357"/>
          </a:xfrm>
          <a:prstGeom prst="rect">
            <a:avLst/>
          </a:prstGeom>
        </p:spPr>
        <p:txBody>
          <a:bodyPr wrap="none">
            <a:spAutoFit/>
          </a:bodyPr>
          <a:lstStyle/>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61A16022-F7E4-44CB-9C18-08AFCA807899}"/>
              </a:ext>
            </a:extLst>
          </p:cNvPr>
          <p:cNvSpPr/>
          <p:nvPr/>
        </p:nvSpPr>
        <p:spPr>
          <a:xfrm>
            <a:off x="520996" y="1250445"/>
            <a:ext cx="8506045" cy="984244"/>
          </a:xfrm>
          <a:prstGeom prst="rect">
            <a:avLst/>
          </a:prstGeom>
        </p:spPr>
        <p:txBody>
          <a:bodyPr wrap="square">
            <a:spAutoFit/>
          </a:bodyPr>
          <a:lstStyle/>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Lai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3617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191388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algn="ctr"/>
            <a:r>
              <a:rPr lang="en-US" sz="6600">
                <a:latin typeface="Times New Roman" panose="02020603050405020304" pitchFamily="18" charset="0"/>
                <a:cs typeface="Times New Roman" panose="02020603050405020304" pitchFamily="18" charset="0"/>
              </a:rPr>
              <a:t>Khám phá văn bản</a:t>
            </a: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1339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2" name="Google Shape;1763;p37">
            <a:extLst>
              <a:ext uri="{FF2B5EF4-FFF2-40B4-BE49-F238E27FC236}">
                <a16:creationId xmlns:a16="http://schemas.microsoft.com/office/drawing/2014/main" id="{36A8DFD4-E8D3-7714-20B7-F522B4781F5C}"/>
              </a:ext>
            </a:extLst>
          </p:cNvPr>
          <p:cNvSpPr/>
          <p:nvPr/>
        </p:nvSpPr>
        <p:spPr>
          <a:xfrm>
            <a:off x="3729299" y="1468831"/>
            <a:ext cx="2458849" cy="649412"/>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fr" sz="27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PP mảnh</a:t>
            </a:r>
            <a:r>
              <a:rPr kumimoji="0" lang="fr" sz="2700" b="1" i="0" u="none" strike="noStrike" kern="0" cap="none" spc="0" normalizeH="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ghép</a:t>
            </a:r>
            <a:endParaRPr kumimoji="0" sz="27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3" name="Google Shape;1770;p37">
            <a:extLst>
              <a:ext uri="{FF2B5EF4-FFF2-40B4-BE49-F238E27FC236}">
                <a16:creationId xmlns:a16="http://schemas.microsoft.com/office/drawing/2014/main" id="{DF2C261E-721A-9D6B-0E79-C19AEAF26D09}"/>
              </a:ext>
            </a:extLst>
          </p:cNvPr>
          <p:cNvCxnSpPr>
            <a:cxnSpLocks/>
            <a:stCxn id="2" idx="2"/>
          </p:cNvCxnSpPr>
          <p:nvPr/>
        </p:nvCxnSpPr>
        <p:spPr>
          <a:xfrm rot="16200000" flipH="1">
            <a:off x="5806283" y="1270684"/>
            <a:ext cx="1243540" cy="2938658"/>
          </a:xfrm>
          <a:prstGeom prst="curvedConnector2">
            <a:avLst/>
          </a:prstGeom>
          <a:noFill/>
          <a:ln w="28575" cap="flat" cmpd="sng">
            <a:solidFill>
              <a:schemeClr val="bg1"/>
            </a:solidFill>
            <a:prstDash val="solid"/>
            <a:round/>
            <a:headEnd type="none" w="med" len="med"/>
            <a:tailEnd type="oval" w="med" len="med"/>
          </a:ln>
        </p:spPr>
      </p:cxnSp>
      <p:cxnSp>
        <p:nvCxnSpPr>
          <p:cNvPr id="4" name="Google Shape;1771;p37">
            <a:extLst>
              <a:ext uri="{FF2B5EF4-FFF2-40B4-BE49-F238E27FC236}">
                <a16:creationId xmlns:a16="http://schemas.microsoft.com/office/drawing/2014/main" id="{B8AE69A6-FF69-7460-E585-4B9AC32B5740}"/>
              </a:ext>
            </a:extLst>
          </p:cNvPr>
          <p:cNvCxnSpPr>
            <a:cxnSpLocks/>
            <a:stCxn id="2" idx="2"/>
          </p:cNvCxnSpPr>
          <p:nvPr/>
        </p:nvCxnSpPr>
        <p:spPr>
          <a:xfrm rot="5400000">
            <a:off x="4330474" y="2733533"/>
            <a:ext cx="1243541" cy="12960"/>
          </a:xfrm>
          <a:prstGeom prst="curvedConnector3">
            <a:avLst>
              <a:gd name="adj1" fmla="val 50000"/>
            </a:avLst>
          </a:prstGeom>
          <a:noFill/>
          <a:ln w="28575" cap="flat" cmpd="sng">
            <a:solidFill>
              <a:schemeClr val="bg1"/>
            </a:solidFill>
            <a:prstDash val="solid"/>
            <a:round/>
            <a:headEnd type="none" w="med" len="med"/>
            <a:tailEnd type="oval" w="med" len="med"/>
          </a:ln>
        </p:spPr>
      </p:cxnSp>
      <p:cxnSp>
        <p:nvCxnSpPr>
          <p:cNvPr id="5" name="Google Shape;1775;p37">
            <a:extLst>
              <a:ext uri="{FF2B5EF4-FFF2-40B4-BE49-F238E27FC236}">
                <a16:creationId xmlns:a16="http://schemas.microsoft.com/office/drawing/2014/main" id="{28E83A87-C38C-1573-881E-743EBDC36BCB}"/>
              </a:ext>
            </a:extLst>
          </p:cNvPr>
          <p:cNvCxnSpPr>
            <a:cxnSpLocks/>
            <a:stCxn id="2" idx="2"/>
          </p:cNvCxnSpPr>
          <p:nvPr/>
        </p:nvCxnSpPr>
        <p:spPr>
          <a:xfrm rot="5400000">
            <a:off x="2854263" y="1257322"/>
            <a:ext cx="1243540" cy="2965383"/>
          </a:xfrm>
          <a:prstGeom prst="curvedConnector2">
            <a:avLst/>
          </a:prstGeom>
          <a:noFill/>
          <a:ln w="28575" cap="flat" cmpd="sng">
            <a:solidFill>
              <a:schemeClr val="bg1"/>
            </a:solidFill>
            <a:prstDash val="solid"/>
            <a:round/>
            <a:headEnd type="none" w="med" len="med"/>
            <a:tailEnd type="oval" w="med" len="med"/>
          </a:ln>
        </p:spPr>
      </p:cxnSp>
      <p:grpSp>
        <p:nvGrpSpPr>
          <p:cNvPr id="7" name="Google Shape;1776;p37">
            <a:extLst>
              <a:ext uri="{FF2B5EF4-FFF2-40B4-BE49-F238E27FC236}">
                <a16:creationId xmlns:a16="http://schemas.microsoft.com/office/drawing/2014/main" id="{EDA3DF51-3DCD-598C-B9F8-D08F78346B5F}"/>
              </a:ext>
            </a:extLst>
          </p:cNvPr>
          <p:cNvGrpSpPr/>
          <p:nvPr/>
        </p:nvGrpSpPr>
        <p:grpSpPr>
          <a:xfrm>
            <a:off x="1339246" y="1184182"/>
            <a:ext cx="2390053" cy="1960681"/>
            <a:chOff x="376725" y="238125"/>
            <a:chExt cx="6866550" cy="5238750"/>
          </a:xfrm>
        </p:grpSpPr>
        <p:sp>
          <p:nvSpPr>
            <p:cNvPr id="8" name="Google Shape;1777;p37">
              <a:extLst>
                <a:ext uri="{FF2B5EF4-FFF2-40B4-BE49-F238E27FC236}">
                  <a16:creationId xmlns:a16="http://schemas.microsoft.com/office/drawing/2014/main" id="{CC6B42FF-4BEC-5297-ADC6-56AE1447AA63}"/>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0" name="Google Shape;1778;p37">
              <a:extLst>
                <a:ext uri="{FF2B5EF4-FFF2-40B4-BE49-F238E27FC236}">
                  <a16:creationId xmlns:a16="http://schemas.microsoft.com/office/drawing/2014/main" id="{B7DBC075-6C77-1B7F-8918-2ACF16AED543}"/>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1" name="Google Shape;1779;p37">
              <a:extLst>
                <a:ext uri="{FF2B5EF4-FFF2-40B4-BE49-F238E27FC236}">
                  <a16:creationId xmlns:a16="http://schemas.microsoft.com/office/drawing/2014/main" id="{74C8E8C4-913E-07F7-364B-363966262DFC}"/>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2" name="Google Shape;1780;p37">
              <a:extLst>
                <a:ext uri="{FF2B5EF4-FFF2-40B4-BE49-F238E27FC236}">
                  <a16:creationId xmlns:a16="http://schemas.microsoft.com/office/drawing/2014/main" id="{79E88DBE-D10F-17BF-8EA2-596ED100F193}"/>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3" name="Google Shape;1781;p37">
              <a:extLst>
                <a:ext uri="{FF2B5EF4-FFF2-40B4-BE49-F238E27FC236}">
                  <a16:creationId xmlns:a16="http://schemas.microsoft.com/office/drawing/2014/main" id="{C6A9FBDA-1F8A-83ED-3714-6A55DBD223BD}"/>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4" name="Google Shape;1782;p37">
              <a:extLst>
                <a:ext uri="{FF2B5EF4-FFF2-40B4-BE49-F238E27FC236}">
                  <a16:creationId xmlns:a16="http://schemas.microsoft.com/office/drawing/2014/main" id="{C3532FFD-8C55-E7F8-A96C-AED2A1D7D86D}"/>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5" name="Google Shape;1783;p37">
              <a:extLst>
                <a:ext uri="{FF2B5EF4-FFF2-40B4-BE49-F238E27FC236}">
                  <a16:creationId xmlns:a16="http://schemas.microsoft.com/office/drawing/2014/main" id="{9DEA2BC9-CB47-50E1-0262-902F2F25EBE2}"/>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6" name="Google Shape;1784;p37">
              <a:extLst>
                <a:ext uri="{FF2B5EF4-FFF2-40B4-BE49-F238E27FC236}">
                  <a16:creationId xmlns:a16="http://schemas.microsoft.com/office/drawing/2014/main" id="{61DD32F0-8CA4-C4EA-D79A-F36C51EE4001}"/>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7" name="Google Shape;1785;p37">
              <a:extLst>
                <a:ext uri="{FF2B5EF4-FFF2-40B4-BE49-F238E27FC236}">
                  <a16:creationId xmlns:a16="http://schemas.microsoft.com/office/drawing/2014/main" id="{4FBE2E97-5093-FF8A-1F3F-D41BF673E268}"/>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8" name="Google Shape;1786;p37">
              <a:extLst>
                <a:ext uri="{FF2B5EF4-FFF2-40B4-BE49-F238E27FC236}">
                  <a16:creationId xmlns:a16="http://schemas.microsoft.com/office/drawing/2014/main" id="{0CE73F86-E958-D8E7-34AC-B0422ED4BD4D}"/>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9" name="Google Shape;1787;p37">
              <a:extLst>
                <a:ext uri="{FF2B5EF4-FFF2-40B4-BE49-F238E27FC236}">
                  <a16:creationId xmlns:a16="http://schemas.microsoft.com/office/drawing/2014/main" id="{70C98769-0ED1-1475-1F0B-7B3A6F2885E0}"/>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0" name="Google Shape;1788;p37">
              <a:extLst>
                <a:ext uri="{FF2B5EF4-FFF2-40B4-BE49-F238E27FC236}">
                  <a16:creationId xmlns:a16="http://schemas.microsoft.com/office/drawing/2014/main" id="{25091D47-6772-A472-D577-56682F237613}"/>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1" name="Google Shape;1789;p37">
              <a:extLst>
                <a:ext uri="{FF2B5EF4-FFF2-40B4-BE49-F238E27FC236}">
                  <a16:creationId xmlns:a16="http://schemas.microsoft.com/office/drawing/2014/main" id="{62D3A8A8-47C2-80D3-884B-21E462640513}"/>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2" name="Google Shape;1790;p37">
              <a:extLst>
                <a:ext uri="{FF2B5EF4-FFF2-40B4-BE49-F238E27FC236}">
                  <a16:creationId xmlns:a16="http://schemas.microsoft.com/office/drawing/2014/main" id="{3DDF8032-3295-53A2-2A3E-F307FBB675C4}"/>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3" name="Google Shape;1791;p37">
              <a:extLst>
                <a:ext uri="{FF2B5EF4-FFF2-40B4-BE49-F238E27FC236}">
                  <a16:creationId xmlns:a16="http://schemas.microsoft.com/office/drawing/2014/main" id="{97662D46-0299-605B-ACCB-1ED4C439C527}"/>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4" name="Google Shape;1792;p37">
              <a:extLst>
                <a:ext uri="{FF2B5EF4-FFF2-40B4-BE49-F238E27FC236}">
                  <a16:creationId xmlns:a16="http://schemas.microsoft.com/office/drawing/2014/main" id="{2AA61C74-FCC5-AABA-BAC5-6A4875B4553C}"/>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5" name="Google Shape;1793;p37">
              <a:extLst>
                <a:ext uri="{FF2B5EF4-FFF2-40B4-BE49-F238E27FC236}">
                  <a16:creationId xmlns:a16="http://schemas.microsoft.com/office/drawing/2014/main" id="{8D5A3D9D-0F78-FF64-92A2-39873EB4A763}"/>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6" name="Google Shape;1794;p37">
              <a:extLst>
                <a:ext uri="{FF2B5EF4-FFF2-40B4-BE49-F238E27FC236}">
                  <a16:creationId xmlns:a16="http://schemas.microsoft.com/office/drawing/2014/main" id="{B9ADF27C-7ACD-8D3A-69C1-F8B8D0C6257C}"/>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7" name="Google Shape;1795;p37">
              <a:extLst>
                <a:ext uri="{FF2B5EF4-FFF2-40B4-BE49-F238E27FC236}">
                  <a16:creationId xmlns:a16="http://schemas.microsoft.com/office/drawing/2014/main" id="{3BA1E4CB-25EE-7AB5-D80A-B35F36F05B1B}"/>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8" name="Google Shape;1796;p37">
              <a:extLst>
                <a:ext uri="{FF2B5EF4-FFF2-40B4-BE49-F238E27FC236}">
                  <a16:creationId xmlns:a16="http://schemas.microsoft.com/office/drawing/2014/main" id="{D46F6FBB-433D-6EBD-22A7-8C1B2EE468B6}"/>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9" name="Google Shape;1797;p37">
              <a:extLst>
                <a:ext uri="{FF2B5EF4-FFF2-40B4-BE49-F238E27FC236}">
                  <a16:creationId xmlns:a16="http://schemas.microsoft.com/office/drawing/2014/main" id="{CFF30F1D-BA7A-B32B-3FCA-503FD4AD5D73}"/>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0" name="Google Shape;1798;p37">
              <a:extLst>
                <a:ext uri="{FF2B5EF4-FFF2-40B4-BE49-F238E27FC236}">
                  <a16:creationId xmlns:a16="http://schemas.microsoft.com/office/drawing/2014/main" id="{FF67BB4E-3137-FEEF-EFCD-61AE25C15622}"/>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1" name="Google Shape;1799;p37">
              <a:extLst>
                <a:ext uri="{FF2B5EF4-FFF2-40B4-BE49-F238E27FC236}">
                  <a16:creationId xmlns:a16="http://schemas.microsoft.com/office/drawing/2014/main" id="{3426ABBE-3AF0-C7AB-BEEC-8600B4E222BE}"/>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2" name="Google Shape;1800;p37">
              <a:extLst>
                <a:ext uri="{FF2B5EF4-FFF2-40B4-BE49-F238E27FC236}">
                  <a16:creationId xmlns:a16="http://schemas.microsoft.com/office/drawing/2014/main" id="{396CB68D-2F59-9C07-3A75-174ECF8671C8}"/>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3" name="Google Shape;1801;p37">
              <a:extLst>
                <a:ext uri="{FF2B5EF4-FFF2-40B4-BE49-F238E27FC236}">
                  <a16:creationId xmlns:a16="http://schemas.microsoft.com/office/drawing/2014/main" id="{8E0B8F09-D0AC-EA2E-15CE-26EDB7A247D8}"/>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4" name="Google Shape;1802;p37">
              <a:extLst>
                <a:ext uri="{FF2B5EF4-FFF2-40B4-BE49-F238E27FC236}">
                  <a16:creationId xmlns:a16="http://schemas.microsoft.com/office/drawing/2014/main" id="{BB36E06D-50E4-285D-CB4A-E836DB0122B6}"/>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5" name="Google Shape;1803;p37">
              <a:extLst>
                <a:ext uri="{FF2B5EF4-FFF2-40B4-BE49-F238E27FC236}">
                  <a16:creationId xmlns:a16="http://schemas.microsoft.com/office/drawing/2014/main" id="{9E6AF297-C518-5E94-B44F-76A5314482C5}"/>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6" name="Google Shape;1804;p37">
              <a:extLst>
                <a:ext uri="{FF2B5EF4-FFF2-40B4-BE49-F238E27FC236}">
                  <a16:creationId xmlns:a16="http://schemas.microsoft.com/office/drawing/2014/main" id="{0192A96F-22A4-1202-D5B8-57CEAB6C5197}"/>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7" name="Google Shape;1805;p37">
              <a:extLst>
                <a:ext uri="{FF2B5EF4-FFF2-40B4-BE49-F238E27FC236}">
                  <a16:creationId xmlns:a16="http://schemas.microsoft.com/office/drawing/2014/main" id="{442D47B2-84BB-97A4-9999-397DAD59AA1E}"/>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8" name="Google Shape;1806;p37">
              <a:extLst>
                <a:ext uri="{FF2B5EF4-FFF2-40B4-BE49-F238E27FC236}">
                  <a16:creationId xmlns:a16="http://schemas.microsoft.com/office/drawing/2014/main" id="{E52FAE62-C6F4-2768-69D3-54BFEB039EC4}"/>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9" name="Google Shape;1807;p37">
              <a:extLst>
                <a:ext uri="{FF2B5EF4-FFF2-40B4-BE49-F238E27FC236}">
                  <a16:creationId xmlns:a16="http://schemas.microsoft.com/office/drawing/2014/main" id="{15337B4F-0EF8-4428-E97F-A2002EF37E03}"/>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0" name="Google Shape;1808;p37">
              <a:extLst>
                <a:ext uri="{FF2B5EF4-FFF2-40B4-BE49-F238E27FC236}">
                  <a16:creationId xmlns:a16="http://schemas.microsoft.com/office/drawing/2014/main" id="{46437C17-AC3A-1CBC-7B34-92C47C3D2A8E}"/>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1" name="Google Shape;1809;p37">
              <a:extLst>
                <a:ext uri="{FF2B5EF4-FFF2-40B4-BE49-F238E27FC236}">
                  <a16:creationId xmlns:a16="http://schemas.microsoft.com/office/drawing/2014/main" id="{39701C9E-D03F-BE1C-9226-B6D681B8A168}"/>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2" name="Google Shape;1810;p37">
              <a:extLst>
                <a:ext uri="{FF2B5EF4-FFF2-40B4-BE49-F238E27FC236}">
                  <a16:creationId xmlns:a16="http://schemas.microsoft.com/office/drawing/2014/main" id="{E5687661-A4F2-81CF-3B57-6479E6618188}"/>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3" name="Google Shape;1811;p37">
              <a:extLst>
                <a:ext uri="{FF2B5EF4-FFF2-40B4-BE49-F238E27FC236}">
                  <a16:creationId xmlns:a16="http://schemas.microsoft.com/office/drawing/2014/main" id="{711C3DD3-2AC4-259E-C9CD-9CE5F2D4F01D}"/>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4" name="Google Shape;1812;p37">
              <a:extLst>
                <a:ext uri="{FF2B5EF4-FFF2-40B4-BE49-F238E27FC236}">
                  <a16:creationId xmlns:a16="http://schemas.microsoft.com/office/drawing/2014/main" id="{26034EDE-540E-8D0F-6713-6DED7DDBDF7E}"/>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5" name="Google Shape;1813;p37">
              <a:extLst>
                <a:ext uri="{FF2B5EF4-FFF2-40B4-BE49-F238E27FC236}">
                  <a16:creationId xmlns:a16="http://schemas.microsoft.com/office/drawing/2014/main" id="{56AE53E4-EBEE-DEB3-985C-D0CF158824BC}"/>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6" name="Google Shape;1814;p37">
              <a:extLst>
                <a:ext uri="{FF2B5EF4-FFF2-40B4-BE49-F238E27FC236}">
                  <a16:creationId xmlns:a16="http://schemas.microsoft.com/office/drawing/2014/main" id="{1324CBFA-4552-224A-C2FC-CD227B67FD43}"/>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7" name="Google Shape;1815;p37">
              <a:extLst>
                <a:ext uri="{FF2B5EF4-FFF2-40B4-BE49-F238E27FC236}">
                  <a16:creationId xmlns:a16="http://schemas.microsoft.com/office/drawing/2014/main" id="{C2DD1E44-7D90-2398-014F-234AB9351B7A}"/>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8" name="Google Shape;1816;p37">
              <a:extLst>
                <a:ext uri="{FF2B5EF4-FFF2-40B4-BE49-F238E27FC236}">
                  <a16:creationId xmlns:a16="http://schemas.microsoft.com/office/drawing/2014/main" id="{45E41B8E-5AD1-598F-E076-882637EBB13F}"/>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9" name="Google Shape;1817;p37">
              <a:extLst>
                <a:ext uri="{FF2B5EF4-FFF2-40B4-BE49-F238E27FC236}">
                  <a16:creationId xmlns:a16="http://schemas.microsoft.com/office/drawing/2014/main" id="{71E6D409-E410-5337-74BE-8367A94BEDA3}"/>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0" name="Google Shape;1818;p37">
              <a:extLst>
                <a:ext uri="{FF2B5EF4-FFF2-40B4-BE49-F238E27FC236}">
                  <a16:creationId xmlns:a16="http://schemas.microsoft.com/office/drawing/2014/main" id="{173F6C5A-D959-BBAE-CFFE-356C3AD4C5C5}"/>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1" name="Google Shape;1819;p37">
              <a:extLst>
                <a:ext uri="{FF2B5EF4-FFF2-40B4-BE49-F238E27FC236}">
                  <a16:creationId xmlns:a16="http://schemas.microsoft.com/office/drawing/2014/main" id="{CA9EBF2B-5857-EB56-8935-8A06AF44854F}"/>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2" name="Google Shape;1820;p37">
              <a:extLst>
                <a:ext uri="{FF2B5EF4-FFF2-40B4-BE49-F238E27FC236}">
                  <a16:creationId xmlns:a16="http://schemas.microsoft.com/office/drawing/2014/main" id="{00BF38B6-C040-1548-651B-968E4DF1B6B7}"/>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3" name="Google Shape;1821;p37">
              <a:extLst>
                <a:ext uri="{FF2B5EF4-FFF2-40B4-BE49-F238E27FC236}">
                  <a16:creationId xmlns:a16="http://schemas.microsoft.com/office/drawing/2014/main" id="{DF48E0B0-7CD6-4A64-61BD-0DEAC5185B74}"/>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4" name="Google Shape;1822;p37">
              <a:extLst>
                <a:ext uri="{FF2B5EF4-FFF2-40B4-BE49-F238E27FC236}">
                  <a16:creationId xmlns:a16="http://schemas.microsoft.com/office/drawing/2014/main" id="{1AC19AE3-C826-066C-4DAF-8218FFA6F85E}"/>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5" name="Google Shape;1823;p37">
              <a:extLst>
                <a:ext uri="{FF2B5EF4-FFF2-40B4-BE49-F238E27FC236}">
                  <a16:creationId xmlns:a16="http://schemas.microsoft.com/office/drawing/2014/main" id="{FB6B2FC9-F873-5084-2B02-991D7EDB0E69}"/>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6" name="Google Shape;1824;p37">
              <a:extLst>
                <a:ext uri="{FF2B5EF4-FFF2-40B4-BE49-F238E27FC236}">
                  <a16:creationId xmlns:a16="http://schemas.microsoft.com/office/drawing/2014/main" id="{0D9892C4-E8D1-CF89-3027-2343A43F2D3E}"/>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7" name="Google Shape;1825;p37">
              <a:extLst>
                <a:ext uri="{FF2B5EF4-FFF2-40B4-BE49-F238E27FC236}">
                  <a16:creationId xmlns:a16="http://schemas.microsoft.com/office/drawing/2014/main" id="{B0606B96-C17E-DB34-17C4-76B1552AF1E7}"/>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8" name="Google Shape;1826;p37">
              <a:extLst>
                <a:ext uri="{FF2B5EF4-FFF2-40B4-BE49-F238E27FC236}">
                  <a16:creationId xmlns:a16="http://schemas.microsoft.com/office/drawing/2014/main" id="{002E410A-35B5-3906-4CF0-444F76FCA107}"/>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9" name="Google Shape;1827;p37">
              <a:extLst>
                <a:ext uri="{FF2B5EF4-FFF2-40B4-BE49-F238E27FC236}">
                  <a16:creationId xmlns:a16="http://schemas.microsoft.com/office/drawing/2014/main" id="{6263A663-ED6C-2DEF-C09A-25135D36FD0D}"/>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0" name="Google Shape;1828;p37">
              <a:extLst>
                <a:ext uri="{FF2B5EF4-FFF2-40B4-BE49-F238E27FC236}">
                  <a16:creationId xmlns:a16="http://schemas.microsoft.com/office/drawing/2014/main" id="{08ED1A17-DA86-9B61-308B-946ED282468E}"/>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1" name="Google Shape;1829;p37">
              <a:extLst>
                <a:ext uri="{FF2B5EF4-FFF2-40B4-BE49-F238E27FC236}">
                  <a16:creationId xmlns:a16="http://schemas.microsoft.com/office/drawing/2014/main" id="{BEC7E9F6-F74D-B52C-28D7-DF54AD63C304}"/>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2" name="Google Shape;1830;p37">
              <a:extLst>
                <a:ext uri="{FF2B5EF4-FFF2-40B4-BE49-F238E27FC236}">
                  <a16:creationId xmlns:a16="http://schemas.microsoft.com/office/drawing/2014/main" id="{AA1AC469-2F7E-8462-7226-96E66E173B61}"/>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3" name="Google Shape;1831;p37">
              <a:extLst>
                <a:ext uri="{FF2B5EF4-FFF2-40B4-BE49-F238E27FC236}">
                  <a16:creationId xmlns:a16="http://schemas.microsoft.com/office/drawing/2014/main" id="{5638A954-8155-DFD4-C75E-D50D86C8D2EB}"/>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4" name="Google Shape;1832;p37">
              <a:extLst>
                <a:ext uri="{FF2B5EF4-FFF2-40B4-BE49-F238E27FC236}">
                  <a16:creationId xmlns:a16="http://schemas.microsoft.com/office/drawing/2014/main" id="{A28B6EBF-9F7E-E1DB-2BCD-0DFEE019FF3D}"/>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5" name="Google Shape;1833;p37">
              <a:extLst>
                <a:ext uri="{FF2B5EF4-FFF2-40B4-BE49-F238E27FC236}">
                  <a16:creationId xmlns:a16="http://schemas.microsoft.com/office/drawing/2014/main" id="{C9BA413E-B5DC-0B9A-39FD-90B0C1536D47}"/>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 name="Google Shape;1834;p37">
              <a:extLst>
                <a:ext uri="{FF2B5EF4-FFF2-40B4-BE49-F238E27FC236}">
                  <a16:creationId xmlns:a16="http://schemas.microsoft.com/office/drawing/2014/main" id="{23CE721E-9919-489C-A866-71F96EB19139}"/>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 name="Google Shape;1835;p37">
              <a:extLst>
                <a:ext uri="{FF2B5EF4-FFF2-40B4-BE49-F238E27FC236}">
                  <a16:creationId xmlns:a16="http://schemas.microsoft.com/office/drawing/2014/main" id="{25BB2D31-F1DA-5ACB-5610-AC75EAE8B5FD}"/>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 name="Google Shape;1836;p37">
              <a:extLst>
                <a:ext uri="{FF2B5EF4-FFF2-40B4-BE49-F238E27FC236}">
                  <a16:creationId xmlns:a16="http://schemas.microsoft.com/office/drawing/2014/main" id="{A0026870-3269-A93F-BC53-8D74BC9B7D36}"/>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grpSp>
      <p:sp>
        <p:nvSpPr>
          <p:cNvPr id="69" name="TextBox 68">
            <a:extLst>
              <a:ext uri="{FF2B5EF4-FFF2-40B4-BE49-F238E27FC236}">
                <a16:creationId xmlns:a16="http://schemas.microsoft.com/office/drawing/2014/main" id="{B26C1C5E-6364-47E6-48C5-B832C1102B08}"/>
              </a:ext>
            </a:extLst>
          </p:cNvPr>
          <p:cNvSpPr txBox="1"/>
          <p:nvPr/>
        </p:nvSpPr>
        <p:spPr>
          <a:xfrm>
            <a:off x="223575" y="3598886"/>
            <a:ext cx="2806629" cy="1077218"/>
          </a:xfrm>
          <a:prstGeom prst="rect">
            <a:avLst/>
          </a:prstGeom>
          <a:noFill/>
        </p:spPr>
        <p:txBody>
          <a:bodyPr wrap="square">
            <a:spAutoFit/>
          </a:bodyPr>
          <a:lstStyle/>
          <a:p>
            <a:pPr algn="ctr"/>
            <a:r>
              <a:rPr lang="vi-VN" sz="3200" i="1" dirty="0">
                <a:solidFill>
                  <a:schemeClr val="bg1"/>
                </a:solidFill>
                <a:latin typeface="+mj-lt"/>
              </a:rPr>
              <a:t>Nhóm 1  </a:t>
            </a:r>
            <a:endParaRPr lang="en-US" sz="3200" i="1" dirty="0">
              <a:solidFill>
                <a:schemeClr val="bg1"/>
              </a:solidFill>
              <a:latin typeface="+mj-lt"/>
            </a:endParaRPr>
          </a:p>
          <a:p>
            <a:pPr algn="ctr"/>
            <a:r>
              <a:rPr lang="vi-VN" sz="3200" i="1" dirty="0">
                <a:solidFill>
                  <a:schemeClr val="bg1"/>
                </a:solidFill>
                <a:latin typeface="+mj-lt"/>
              </a:rPr>
              <a:t>Nhiệm vụ 1</a:t>
            </a:r>
            <a:endParaRPr lang="en-US" sz="3200" dirty="0">
              <a:solidFill>
                <a:schemeClr val="bg1"/>
              </a:solidFill>
              <a:latin typeface="+mj-lt"/>
            </a:endParaRPr>
          </a:p>
        </p:txBody>
      </p:sp>
      <p:sp>
        <p:nvSpPr>
          <p:cNvPr id="70" name="TextBox 69">
            <a:extLst>
              <a:ext uri="{FF2B5EF4-FFF2-40B4-BE49-F238E27FC236}">
                <a16:creationId xmlns:a16="http://schemas.microsoft.com/office/drawing/2014/main" id="{0D382237-FB92-88D4-0095-8CC990165CEB}"/>
              </a:ext>
            </a:extLst>
          </p:cNvPr>
          <p:cNvSpPr txBox="1"/>
          <p:nvPr/>
        </p:nvSpPr>
        <p:spPr>
          <a:xfrm>
            <a:off x="3305929" y="3599805"/>
            <a:ext cx="2938659" cy="1077218"/>
          </a:xfrm>
          <a:prstGeom prst="rect">
            <a:avLst/>
          </a:prstGeom>
          <a:noFill/>
        </p:spPr>
        <p:txBody>
          <a:bodyPr wrap="square">
            <a:spAutoFit/>
          </a:bodyPr>
          <a:lstStyle/>
          <a:p>
            <a:pPr algn="ctr"/>
            <a:r>
              <a:rPr lang="vi-VN" sz="3200" i="1" dirty="0">
                <a:solidFill>
                  <a:schemeClr val="bg1"/>
                </a:solidFill>
                <a:latin typeface="+mj-lt"/>
              </a:rPr>
              <a:t>Nhóm 2</a:t>
            </a:r>
            <a:endParaRPr lang="en-US" sz="3200" i="1" dirty="0">
              <a:solidFill>
                <a:schemeClr val="bg1"/>
              </a:solidFill>
              <a:latin typeface="+mj-lt"/>
            </a:endParaRPr>
          </a:p>
          <a:p>
            <a:pPr algn="ctr"/>
            <a:r>
              <a:rPr lang="vi-VN" sz="3200" i="1" dirty="0">
                <a:solidFill>
                  <a:schemeClr val="bg1"/>
                </a:solidFill>
                <a:latin typeface="+mj-lt"/>
              </a:rPr>
              <a:t> Nhiệm vụ 2</a:t>
            </a:r>
            <a:endParaRPr lang="en-US" sz="3200" dirty="0">
              <a:solidFill>
                <a:schemeClr val="bg1"/>
              </a:solidFill>
              <a:latin typeface="+mj-lt"/>
            </a:endParaRPr>
          </a:p>
        </p:txBody>
      </p:sp>
      <p:sp>
        <p:nvSpPr>
          <p:cNvPr id="71" name="TextBox 70">
            <a:extLst>
              <a:ext uri="{FF2B5EF4-FFF2-40B4-BE49-F238E27FC236}">
                <a16:creationId xmlns:a16="http://schemas.microsoft.com/office/drawing/2014/main" id="{8BD5F5A3-227C-A5A2-BB47-007F8429FEA3}"/>
              </a:ext>
            </a:extLst>
          </p:cNvPr>
          <p:cNvSpPr txBox="1"/>
          <p:nvPr/>
        </p:nvSpPr>
        <p:spPr>
          <a:xfrm>
            <a:off x="6507282" y="3451882"/>
            <a:ext cx="2768510" cy="1077218"/>
          </a:xfrm>
          <a:prstGeom prst="rect">
            <a:avLst/>
          </a:prstGeom>
          <a:noFill/>
        </p:spPr>
        <p:txBody>
          <a:bodyPr wrap="square">
            <a:spAutoFit/>
          </a:bodyPr>
          <a:lstStyle/>
          <a:p>
            <a:pPr algn="ctr"/>
            <a:r>
              <a:rPr lang="vi-VN" sz="3200" i="1" dirty="0">
                <a:solidFill>
                  <a:schemeClr val="bg1"/>
                </a:solidFill>
                <a:latin typeface="+mj-lt"/>
              </a:rPr>
              <a:t>Nhóm 3</a:t>
            </a:r>
            <a:endParaRPr lang="en-US" sz="3200" i="1" dirty="0">
              <a:solidFill>
                <a:schemeClr val="bg1"/>
              </a:solidFill>
              <a:latin typeface="+mj-lt"/>
            </a:endParaRPr>
          </a:p>
          <a:p>
            <a:pPr algn="ctr"/>
            <a:r>
              <a:rPr lang="vi-VN" sz="3200" i="1" dirty="0">
                <a:solidFill>
                  <a:schemeClr val="bg1"/>
                </a:solidFill>
                <a:latin typeface="+mj-lt"/>
              </a:rPr>
              <a:t> Nhiệm vụ 3</a:t>
            </a:r>
            <a:endParaRPr lang="en-US" sz="3200" dirty="0">
              <a:solidFill>
                <a:schemeClr val="bg1"/>
              </a:solidFill>
              <a:latin typeface="+mj-lt"/>
            </a:endParaRPr>
          </a:p>
        </p:txBody>
      </p:sp>
      <p:sp>
        <p:nvSpPr>
          <p:cNvPr id="72" name="Rectangle 71">
            <a:extLst>
              <a:ext uri="{FF2B5EF4-FFF2-40B4-BE49-F238E27FC236}">
                <a16:creationId xmlns:a16="http://schemas.microsoft.com/office/drawing/2014/main" id="{46EB9E94-AB22-46C8-B2BB-ACA7F6F0E08E}"/>
              </a:ext>
            </a:extLst>
          </p:cNvPr>
          <p:cNvSpPr/>
          <p:nvPr/>
        </p:nvSpPr>
        <p:spPr>
          <a:xfrm>
            <a:off x="752905" y="211225"/>
            <a:ext cx="7638189" cy="882678"/>
          </a:xfrm>
          <a:prstGeom prst="rect">
            <a:avLst/>
          </a:prstGeom>
        </p:spPr>
        <p:txBody>
          <a:bodyPr wrap="square">
            <a:spAutoFit/>
          </a:bodyPr>
          <a:lstStyle/>
          <a:p>
            <a:pPr>
              <a:lnSpc>
                <a:spcPct val="107000"/>
              </a:lnSpc>
            </a:pP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Lai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14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barn(inVertical)">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arn(inVertical)">
                                      <p:cBhvr>
                                        <p:cTn id="3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9" grpId="0"/>
      <p:bldP spid="70" grpId="0"/>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1</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5529284" cy="3865342"/>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93" name="Google Shape;946;p35">
            <a:extLst>
              <a:ext uri="{FF2B5EF4-FFF2-40B4-BE49-F238E27FC236}">
                <a16:creationId xmlns:a16="http://schemas.microsoft.com/office/drawing/2014/main" id="{C6727CE2-719F-E1D7-186D-5424EBDBA97C}"/>
              </a:ext>
            </a:extLst>
          </p:cNvPr>
          <p:cNvGrpSpPr/>
          <p:nvPr/>
        </p:nvGrpSpPr>
        <p:grpSpPr>
          <a:xfrm>
            <a:off x="-154499" y="2369768"/>
            <a:ext cx="2627120" cy="2892891"/>
            <a:chOff x="811125" y="170850"/>
            <a:chExt cx="4045310" cy="4589709"/>
          </a:xfrm>
        </p:grpSpPr>
        <p:sp>
          <p:nvSpPr>
            <p:cNvPr id="294" name="Google Shape;947;p35">
              <a:extLst>
                <a:ext uri="{FF2B5EF4-FFF2-40B4-BE49-F238E27FC236}">
                  <a16:creationId xmlns:a16="http://schemas.microsoft.com/office/drawing/2014/main" id="{5AFF9144-2F01-BEDE-BED9-F428806D0AB0}"/>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948;p35">
              <a:extLst>
                <a:ext uri="{FF2B5EF4-FFF2-40B4-BE49-F238E27FC236}">
                  <a16:creationId xmlns:a16="http://schemas.microsoft.com/office/drawing/2014/main" id="{FA4E04A1-2076-EB7B-D3C4-F1102D029A83}"/>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949;p35">
              <a:extLst>
                <a:ext uri="{FF2B5EF4-FFF2-40B4-BE49-F238E27FC236}">
                  <a16:creationId xmlns:a16="http://schemas.microsoft.com/office/drawing/2014/main" id="{1DF34875-F9BB-FBF0-C28B-BD15D0404F4F}"/>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950;p35">
              <a:extLst>
                <a:ext uri="{FF2B5EF4-FFF2-40B4-BE49-F238E27FC236}">
                  <a16:creationId xmlns:a16="http://schemas.microsoft.com/office/drawing/2014/main" id="{8A75D9BF-E083-24DB-2149-9FE6BD89150B}"/>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951;p35">
              <a:extLst>
                <a:ext uri="{FF2B5EF4-FFF2-40B4-BE49-F238E27FC236}">
                  <a16:creationId xmlns:a16="http://schemas.microsoft.com/office/drawing/2014/main" id="{C2761FA8-3969-48E2-D8D0-F447EE012768}"/>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952;p35">
              <a:extLst>
                <a:ext uri="{FF2B5EF4-FFF2-40B4-BE49-F238E27FC236}">
                  <a16:creationId xmlns:a16="http://schemas.microsoft.com/office/drawing/2014/main" id="{21D6450F-76E0-216F-9080-A8EDD1E0D0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953;p35">
              <a:extLst>
                <a:ext uri="{FF2B5EF4-FFF2-40B4-BE49-F238E27FC236}">
                  <a16:creationId xmlns:a16="http://schemas.microsoft.com/office/drawing/2014/main" id="{AF1014E5-F669-6CF3-E071-6AB8CE539DCB}"/>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954;p35">
              <a:extLst>
                <a:ext uri="{FF2B5EF4-FFF2-40B4-BE49-F238E27FC236}">
                  <a16:creationId xmlns:a16="http://schemas.microsoft.com/office/drawing/2014/main" id="{4AE9AF76-43AB-19DC-ECA9-378BC8F0A66D}"/>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955;p35">
              <a:extLst>
                <a:ext uri="{FF2B5EF4-FFF2-40B4-BE49-F238E27FC236}">
                  <a16:creationId xmlns:a16="http://schemas.microsoft.com/office/drawing/2014/main" id="{2F0163A8-2268-6931-7F43-1092AE30E8D7}"/>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956;p35">
              <a:extLst>
                <a:ext uri="{FF2B5EF4-FFF2-40B4-BE49-F238E27FC236}">
                  <a16:creationId xmlns:a16="http://schemas.microsoft.com/office/drawing/2014/main" id="{B9E49833-8505-8388-B8B1-CF2E4178C7C0}"/>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957;p35">
              <a:extLst>
                <a:ext uri="{FF2B5EF4-FFF2-40B4-BE49-F238E27FC236}">
                  <a16:creationId xmlns:a16="http://schemas.microsoft.com/office/drawing/2014/main" id="{5AD270FD-63CA-6723-5CE8-F0A155A2E699}"/>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958;p35">
              <a:extLst>
                <a:ext uri="{FF2B5EF4-FFF2-40B4-BE49-F238E27FC236}">
                  <a16:creationId xmlns:a16="http://schemas.microsoft.com/office/drawing/2014/main" id="{0EFC34BF-F3E6-B13D-262C-0281CF20B35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959;p35">
              <a:extLst>
                <a:ext uri="{FF2B5EF4-FFF2-40B4-BE49-F238E27FC236}">
                  <a16:creationId xmlns:a16="http://schemas.microsoft.com/office/drawing/2014/main" id="{36D3CA85-CD3F-02E3-DBF5-78BE78063BB2}"/>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960;p35">
              <a:extLst>
                <a:ext uri="{FF2B5EF4-FFF2-40B4-BE49-F238E27FC236}">
                  <a16:creationId xmlns:a16="http://schemas.microsoft.com/office/drawing/2014/main" id="{489D8596-A371-1E64-C02F-DB2E36BD44CC}"/>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961;p35">
              <a:extLst>
                <a:ext uri="{FF2B5EF4-FFF2-40B4-BE49-F238E27FC236}">
                  <a16:creationId xmlns:a16="http://schemas.microsoft.com/office/drawing/2014/main" id="{144823BF-AA71-9348-4483-E968A752E28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962;p35">
              <a:extLst>
                <a:ext uri="{FF2B5EF4-FFF2-40B4-BE49-F238E27FC236}">
                  <a16:creationId xmlns:a16="http://schemas.microsoft.com/office/drawing/2014/main" id="{8C0CEB60-A598-065B-DBEB-23281DF74BB2}"/>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963;p35">
              <a:extLst>
                <a:ext uri="{FF2B5EF4-FFF2-40B4-BE49-F238E27FC236}">
                  <a16:creationId xmlns:a16="http://schemas.microsoft.com/office/drawing/2014/main" id="{0ABD1B43-24A3-607B-F54C-E399296938FF}"/>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964;p35">
              <a:extLst>
                <a:ext uri="{FF2B5EF4-FFF2-40B4-BE49-F238E27FC236}">
                  <a16:creationId xmlns:a16="http://schemas.microsoft.com/office/drawing/2014/main" id="{CC88AF4C-4C89-9E3B-3A30-72116D2C973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5;p35">
              <a:extLst>
                <a:ext uri="{FF2B5EF4-FFF2-40B4-BE49-F238E27FC236}">
                  <a16:creationId xmlns:a16="http://schemas.microsoft.com/office/drawing/2014/main" id="{5E7DE8B8-C136-CB1A-ABB2-95C8396F4562}"/>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6;p35">
              <a:extLst>
                <a:ext uri="{FF2B5EF4-FFF2-40B4-BE49-F238E27FC236}">
                  <a16:creationId xmlns:a16="http://schemas.microsoft.com/office/drawing/2014/main" id="{DB46491B-953D-BF1D-D781-BF92447EFE47}"/>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7;p35">
              <a:extLst>
                <a:ext uri="{FF2B5EF4-FFF2-40B4-BE49-F238E27FC236}">
                  <a16:creationId xmlns:a16="http://schemas.microsoft.com/office/drawing/2014/main" id="{6F33F28C-1DE1-72D7-F2D3-CA2B87F1BD6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8;p35">
              <a:extLst>
                <a:ext uri="{FF2B5EF4-FFF2-40B4-BE49-F238E27FC236}">
                  <a16:creationId xmlns:a16="http://schemas.microsoft.com/office/drawing/2014/main" id="{BA32E61F-76D9-5D2F-3B8F-50C8549D32EF}"/>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p35">
              <a:extLst>
                <a:ext uri="{FF2B5EF4-FFF2-40B4-BE49-F238E27FC236}">
                  <a16:creationId xmlns:a16="http://schemas.microsoft.com/office/drawing/2014/main" id="{667015D4-DA57-1FC8-27AA-8F34E6D04A75}"/>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70;p35">
              <a:extLst>
                <a:ext uri="{FF2B5EF4-FFF2-40B4-BE49-F238E27FC236}">
                  <a16:creationId xmlns:a16="http://schemas.microsoft.com/office/drawing/2014/main" id="{E33097A0-B266-C868-CED5-B279649F4AD2}"/>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71;p35">
              <a:extLst>
                <a:ext uri="{FF2B5EF4-FFF2-40B4-BE49-F238E27FC236}">
                  <a16:creationId xmlns:a16="http://schemas.microsoft.com/office/drawing/2014/main" id="{2E1A617B-BF42-20BB-2B38-E5B68A239505}"/>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2;p35">
              <a:extLst>
                <a:ext uri="{FF2B5EF4-FFF2-40B4-BE49-F238E27FC236}">
                  <a16:creationId xmlns:a16="http://schemas.microsoft.com/office/drawing/2014/main" id="{291F7430-0006-3468-0152-62E940A3B4EE}"/>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3;p35">
              <a:extLst>
                <a:ext uri="{FF2B5EF4-FFF2-40B4-BE49-F238E27FC236}">
                  <a16:creationId xmlns:a16="http://schemas.microsoft.com/office/drawing/2014/main" id="{4F55ED81-3107-146A-FA0C-58D229E400AC}"/>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4;p35">
              <a:extLst>
                <a:ext uri="{FF2B5EF4-FFF2-40B4-BE49-F238E27FC236}">
                  <a16:creationId xmlns:a16="http://schemas.microsoft.com/office/drawing/2014/main" id="{53736201-6F5B-9F2B-6AA9-31C081BB02EE}"/>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5;p35">
              <a:extLst>
                <a:ext uri="{FF2B5EF4-FFF2-40B4-BE49-F238E27FC236}">
                  <a16:creationId xmlns:a16="http://schemas.microsoft.com/office/drawing/2014/main" id="{AA2507DB-2BD8-49D9-1815-CFE42CB5FD0A}"/>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6;p35">
              <a:extLst>
                <a:ext uri="{FF2B5EF4-FFF2-40B4-BE49-F238E27FC236}">
                  <a16:creationId xmlns:a16="http://schemas.microsoft.com/office/drawing/2014/main" id="{D0505E83-4C87-FFEC-5D74-A88772EA1F0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7;p35">
              <a:extLst>
                <a:ext uri="{FF2B5EF4-FFF2-40B4-BE49-F238E27FC236}">
                  <a16:creationId xmlns:a16="http://schemas.microsoft.com/office/drawing/2014/main" id="{E9F17432-F4B7-A109-F44A-ACC07E81D39E}"/>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8;p35">
              <a:extLst>
                <a:ext uri="{FF2B5EF4-FFF2-40B4-BE49-F238E27FC236}">
                  <a16:creationId xmlns:a16="http://schemas.microsoft.com/office/drawing/2014/main" id="{8874F476-CF1E-7DD1-AED1-E8F74954D803}"/>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9;p35">
              <a:extLst>
                <a:ext uri="{FF2B5EF4-FFF2-40B4-BE49-F238E27FC236}">
                  <a16:creationId xmlns:a16="http://schemas.microsoft.com/office/drawing/2014/main" id="{9D8455A8-D4B1-CB57-C72A-36336E1C9A39}"/>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80;p35">
              <a:extLst>
                <a:ext uri="{FF2B5EF4-FFF2-40B4-BE49-F238E27FC236}">
                  <a16:creationId xmlns:a16="http://schemas.microsoft.com/office/drawing/2014/main" id="{A3388282-170A-5259-99DD-E5992704809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81;p35">
              <a:extLst>
                <a:ext uri="{FF2B5EF4-FFF2-40B4-BE49-F238E27FC236}">
                  <a16:creationId xmlns:a16="http://schemas.microsoft.com/office/drawing/2014/main" id="{53018112-2457-F5BE-9146-531976661D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82;p35">
              <a:extLst>
                <a:ext uri="{FF2B5EF4-FFF2-40B4-BE49-F238E27FC236}">
                  <a16:creationId xmlns:a16="http://schemas.microsoft.com/office/drawing/2014/main" id="{DD0982F0-8BFB-5C4A-93CE-2A50F69F9CC0}"/>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83;p35">
              <a:extLst>
                <a:ext uri="{FF2B5EF4-FFF2-40B4-BE49-F238E27FC236}">
                  <a16:creationId xmlns:a16="http://schemas.microsoft.com/office/drawing/2014/main" id="{D41FC615-F382-8081-D948-6E52F371F972}"/>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84;p35">
              <a:extLst>
                <a:ext uri="{FF2B5EF4-FFF2-40B4-BE49-F238E27FC236}">
                  <a16:creationId xmlns:a16="http://schemas.microsoft.com/office/drawing/2014/main" id="{91CDA7B8-3A6C-F6C8-CCA2-8401B88A033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985;p35">
              <a:extLst>
                <a:ext uri="{FF2B5EF4-FFF2-40B4-BE49-F238E27FC236}">
                  <a16:creationId xmlns:a16="http://schemas.microsoft.com/office/drawing/2014/main" id="{4F49277F-3DCC-8256-0979-400B02A2C42C}"/>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986;p35">
              <a:extLst>
                <a:ext uri="{FF2B5EF4-FFF2-40B4-BE49-F238E27FC236}">
                  <a16:creationId xmlns:a16="http://schemas.microsoft.com/office/drawing/2014/main" id="{40AD79B2-E592-5C59-773C-C928C809C75D}"/>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987;p35">
              <a:extLst>
                <a:ext uri="{FF2B5EF4-FFF2-40B4-BE49-F238E27FC236}">
                  <a16:creationId xmlns:a16="http://schemas.microsoft.com/office/drawing/2014/main" id="{F3693199-35D6-6B9C-95C0-BEAB0494E48C}"/>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988;p35">
              <a:extLst>
                <a:ext uri="{FF2B5EF4-FFF2-40B4-BE49-F238E27FC236}">
                  <a16:creationId xmlns:a16="http://schemas.microsoft.com/office/drawing/2014/main" id="{685C8E96-615C-3131-84A8-AD489669534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989;p35">
              <a:extLst>
                <a:ext uri="{FF2B5EF4-FFF2-40B4-BE49-F238E27FC236}">
                  <a16:creationId xmlns:a16="http://schemas.microsoft.com/office/drawing/2014/main" id="{E2C54F52-2AC3-E740-6E5E-3C1099A6A408}"/>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990;p35">
              <a:extLst>
                <a:ext uri="{FF2B5EF4-FFF2-40B4-BE49-F238E27FC236}">
                  <a16:creationId xmlns:a16="http://schemas.microsoft.com/office/drawing/2014/main" id="{F63933B1-B76B-E39A-E424-89ADCF43E06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991;p35">
              <a:extLst>
                <a:ext uri="{FF2B5EF4-FFF2-40B4-BE49-F238E27FC236}">
                  <a16:creationId xmlns:a16="http://schemas.microsoft.com/office/drawing/2014/main" id="{780E3113-8222-8AA1-40DC-5688B0E73C10}"/>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992;p35">
              <a:extLst>
                <a:ext uri="{FF2B5EF4-FFF2-40B4-BE49-F238E27FC236}">
                  <a16:creationId xmlns:a16="http://schemas.microsoft.com/office/drawing/2014/main" id="{CC363209-2D69-7CB7-C367-A9744362BD0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993;p35">
              <a:extLst>
                <a:ext uri="{FF2B5EF4-FFF2-40B4-BE49-F238E27FC236}">
                  <a16:creationId xmlns:a16="http://schemas.microsoft.com/office/drawing/2014/main" id="{CA5E046B-28D3-A4BE-15FA-05FB10DFD2B7}"/>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994;p35">
              <a:extLst>
                <a:ext uri="{FF2B5EF4-FFF2-40B4-BE49-F238E27FC236}">
                  <a16:creationId xmlns:a16="http://schemas.microsoft.com/office/drawing/2014/main" id="{186C7851-3EF3-D84A-6231-8DD41A61797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995;p35">
              <a:extLst>
                <a:ext uri="{FF2B5EF4-FFF2-40B4-BE49-F238E27FC236}">
                  <a16:creationId xmlns:a16="http://schemas.microsoft.com/office/drawing/2014/main" id="{AEDCBA69-F335-3C1C-6140-489F79AC88CB}"/>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996;p35">
              <a:extLst>
                <a:ext uri="{FF2B5EF4-FFF2-40B4-BE49-F238E27FC236}">
                  <a16:creationId xmlns:a16="http://schemas.microsoft.com/office/drawing/2014/main" id="{8CFCFC93-0E9B-430B-E6AE-53D3B8E20BA4}"/>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997;p35">
              <a:extLst>
                <a:ext uri="{FF2B5EF4-FFF2-40B4-BE49-F238E27FC236}">
                  <a16:creationId xmlns:a16="http://schemas.microsoft.com/office/drawing/2014/main" id="{B965292C-1328-606D-E721-99A78DFE5840}"/>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998;p35">
              <a:extLst>
                <a:ext uri="{FF2B5EF4-FFF2-40B4-BE49-F238E27FC236}">
                  <a16:creationId xmlns:a16="http://schemas.microsoft.com/office/drawing/2014/main" id="{BEB9326B-D88F-043C-F9D7-982A9049ED5C}"/>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999;p35">
              <a:extLst>
                <a:ext uri="{FF2B5EF4-FFF2-40B4-BE49-F238E27FC236}">
                  <a16:creationId xmlns:a16="http://schemas.microsoft.com/office/drawing/2014/main" id="{83267DC2-12F4-4EF6-76E8-0B5C2B10EAD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000;p35">
              <a:extLst>
                <a:ext uri="{FF2B5EF4-FFF2-40B4-BE49-F238E27FC236}">
                  <a16:creationId xmlns:a16="http://schemas.microsoft.com/office/drawing/2014/main" id="{A9211AEA-3CAC-2BFB-3033-6FC82EA817E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001;p35">
              <a:extLst>
                <a:ext uri="{FF2B5EF4-FFF2-40B4-BE49-F238E27FC236}">
                  <a16:creationId xmlns:a16="http://schemas.microsoft.com/office/drawing/2014/main" id="{BF5DB392-1E92-F7BD-D6C8-861F856B3CE3}"/>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002;p35">
              <a:extLst>
                <a:ext uri="{FF2B5EF4-FFF2-40B4-BE49-F238E27FC236}">
                  <a16:creationId xmlns:a16="http://schemas.microsoft.com/office/drawing/2014/main" id="{8E32F8B0-85B7-8A80-0D55-8E04D8CD0583}"/>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003;p35">
              <a:extLst>
                <a:ext uri="{FF2B5EF4-FFF2-40B4-BE49-F238E27FC236}">
                  <a16:creationId xmlns:a16="http://schemas.microsoft.com/office/drawing/2014/main" id="{C837D338-B892-8AAF-1DD1-21E66F9685E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004;p35">
              <a:extLst>
                <a:ext uri="{FF2B5EF4-FFF2-40B4-BE49-F238E27FC236}">
                  <a16:creationId xmlns:a16="http://schemas.microsoft.com/office/drawing/2014/main" id="{8688246F-9387-9116-ED99-E72F9B485C47}"/>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005;p35">
              <a:extLst>
                <a:ext uri="{FF2B5EF4-FFF2-40B4-BE49-F238E27FC236}">
                  <a16:creationId xmlns:a16="http://schemas.microsoft.com/office/drawing/2014/main" id="{B9BC6FF9-C567-756D-21DB-94CFFA514188}"/>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006;p35">
              <a:extLst>
                <a:ext uri="{FF2B5EF4-FFF2-40B4-BE49-F238E27FC236}">
                  <a16:creationId xmlns:a16="http://schemas.microsoft.com/office/drawing/2014/main" id="{51735182-4230-DFC1-9792-ACBD29D7389F}"/>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4" name="Google Shape;1007;p35">
              <a:extLst>
                <a:ext uri="{FF2B5EF4-FFF2-40B4-BE49-F238E27FC236}">
                  <a16:creationId xmlns:a16="http://schemas.microsoft.com/office/drawing/2014/main" id="{682BFCBD-5222-3721-CE64-0DF27AC7B66E}"/>
                </a:ext>
              </a:extLst>
            </p:cNvPr>
            <p:cNvGrpSpPr/>
            <p:nvPr/>
          </p:nvGrpSpPr>
          <p:grpSpPr>
            <a:xfrm>
              <a:off x="2404414" y="951198"/>
              <a:ext cx="883602" cy="370169"/>
              <a:chOff x="2404989" y="951198"/>
              <a:chExt cx="883602" cy="370169"/>
            </a:xfrm>
          </p:grpSpPr>
          <p:sp>
            <p:nvSpPr>
              <p:cNvPr id="371" name="Google Shape;1008;p35">
                <a:extLst>
                  <a:ext uri="{FF2B5EF4-FFF2-40B4-BE49-F238E27FC236}">
                    <a16:creationId xmlns:a16="http://schemas.microsoft.com/office/drawing/2014/main" id="{C470438D-1373-7C87-AEA2-B0AE9CA91782}"/>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009;p35">
                <a:extLst>
                  <a:ext uri="{FF2B5EF4-FFF2-40B4-BE49-F238E27FC236}">
                    <a16:creationId xmlns:a16="http://schemas.microsoft.com/office/drawing/2014/main" id="{B6F60ED4-F1CD-7016-9F20-67DBEA15AEE8}"/>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010;p35">
                <a:extLst>
                  <a:ext uri="{FF2B5EF4-FFF2-40B4-BE49-F238E27FC236}">
                    <a16:creationId xmlns:a16="http://schemas.microsoft.com/office/drawing/2014/main" id="{F7B59EDA-3A33-01F7-BC0E-416F8D617C84}"/>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011;p35">
                <a:extLst>
                  <a:ext uri="{FF2B5EF4-FFF2-40B4-BE49-F238E27FC236}">
                    <a16:creationId xmlns:a16="http://schemas.microsoft.com/office/drawing/2014/main" id="{08357BA2-2D0D-8D89-8EDF-4872B8F76716}"/>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012;p35">
                <a:extLst>
                  <a:ext uri="{FF2B5EF4-FFF2-40B4-BE49-F238E27FC236}">
                    <a16:creationId xmlns:a16="http://schemas.microsoft.com/office/drawing/2014/main" id="{2E4E2AA4-D11B-CA3C-4094-7133E856899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013;p35">
                <a:extLst>
                  <a:ext uri="{FF2B5EF4-FFF2-40B4-BE49-F238E27FC236}">
                    <a16:creationId xmlns:a16="http://schemas.microsoft.com/office/drawing/2014/main" id="{FEFDAF39-F0DC-FCA2-6C8D-D235B4BCA28B}"/>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014;p35">
                <a:extLst>
                  <a:ext uri="{FF2B5EF4-FFF2-40B4-BE49-F238E27FC236}">
                    <a16:creationId xmlns:a16="http://schemas.microsoft.com/office/drawing/2014/main" id="{B9E9EB0A-51F2-1D8A-2C88-1595C95D37EB}"/>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Google Shape;1015;p35">
              <a:extLst>
                <a:ext uri="{FF2B5EF4-FFF2-40B4-BE49-F238E27FC236}">
                  <a16:creationId xmlns:a16="http://schemas.microsoft.com/office/drawing/2014/main" id="{42A2127C-C284-C83A-9A0A-FA1D1C519649}"/>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016;p35">
              <a:extLst>
                <a:ext uri="{FF2B5EF4-FFF2-40B4-BE49-F238E27FC236}">
                  <a16:creationId xmlns:a16="http://schemas.microsoft.com/office/drawing/2014/main" id="{5EB0B20E-DC52-8759-D490-A2A3A06B4027}"/>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017;p35">
              <a:extLst>
                <a:ext uri="{FF2B5EF4-FFF2-40B4-BE49-F238E27FC236}">
                  <a16:creationId xmlns:a16="http://schemas.microsoft.com/office/drawing/2014/main" id="{1A1DB794-32B8-4661-CABC-54F1D0B41ED4}"/>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018;p35">
              <a:extLst>
                <a:ext uri="{FF2B5EF4-FFF2-40B4-BE49-F238E27FC236}">
                  <a16:creationId xmlns:a16="http://schemas.microsoft.com/office/drawing/2014/main" id="{8B7F1A34-C431-39E7-F355-00C41EE42FF0}"/>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rgbClr val="FFFFFF"/>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019;p35">
              <a:extLst>
                <a:ext uri="{FF2B5EF4-FFF2-40B4-BE49-F238E27FC236}">
                  <a16:creationId xmlns:a16="http://schemas.microsoft.com/office/drawing/2014/main" id="{FEA9AB73-5ECC-F995-286F-944097846C2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020;p35">
              <a:extLst>
                <a:ext uri="{FF2B5EF4-FFF2-40B4-BE49-F238E27FC236}">
                  <a16:creationId xmlns:a16="http://schemas.microsoft.com/office/drawing/2014/main" id="{616E3FDF-F781-A6A8-4787-D2E604D81993}"/>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021;p35">
              <a:extLst>
                <a:ext uri="{FF2B5EF4-FFF2-40B4-BE49-F238E27FC236}">
                  <a16:creationId xmlns:a16="http://schemas.microsoft.com/office/drawing/2014/main" id="{473B63F7-5189-D363-B17C-0F6A87E6938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022;p35">
              <a:extLst>
                <a:ext uri="{FF2B5EF4-FFF2-40B4-BE49-F238E27FC236}">
                  <a16:creationId xmlns:a16="http://schemas.microsoft.com/office/drawing/2014/main" id="{A8E72DAC-06F9-ECDA-F7B2-60889E492DB0}"/>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023;p35">
              <a:extLst>
                <a:ext uri="{FF2B5EF4-FFF2-40B4-BE49-F238E27FC236}">
                  <a16:creationId xmlns:a16="http://schemas.microsoft.com/office/drawing/2014/main" id="{E1724DFF-15A7-4CA5-C5C9-6F3095E41708}"/>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024;p35">
              <a:extLst>
                <a:ext uri="{FF2B5EF4-FFF2-40B4-BE49-F238E27FC236}">
                  <a16:creationId xmlns:a16="http://schemas.microsoft.com/office/drawing/2014/main" id="{49D090C8-9BC1-6393-5A1C-934B506D3BC9}"/>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025;p35">
              <a:extLst>
                <a:ext uri="{FF2B5EF4-FFF2-40B4-BE49-F238E27FC236}">
                  <a16:creationId xmlns:a16="http://schemas.microsoft.com/office/drawing/2014/main" id="{75FA58C1-3D47-51ED-2BDD-842DEA491905}"/>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026;p35">
              <a:extLst>
                <a:ext uri="{FF2B5EF4-FFF2-40B4-BE49-F238E27FC236}">
                  <a16:creationId xmlns:a16="http://schemas.microsoft.com/office/drawing/2014/main" id="{9D287AC2-3553-ED4F-A13E-931FF773545E}"/>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027;p35">
              <a:extLst>
                <a:ext uri="{FF2B5EF4-FFF2-40B4-BE49-F238E27FC236}">
                  <a16:creationId xmlns:a16="http://schemas.microsoft.com/office/drawing/2014/main" id="{2047E884-D801-CA77-DB0D-ED39CF74744D}"/>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028;p35">
              <a:extLst>
                <a:ext uri="{FF2B5EF4-FFF2-40B4-BE49-F238E27FC236}">
                  <a16:creationId xmlns:a16="http://schemas.microsoft.com/office/drawing/2014/main" id="{DA35E3EE-29EB-777A-1019-7920AFD6FCDA}"/>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029;p35">
              <a:extLst>
                <a:ext uri="{FF2B5EF4-FFF2-40B4-BE49-F238E27FC236}">
                  <a16:creationId xmlns:a16="http://schemas.microsoft.com/office/drawing/2014/main" id="{52F5CF42-9A4B-9FAB-6ED4-169512D38A36}"/>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030;p35">
              <a:extLst>
                <a:ext uri="{FF2B5EF4-FFF2-40B4-BE49-F238E27FC236}">
                  <a16:creationId xmlns:a16="http://schemas.microsoft.com/office/drawing/2014/main" id="{47FE287C-7185-0360-C714-09287E997CBC}"/>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8" name="TextBox 377">
            <a:extLst>
              <a:ext uri="{FF2B5EF4-FFF2-40B4-BE49-F238E27FC236}">
                <a16:creationId xmlns:a16="http://schemas.microsoft.com/office/drawing/2014/main" id="{B56A73A9-5B7A-FCDD-4EF9-2F6378E47C01}"/>
              </a:ext>
            </a:extLst>
          </p:cNvPr>
          <p:cNvSpPr txBox="1"/>
          <p:nvPr/>
        </p:nvSpPr>
        <p:spPr>
          <a:xfrm>
            <a:off x="3719956" y="640892"/>
            <a:ext cx="5050328" cy="3888244"/>
          </a:xfrm>
          <a:prstGeom prst="rect">
            <a:avLst/>
          </a:prstGeom>
          <a:noFill/>
        </p:spPr>
        <p:txBody>
          <a:bodyPr wrap="square">
            <a:spAutoFit/>
          </a:bodyPr>
          <a:lstStyle/>
          <a:p>
            <a:pPr algn="just">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trưởng, cảnh trưởng có nhiệm vụ là gì? Ban trưởng, cảnh trưởng trong bài thơ Lai Tân có thực hiện đúng chức trách đó không? Vậy mục đích làm việc của họ là gì?</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có nhận xét gì về mối quan hệ giữa nhiệm vụ của ban trưởng, cảnh trưởng với mục việc làm, mục đích của họ? Từ đó nhận xét về tiếng cười trào phúng ở hai câu thơ đầu.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1565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barn(inVertical)">
                                      <p:cBhvr>
                                        <p:cTn id="12" dur="500"/>
                                        <p:tgtEl>
                                          <p:spTgt spid="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latin typeface="Times New Roman" panose="02020603050405020304" pitchFamily="18" charset="0"/>
                <a:cs typeface="Times New Roman" panose="02020603050405020304" pitchFamily="18" charset="0"/>
              </a:rPr>
              <a:t>Hoạt động mở đầu</a:t>
            </a:r>
            <a:endParaRPr sz="60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016049" y="111761"/>
            <a:ext cx="2736647" cy="307777"/>
          </a:xfrm>
          <a:prstGeom prst="rect">
            <a:avLst/>
          </a:prstGeom>
        </p:spPr>
        <p:txBody>
          <a:bodyPr wrap="none">
            <a:spAutoFit/>
          </a:bodyPr>
          <a:lstStyle/>
          <a:p>
            <a:pPr>
              <a:buClrTx/>
              <a:defRPr/>
            </a:pPr>
            <a:r>
              <a:rPr lang="en-US" b="1" dirty="0" err="1">
                <a:solidFill>
                  <a:schemeClr val="accent3"/>
                </a:solidFill>
                <a:latin typeface="Times New Roman" panose="02020603050405020304" pitchFamily="18" charset="0"/>
                <a:cs typeface="Times New Roman" panose="02020603050405020304" pitchFamily="18" charset="0"/>
              </a:rPr>
              <a:t>Nguyễn</a:t>
            </a:r>
            <a:r>
              <a:rPr lang="en-US" b="1" dirty="0">
                <a:solidFill>
                  <a:schemeClr val="accent3"/>
                </a:solidFill>
                <a:latin typeface="Times New Roman" panose="02020603050405020304" pitchFamily="18" charset="0"/>
                <a:cs typeface="Times New Roman" panose="02020603050405020304" pitchFamily="18" charset="0"/>
              </a:rPr>
              <a:t> </a:t>
            </a:r>
            <a:r>
              <a:rPr lang="en-US" b="1" dirty="0" err="1">
                <a:solidFill>
                  <a:schemeClr val="accent3"/>
                </a:solidFill>
                <a:latin typeface="Times New Roman" panose="02020603050405020304" pitchFamily="18" charset="0"/>
                <a:cs typeface="Times New Roman" panose="02020603050405020304" pitchFamily="18" charset="0"/>
              </a:rPr>
              <a:t>Nhâm</a:t>
            </a:r>
            <a:r>
              <a:rPr lang="en-US" b="1" dirty="0">
                <a:solidFill>
                  <a:schemeClr val="accent3"/>
                </a:solidFill>
                <a:latin typeface="Times New Roman" panose="02020603050405020304" pitchFamily="18" charset="0"/>
                <a:cs typeface="Times New Roman" panose="02020603050405020304" pitchFamily="18" charset="0"/>
              </a:rPr>
              <a:t> 146 -</a:t>
            </a:r>
            <a:r>
              <a:rPr lang="vi-VN" b="1" dirty="0">
                <a:solidFill>
                  <a:schemeClr val="accent3"/>
                </a:solidFill>
                <a:latin typeface="Times New Roman" panose="02020603050405020304" pitchFamily="18" charset="0"/>
                <a:cs typeface="Times New Roman" panose="02020603050405020304" pitchFamily="18" charset="0"/>
              </a:rPr>
              <a:t>0981</a:t>
            </a:r>
            <a:r>
              <a:rPr lang="en-US" b="1" dirty="0">
                <a:solidFill>
                  <a:schemeClr val="accent3"/>
                </a:solidFill>
                <a:latin typeface="Times New Roman" panose="02020603050405020304" pitchFamily="18" charset="0"/>
                <a:cs typeface="Times New Roman" panose="02020603050405020304" pitchFamily="18" charset="0"/>
              </a:rPr>
              <a:t>.</a:t>
            </a:r>
            <a:r>
              <a:rPr lang="vi-VN" b="1" dirty="0">
                <a:solidFill>
                  <a:schemeClr val="accent3"/>
                </a:solidFill>
                <a:latin typeface="Times New Roman" panose="02020603050405020304" pitchFamily="18" charset="0"/>
                <a:cs typeface="Times New Roman" panose="02020603050405020304" pitchFamily="18" charset="0"/>
              </a:rPr>
              <a:t>713</a:t>
            </a:r>
            <a:r>
              <a:rPr lang="en-US" b="1" dirty="0">
                <a:solidFill>
                  <a:schemeClr val="accent3"/>
                </a:solidFill>
                <a:latin typeface="Times New Roman" panose="02020603050405020304" pitchFamily="18" charset="0"/>
                <a:cs typeface="Times New Roman" panose="02020603050405020304" pitchFamily="18" charset="0"/>
              </a:rPr>
              <a:t>.</a:t>
            </a:r>
            <a:r>
              <a:rPr lang="vi-VN" b="1" dirty="0">
                <a:solidFill>
                  <a:schemeClr val="accent3"/>
                </a:solidFill>
                <a:latin typeface="Times New Roman" panose="02020603050405020304" pitchFamily="18" charset="0"/>
                <a:cs typeface="Times New Roman" panose="02020603050405020304" pitchFamily="18" charset="0"/>
              </a:rPr>
              <a:t>891</a:t>
            </a:r>
            <a:r>
              <a:rPr lang="en-US" b="1" dirty="0">
                <a:solidFill>
                  <a:schemeClr val="accent3"/>
                </a:solidFill>
                <a:latin typeface="Times New Roman" panose="02020603050405020304" pitchFamily="18" charset="0"/>
                <a:cs typeface="Times New Roman" panose="02020603050405020304" pitchFamily="18" charset="0"/>
              </a:rPr>
              <a:t>.</a:t>
            </a:r>
            <a:endParaRPr lang="en-US"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5529284" cy="4101596"/>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78" name="TextBox 377">
            <a:extLst>
              <a:ext uri="{FF2B5EF4-FFF2-40B4-BE49-F238E27FC236}">
                <a16:creationId xmlns:a16="http://schemas.microsoft.com/office/drawing/2014/main" id="{B56A73A9-5B7A-FCDD-4EF9-2F6378E47C01}"/>
              </a:ext>
            </a:extLst>
          </p:cNvPr>
          <p:cNvSpPr txBox="1"/>
          <p:nvPr/>
        </p:nvSpPr>
        <p:spPr>
          <a:xfrm>
            <a:off x="3645533" y="544589"/>
            <a:ext cx="5050328" cy="4154984"/>
          </a:xfrm>
          <a:prstGeom prst="rect">
            <a:avLst/>
          </a:prstGeom>
          <a:noFill/>
        </p:spPr>
        <p:txBody>
          <a:bodyPr wrap="square">
            <a:spAutoFit/>
          </a:bodyPr>
          <a:lstStyle/>
          <a:p>
            <a:pPr algn="just"/>
            <a:r>
              <a:rPr lang="vi-VN" sz="2400" i="1" dirty="0">
                <a:latin typeface="+mj-lt"/>
              </a:rPr>
              <a:t>+ Câu thơ thứ 2 gợi ra cho em cảm nhận như thế nào về người huyện trưởng (vị trí, việc làm, bối cảnh làm việc,...). Phải chăng sau khi chê những thói xấu của ban trưởng và cảnh trưởng, tác giả muốn dành lời khen cho huyện trưởng vì đã làm việc chăm chỉ? Em thử suy đoán huyện trưởng “chong đèn” để làm gì?</a:t>
            </a:r>
            <a:endParaRPr lang="en-US" sz="2400" dirty="0">
              <a:latin typeface="+mj-lt"/>
            </a:endParaRPr>
          </a:p>
          <a:p>
            <a:pPr algn="just"/>
            <a:r>
              <a:rPr lang="vi-VN" sz="2400" i="1" dirty="0">
                <a:latin typeface="+mj-lt"/>
              </a:rPr>
              <a:t>+ Giọng điệu trào phúng ở câu thơ thứ ba có gì khác so với hai câu thơ đầu?</a:t>
            </a:r>
            <a:endParaRPr lang="en-US" sz="2400" dirty="0">
              <a:latin typeface="+mj-lt"/>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Freeform 3">
            <a:extLst>
              <a:ext uri="{FF2B5EF4-FFF2-40B4-BE49-F238E27FC236}">
                <a16:creationId xmlns:a16="http://schemas.microsoft.com/office/drawing/2014/main" id="{21B2A50D-ABB1-B9A2-D6BD-488E83A796D9}"/>
              </a:ext>
            </a:extLst>
          </p:cNvPr>
          <p:cNvSpPr/>
          <p:nvPr/>
        </p:nvSpPr>
        <p:spPr>
          <a:xfrm>
            <a:off x="465182" y="1672850"/>
            <a:ext cx="1707146" cy="69465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
        <p:nvSpPr>
          <p:cNvPr id="3" name="Freeform 4">
            <a:extLst>
              <a:ext uri="{FF2B5EF4-FFF2-40B4-BE49-F238E27FC236}">
                <a16:creationId xmlns:a16="http://schemas.microsoft.com/office/drawing/2014/main" id="{FDD89309-4950-F2E4-102F-8FBE4A3B151D}"/>
              </a:ext>
            </a:extLst>
          </p:cNvPr>
          <p:cNvSpPr/>
          <p:nvPr/>
        </p:nvSpPr>
        <p:spPr>
          <a:xfrm>
            <a:off x="568539" y="2594715"/>
            <a:ext cx="1707146" cy="2562424"/>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Tree>
    <p:extLst>
      <p:ext uri="{BB962C8B-B14F-4D97-AF65-F5344CB8AC3E}">
        <p14:creationId xmlns:p14="http://schemas.microsoft.com/office/powerpoint/2010/main" val="15648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barn(inVertical)">
                                      <p:cBhvr>
                                        <p:cTn id="12" dur="500"/>
                                        <p:tgtEl>
                                          <p:spTgt spid="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3</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4761973" cy="3526325"/>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93" name="Google Shape;946;p35">
            <a:extLst>
              <a:ext uri="{FF2B5EF4-FFF2-40B4-BE49-F238E27FC236}">
                <a16:creationId xmlns:a16="http://schemas.microsoft.com/office/drawing/2014/main" id="{C6727CE2-719F-E1D7-186D-5424EBDBA97C}"/>
              </a:ext>
            </a:extLst>
          </p:cNvPr>
          <p:cNvGrpSpPr/>
          <p:nvPr/>
        </p:nvGrpSpPr>
        <p:grpSpPr>
          <a:xfrm>
            <a:off x="-154499" y="2369768"/>
            <a:ext cx="2627120" cy="2892891"/>
            <a:chOff x="811125" y="170850"/>
            <a:chExt cx="4045310" cy="4589709"/>
          </a:xfrm>
        </p:grpSpPr>
        <p:sp>
          <p:nvSpPr>
            <p:cNvPr id="294" name="Google Shape;947;p35">
              <a:extLst>
                <a:ext uri="{FF2B5EF4-FFF2-40B4-BE49-F238E27FC236}">
                  <a16:creationId xmlns:a16="http://schemas.microsoft.com/office/drawing/2014/main" id="{5AFF9144-2F01-BEDE-BED9-F428806D0AB0}"/>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948;p35">
              <a:extLst>
                <a:ext uri="{FF2B5EF4-FFF2-40B4-BE49-F238E27FC236}">
                  <a16:creationId xmlns:a16="http://schemas.microsoft.com/office/drawing/2014/main" id="{FA4E04A1-2076-EB7B-D3C4-F1102D029A83}"/>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949;p35">
              <a:extLst>
                <a:ext uri="{FF2B5EF4-FFF2-40B4-BE49-F238E27FC236}">
                  <a16:creationId xmlns:a16="http://schemas.microsoft.com/office/drawing/2014/main" id="{1DF34875-F9BB-FBF0-C28B-BD15D0404F4F}"/>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950;p35">
              <a:extLst>
                <a:ext uri="{FF2B5EF4-FFF2-40B4-BE49-F238E27FC236}">
                  <a16:creationId xmlns:a16="http://schemas.microsoft.com/office/drawing/2014/main" id="{8A75D9BF-E083-24DB-2149-9FE6BD89150B}"/>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951;p35">
              <a:extLst>
                <a:ext uri="{FF2B5EF4-FFF2-40B4-BE49-F238E27FC236}">
                  <a16:creationId xmlns:a16="http://schemas.microsoft.com/office/drawing/2014/main" id="{C2761FA8-3969-48E2-D8D0-F447EE012768}"/>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952;p35">
              <a:extLst>
                <a:ext uri="{FF2B5EF4-FFF2-40B4-BE49-F238E27FC236}">
                  <a16:creationId xmlns:a16="http://schemas.microsoft.com/office/drawing/2014/main" id="{21D6450F-76E0-216F-9080-A8EDD1E0D0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953;p35">
              <a:extLst>
                <a:ext uri="{FF2B5EF4-FFF2-40B4-BE49-F238E27FC236}">
                  <a16:creationId xmlns:a16="http://schemas.microsoft.com/office/drawing/2014/main" id="{AF1014E5-F669-6CF3-E071-6AB8CE539DCB}"/>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954;p35">
              <a:extLst>
                <a:ext uri="{FF2B5EF4-FFF2-40B4-BE49-F238E27FC236}">
                  <a16:creationId xmlns:a16="http://schemas.microsoft.com/office/drawing/2014/main" id="{4AE9AF76-43AB-19DC-ECA9-378BC8F0A66D}"/>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955;p35">
              <a:extLst>
                <a:ext uri="{FF2B5EF4-FFF2-40B4-BE49-F238E27FC236}">
                  <a16:creationId xmlns:a16="http://schemas.microsoft.com/office/drawing/2014/main" id="{2F0163A8-2268-6931-7F43-1092AE30E8D7}"/>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956;p35">
              <a:extLst>
                <a:ext uri="{FF2B5EF4-FFF2-40B4-BE49-F238E27FC236}">
                  <a16:creationId xmlns:a16="http://schemas.microsoft.com/office/drawing/2014/main" id="{B9E49833-8505-8388-B8B1-CF2E4178C7C0}"/>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957;p35">
              <a:extLst>
                <a:ext uri="{FF2B5EF4-FFF2-40B4-BE49-F238E27FC236}">
                  <a16:creationId xmlns:a16="http://schemas.microsoft.com/office/drawing/2014/main" id="{5AD270FD-63CA-6723-5CE8-F0A155A2E699}"/>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958;p35">
              <a:extLst>
                <a:ext uri="{FF2B5EF4-FFF2-40B4-BE49-F238E27FC236}">
                  <a16:creationId xmlns:a16="http://schemas.microsoft.com/office/drawing/2014/main" id="{0EFC34BF-F3E6-B13D-262C-0281CF20B35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959;p35">
              <a:extLst>
                <a:ext uri="{FF2B5EF4-FFF2-40B4-BE49-F238E27FC236}">
                  <a16:creationId xmlns:a16="http://schemas.microsoft.com/office/drawing/2014/main" id="{36D3CA85-CD3F-02E3-DBF5-78BE78063BB2}"/>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960;p35">
              <a:extLst>
                <a:ext uri="{FF2B5EF4-FFF2-40B4-BE49-F238E27FC236}">
                  <a16:creationId xmlns:a16="http://schemas.microsoft.com/office/drawing/2014/main" id="{489D8596-A371-1E64-C02F-DB2E36BD44CC}"/>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961;p35">
              <a:extLst>
                <a:ext uri="{FF2B5EF4-FFF2-40B4-BE49-F238E27FC236}">
                  <a16:creationId xmlns:a16="http://schemas.microsoft.com/office/drawing/2014/main" id="{144823BF-AA71-9348-4483-E968A752E28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962;p35">
              <a:extLst>
                <a:ext uri="{FF2B5EF4-FFF2-40B4-BE49-F238E27FC236}">
                  <a16:creationId xmlns:a16="http://schemas.microsoft.com/office/drawing/2014/main" id="{8C0CEB60-A598-065B-DBEB-23281DF74BB2}"/>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963;p35">
              <a:extLst>
                <a:ext uri="{FF2B5EF4-FFF2-40B4-BE49-F238E27FC236}">
                  <a16:creationId xmlns:a16="http://schemas.microsoft.com/office/drawing/2014/main" id="{0ABD1B43-24A3-607B-F54C-E399296938FF}"/>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964;p35">
              <a:extLst>
                <a:ext uri="{FF2B5EF4-FFF2-40B4-BE49-F238E27FC236}">
                  <a16:creationId xmlns:a16="http://schemas.microsoft.com/office/drawing/2014/main" id="{CC88AF4C-4C89-9E3B-3A30-72116D2C973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5;p35">
              <a:extLst>
                <a:ext uri="{FF2B5EF4-FFF2-40B4-BE49-F238E27FC236}">
                  <a16:creationId xmlns:a16="http://schemas.microsoft.com/office/drawing/2014/main" id="{5E7DE8B8-C136-CB1A-ABB2-95C8396F4562}"/>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6;p35">
              <a:extLst>
                <a:ext uri="{FF2B5EF4-FFF2-40B4-BE49-F238E27FC236}">
                  <a16:creationId xmlns:a16="http://schemas.microsoft.com/office/drawing/2014/main" id="{DB46491B-953D-BF1D-D781-BF92447EFE47}"/>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7;p35">
              <a:extLst>
                <a:ext uri="{FF2B5EF4-FFF2-40B4-BE49-F238E27FC236}">
                  <a16:creationId xmlns:a16="http://schemas.microsoft.com/office/drawing/2014/main" id="{6F33F28C-1DE1-72D7-F2D3-CA2B87F1BD6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8;p35">
              <a:extLst>
                <a:ext uri="{FF2B5EF4-FFF2-40B4-BE49-F238E27FC236}">
                  <a16:creationId xmlns:a16="http://schemas.microsoft.com/office/drawing/2014/main" id="{BA32E61F-76D9-5D2F-3B8F-50C8549D32EF}"/>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p35">
              <a:extLst>
                <a:ext uri="{FF2B5EF4-FFF2-40B4-BE49-F238E27FC236}">
                  <a16:creationId xmlns:a16="http://schemas.microsoft.com/office/drawing/2014/main" id="{667015D4-DA57-1FC8-27AA-8F34E6D04A75}"/>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70;p35">
              <a:extLst>
                <a:ext uri="{FF2B5EF4-FFF2-40B4-BE49-F238E27FC236}">
                  <a16:creationId xmlns:a16="http://schemas.microsoft.com/office/drawing/2014/main" id="{E33097A0-B266-C868-CED5-B279649F4AD2}"/>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71;p35">
              <a:extLst>
                <a:ext uri="{FF2B5EF4-FFF2-40B4-BE49-F238E27FC236}">
                  <a16:creationId xmlns:a16="http://schemas.microsoft.com/office/drawing/2014/main" id="{2E1A617B-BF42-20BB-2B38-E5B68A239505}"/>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2;p35">
              <a:extLst>
                <a:ext uri="{FF2B5EF4-FFF2-40B4-BE49-F238E27FC236}">
                  <a16:creationId xmlns:a16="http://schemas.microsoft.com/office/drawing/2014/main" id="{291F7430-0006-3468-0152-62E940A3B4EE}"/>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3;p35">
              <a:extLst>
                <a:ext uri="{FF2B5EF4-FFF2-40B4-BE49-F238E27FC236}">
                  <a16:creationId xmlns:a16="http://schemas.microsoft.com/office/drawing/2014/main" id="{4F55ED81-3107-146A-FA0C-58D229E400AC}"/>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4;p35">
              <a:extLst>
                <a:ext uri="{FF2B5EF4-FFF2-40B4-BE49-F238E27FC236}">
                  <a16:creationId xmlns:a16="http://schemas.microsoft.com/office/drawing/2014/main" id="{53736201-6F5B-9F2B-6AA9-31C081BB02EE}"/>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5;p35">
              <a:extLst>
                <a:ext uri="{FF2B5EF4-FFF2-40B4-BE49-F238E27FC236}">
                  <a16:creationId xmlns:a16="http://schemas.microsoft.com/office/drawing/2014/main" id="{AA2507DB-2BD8-49D9-1815-CFE42CB5FD0A}"/>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6;p35">
              <a:extLst>
                <a:ext uri="{FF2B5EF4-FFF2-40B4-BE49-F238E27FC236}">
                  <a16:creationId xmlns:a16="http://schemas.microsoft.com/office/drawing/2014/main" id="{D0505E83-4C87-FFEC-5D74-A88772EA1F0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7;p35">
              <a:extLst>
                <a:ext uri="{FF2B5EF4-FFF2-40B4-BE49-F238E27FC236}">
                  <a16:creationId xmlns:a16="http://schemas.microsoft.com/office/drawing/2014/main" id="{E9F17432-F4B7-A109-F44A-ACC07E81D39E}"/>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8;p35">
              <a:extLst>
                <a:ext uri="{FF2B5EF4-FFF2-40B4-BE49-F238E27FC236}">
                  <a16:creationId xmlns:a16="http://schemas.microsoft.com/office/drawing/2014/main" id="{8874F476-CF1E-7DD1-AED1-E8F74954D803}"/>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9;p35">
              <a:extLst>
                <a:ext uri="{FF2B5EF4-FFF2-40B4-BE49-F238E27FC236}">
                  <a16:creationId xmlns:a16="http://schemas.microsoft.com/office/drawing/2014/main" id="{9D8455A8-D4B1-CB57-C72A-36336E1C9A39}"/>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80;p35">
              <a:extLst>
                <a:ext uri="{FF2B5EF4-FFF2-40B4-BE49-F238E27FC236}">
                  <a16:creationId xmlns:a16="http://schemas.microsoft.com/office/drawing/2014/main" id="{A3388282-170A-5259-99DD-E5992704809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81;p35">
              <a:extLst>
                <a:ext uri="{FF2B5EF4-FFF2-40B4-BE49-F238E27FC236}">
                  <a16:creationId xmlns:a16="http://schemas.microsoft.com/office/drawing/2014/main" id="{53018112-2457-F5BE-9146-531976661D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82;p35">
              <a:extLst>
                <a:ext uri="{FF2B5EF4-FFF2-40B4-BE49-F238E27FC236}">
                  <a16:creationId xmlns:a16="http://schemas.microsoft.com/office/drawing/2014/main" id="{DD0982F0-8BFB-5C4A-93CE-2A50F69F9CC0}"/>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83;p35">
              <a:extLst>
                <a:ext uri="{FF2B5EF4-FFF2-40B4-BE49-F238E27FC236}">
                  <a16:creationId xmlns:a16="http://schemas.microsoft.com/office/drawing/2014/main" id="{D41FC615-F382-8081-D948-6E52F371F972}"/>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84;p35">
              <a:extLst>
                <a:ext uri="{FF2B5EF4-FFF2-40B4-BE49-F238E27FC236}">
                  <a16:creationId xmlns:a16="http://schemas.microsoft.com/office/drawing/2014/main" id="{91CDA7B8-3A6C-F6C8-CCA2-8401B88A033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985;p35">
              <a:extLst>
                <a:ext uri="{FF2B5EF4-FFF2-40B4-BE49-F238E27FC236}">
                  <a16:creationId xmlns:a16="http://schemas.microsoft.com/office/drawing/2014/main" id="{4F49277F-3DCC-8256-0979-400B02A2C42C}"/>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986;p35">
              <a:extLst>
                <a:ext uri="{FF2B5EF4-FFF2-40B4-BE49-F238E27FC236}">
                  <a16:creationId xmlns:a16="http://schemas.microsoft.com/office/drawing/2014/main" id="{40AD79B2-E592-5C59-773C-C928C809C75D}"/>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987;p35">
              <a:extLst>
                <a:ext uri="{FF2B5EF4-FFF2-40B4-BE49-F238E27FC236}">
                  <a16:creationId xmlns:a16="http://schemas.microsoft.com/office/drawing/2014/main" id="{F3693199-35D6-6B9C-95C0-BEAB0494E48C}"/>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988;p35">
              <a:extLst>
                <a:ext uri="{FF2B5EF4-FFF2-40B4-BE49-F238E27FC236}">
                  <a16:creationId xmlns:a16="http://schemas.microsoft.com/office/drawing/2014/main" id="{685C8E96-615C-3131-84A8-AD489669534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989;p35">
              <a:extLst>
                <a:ext uri="{FF2B5EF4-FFF2-40B4-BE49-F238E27FC236}">
                  <a16:creationId xmlns:a16="http://schemas.microsoft.com/office/drawing/2014/main" id="{E2C54F52-2AC3-E740-6E5E-3C1099A6A408}"/>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990;p35">
              <a:extLst>
                <a:ext uri="{FF2B5EF4-FFF2-40B4-BE49-F238E27FC236}">
                  <a16:creationId xmlns:a16="http://schemas.microsoft.com/office/drawing/2014/main" id="{F63933B1-B76B-E39A-E424-89ADCF43E06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991;p35">
              <a:extLst>
                <a:ext uri="{FF2B5EF4-FFF2-40B4-BE49-F238E27FC236}">
                  <a16:creationId xmlns:a16="http://schemas.microsoft.com/office/drawing/2014/main" id="{780E3113-8222-8AA1-40DC-5688B0E73C10}"/>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992;p35">
              <a:extLst>
                <a:ext uri="{FF2B5EF4-FFF2-40B4-BE49-F238E27FC236}">
                  <a16:creationId xmlns:a16="http://schemas.microsoft.com/office/drawing/2014/main" id="{CC363209-2D69-7CB7-C367-A9744362BD0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993;p35">
              <a:extLst>
                <a:ext uri="{FF2B5EF4-FFF2-40B4-BE49-F238E27FC236}">
                  <a16:creationId xmlns:a16="http://schemas.microsoft.com/office/drawing/2014/main" id="{CA5E046B-28D3-A4BE-15FA-05FB10DFD2B7}"/>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994;p35">
              <a:extLst>
                <a:ext uri="{FF2B5EF4-FFF2-40B4-BE49-F238E27FC236}">
                  <a16:creationId xmlns:a16="http://schemas.microsoft.com/office/drawing/2014/main" id="{186C7851-3EF3-D84A-6231-8DD41A61797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995;p35">
              <a:extLst>
                <a:ext uri="{FF2B5EF4-FFF2-40B4-BE49-F238E27FC236}">
                  <a16:creationId xmlns:a16="http://schemas.microsoft.com/office/drawing/2014/main" id="{AEDCBA69-F335-3C1C-6140-489F79AC88CB}"/>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996;p35">
              <a:extLst>
                <a:ext uri="{FF2B5EF4-FFF2-40B4-BE49-F238E27FC236}">
                  <a16:creationId xmlns:a16="http://schemas.microsoft.com/office/drawing/2014/main" id="{8CFCFC93-0E9B-430B-E6AE-53D3B8E20BA4}"/>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997;p35">
              <a:extLst>
                <a:ext uri="{FF2B5EF4-FFF2-40B4-BE49-F238E27FC236}">
                  <a16:creationId xmlns:a16="http://schemas.microsoft.com/office/drawing/2014/main" id="{B965292C-1328-606D-E721-99A78DFE5840}"/>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998;p35">
              <a:extLst>
                <a:ext uri="{FF2B5EF4-FFF2-40B4-BE49-F238E27FC236}">
                  <a16:creationId xmlns:a16="http://schemas.microsoft.com/office/drawing/2014/main" id="{BEB9326B-D88F-043C-F9D7-982A9049ED5C}"/>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999;p35">
              <a:extLst>
                <a:ext uri="{FF2B5EF4-FFF2-40B4-BE49-F238E27FC236}">
                  <a16:creationId xmlns:a16="http://schemas.microsoft.com/office/drawing/2014/main" id="{83267DC2-12F4-4EF6-76E8-0B5C2B10EAD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000;p35">
              <a:extLst>
                <a:ext uri="{FF2B5EF4-FFF2-40B4-BE49-F238E27FC236}">
                  <a16:creationId xmlns:a16="http://schemas.microsoft.com/office/drawing/2014/main" id="{A9211AEA-3CAC-2BFB-3033-6FC82EA817E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001;p35">
              <a:extLst>
                <a:ext uri="{FF2B5EF4-FFF2-40B4-BE49-F238E27FC236}">
                  <a16:creationId xmlns:a16="http://schemas.microsoft.com/office/drawing/2014/main" id="{BF5DB392-1E92-F7BD-D6C8-861F856B3CE3}"/>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002;p35">
              <a:extLst>
                <a:ext uri="{FF2B5EF4-FFF2-40B4-BE49-F238E27FC236}">
                  <a16:creationId xmlns:a16="http://schemas.microsoft.com/office/drawing/2014/main" id="{8E32F8B0-85B7-8A80-0D55-8E04D8CD0583}"/>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003;p35">
              <a:extLst>
                <a:ext uri="{FF2B5EF4-FFF2-40B4-BE49-F238E27FC236}">
                  <a16:creationId xmlns:a16="http://schemas.microsoft.com/office/drawing/2014/main" id="{C837D338-B892-8AAF-1DD1-21E66F9685E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004;p35">
              <a:extLst>
                <a:ext uri="{FF2B5EF4-FFF2-40B4-BE49-F238E27FC236}">
                  <a16:creationId xmlns:a16="http://schemas.microsoft.com/office/drawing/2014/main" id="{8688246F-9387-9116-ED99-E72F9B485C47}"/>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005;p35">
              <a:extLst>
                <a:ext uri="{FF2B5EF4-FFF2-40B4-BE49-F238E27FC236}">
                  <a16:creationId xmlns:a16="http://schemas.microsoft.com/office/drawing/2014/main" id="{B9BC6FF9-C567-756D-21DB-94CFFA514188}"/>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006;p35">
              <a:extLst>
                <a:ext uri="{FF2B5EF4-FFF2-40B4-BE49-F238E27FC236}">
                  <a16:creationId xmlns:a16="http://schemas.microsoft.com/office/drawing/2014/main" id="{51735182-4230-DFC1-9792-ACBD29D7389F}"/>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4" name="Google Shape;1007;p35">
              <a:extLst>
                <a:ext uri="{FF2B5EF4-FFF2-40B4-BE49-F238E27FC236}">
                  <a16:creationId xmlns:a16="http://schemas.microsoft.com/office/drawing/2014/main" id="{682BFCBD-5222-3721-CE64-0DF27AC7B66E}"/>
                </a:ext>
              </a:extLst>
            </p:cNvPr>
            <p:cNvGrpSpPr/>
            <p:nvPr/>
          </p:nvGrpSpPr>
          <p:grpSpPr>
            <a:xfrm>
              <a:off x="2404414" y="951198"/>
              <a:ext cx="883602" cy="370169"/>
              <a:chOff x="2404989" y="951198"/>
              <a:chExt cx="883602" cy="370169"/>
            </a:xfrm>
          </p:grpSpPr>
          <p:sp>
            <p:nvSpPr>
              <p:cNvPr id="371" name="Google Shape;1008;p35">
                <a:extLst>
                  <a:ext uri="{FF2B5EF4-FFF2-40B4-BE49-F238E27FC236}">
                    <a16:creationId xmlns:a16="http://schemas.microsoft.com/office/drawing/2014/main" id="{C470438D-1373-7C87-AEA2-B0AE9CA91782}"/>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009;p35">
                <a:extLst>
                  <a:ext uri="{FF2B5EF4-FFF2-40B4-BE49-F238E27FC236}">
                    <a16:creationId xmlns:a16="http://schemas.microsoft.com/office/drawing/2014/main" id="{B6F60ED4-F1CD-7016-9F20-67DBEA15AEE8}"/>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010;p35">
                <a:extLst>
                  <a:ext uri="{FF2B5EF4-FFF2-40B4-BE49-F238E27FC236}">
                    <a16:creationId xmlns:a16="http://schemas.microsoft.com/office/drawing/2014/main" id="{F7B59EDA-3A33-01F7-BC0E-416F8D617C84}"/>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011;p35">
                <a:extLst>
                  <a:ext uri="{FF2B5EF4-FFF2-40B4-BE49-F238E27FC236}">
                    <a16:creationId xmlns:a16="http://schemas.microsoft.com/office/drawing/2014/main" id="{08357BA2-2D0D-8D89-8EDF-4872B8F76716}"/>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012;p35">
                <a:extLst>
                  <a:ext uri="{FF2B5EF4-FFF2-40B4-BE49-F238E27FC236}">
                    <a16:creationId xmlns:a16="http://schemas.microsoft.com/office/drawing/2014/main" id="{2E4E2AA4-D11B-CA3C-4094-7133E856899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013;p35">
                <a:extLst>
                  <a:ext uri="{FF2B5EF4-FFF2-40B4-BE49-F238E27FC236}">
                    <a16:creationId xmlns:a16="http://schemas.microsoft.com/office/drawing/2014/main" id="{FEFDAF39-F0DC-FCA2-6C8D-D235B4BCA28B}"/>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014;p35">
                <a:extLst>
                  <a:ext uri="{FF2B5EF4-FFF2-40B4-BE49-F238E27FC236}">
                    <a16:creationId xmlns:a16="http://schemas.microsoft.com/office/drawing/2014/main" id="{B9E9EB0A-51F2-1D8A-2C88-1595C95D37EB}"/>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Google Shape;1015;p35">
              <a:extLst>
                <a:ext uri="{FF2B5EF4-FFF2-40B4-BE49-F238E27FC236}">
                  <a16:creationId xmlns:a16="http://schemas.microsoft.com/office/drawing/2014/main" id="{42A2127C-C284-C83A-9A0A-FA1D1C519649}"/>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016;p35">
              <a:extLst>
                <a:ext uri="{FF2B5EF4-FFF2-40B4-BE49-F238E27FC236}">
                  <a16:creationId xmlns:a16="http://schemas.microsoft.com/office/drawing/2014/main" id="{5EB0B20E-DC52-8759-D490-A2A3A06B4027}"/>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017;p35">
              <a:extLst>
                <a:ext uri="{FF2B5EF4-FFF2-40B4-BE49-F238E27FC236}">
                  <a16:creationId xmlns:a16="http://schemas.microsoft.com/office/drawing/2014/main" id="{1A1DB794-32B8-4661-CABC-54F1D0B41ED4}"/>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018;p35">
              <a:extLst>
                <a:ext uri="{FF2B5EF4-FFF2-40B4-BE49-F238E27FC236}">
                  <a16:creationId xmlns:a16="http://schemas.microsoft.com/office/drawing/2014/main" id="{8B7F1A34-C431-39E7-F355-00C41EE42FF0}"/>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rgbClr val="FFFFFF"/>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019;p35">
              <a:extLst>
                <a:ext uri="{FF2B5EF4-FFF2-40B4-BE49-F238E27FC236}">
                  <a16:creationId xmlns:a16="http://schemas.microsoft.com/office/drawing/2014/main" id="{FEA9AB73-5ECC-F995-286F-944097846C2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020;p35">
              <a:extLst>
                <a:ext uri="{FF2B5EF4-FFF2-40B4-BE49-F238E27FC236}">
                  <a16:creationId xmlns:a16="http://schemas.microsoft.com/office/drawing/2014/main" id="{616E3FDF-F781-A6A8-4787-D2E604D81993}"/>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021;p35">
              <a:extLst>
                <a:ext uri="{FF2B5EF4-FFF2-40B4-BE49-F238E27FC236}">
                  <a16:creationId xmlns:a16="http://schemas.microsoft.com/office/drawing/2014/main" id="{473B63F7-5189-D363-B17C-0F6A87E6938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022;p35">
              <a:extLst>
                <a:ext uri="{FF2B5EF4-FFF2-40B4-BE49-F238E27FC236}">
                  <a16:creationId xmlns:a16="http://schemas.microsoft.com/office/drawing/2014/main" id="{A8E72DAC-06F9-ECDA-F7B2-60889E492DB0}"/>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023;p35">
              <a:extLst>
                <a:ext uri="{FF2B5EF4-FFF2-40B4-BE49-F238E27FC236}">
                  <a16:creationId xmlns:a16="http://schemas.microsoft.com/office/drawing/2014/main" id="{E1724DFF-15A7-4CA5-C5C9-6F3095E41708}"/>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024;p35">
              <a:extLst>
                <a:ext uri="{FF2B5EF4-FFF2-40B4-BE49-F238E27FC236}">
                  <a16:creationId xmlns:a16="http://schemas.microsoft.com/office/drawing/2014/main" id="{49D090C8-9BC1-6393-5A1C-934B506D3BC9}"/>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025;p35">
              <a:extLst>
                <a:ext uri="{FF2B5EF4-FFF2-40B4-BE49-F238E27FC236}">
                  <a16:creationId xmlns:a16="http://schemas.microsoft.com/office/drawing/2014/main" id="{75FA58C1-3D47-51ED-2BDD-842DEA491905}"/>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026;p35">
              <a:extLst>
                <a:ext uri="{FF2B5EF4-FFF2-40B4-BE49-F238E27FC236}">
                  <a16:creationId xmlns:a16="http://schemas.microsoft.com/office/drawing/2014/main" id="{9D287AC2-3553-ED4F-A13E-931FF773545E}"/>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027;p35">
              <a:extLst>
                <a:ext uri="{FF2B5EF4-FFF2-40B4-BE49-F238E27FC236}">
                  <a16:creationId xmlns:a16="http://schemas.microsoft.com/office/drawing/2014/main" id="{2047E884-D801-CA77-DB0D-ED39CF74744D}"/>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028;p35">
              <a:extLst>
                <a:ext uri="{FF2B5EF4-FFF2-40B4-BE49-F238E27FC236}">
                  <a16:creationId xmlns:a16="http://schemas.microsoft.com/office/drawing/2014/main" id="{DA35E3EE-29EB-777A-1019-7920AFD6FCDA}"/>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029;p35">
              <a:extLst>
                <a:ext uri="{FF2B5EF4-FFF2-40B4-BE49-F238E27FC236}">
                  <a16:creationId xmlns:a16="http://schemas.microsoft.com/office/drawing/2014/main" id="{52F5CF42-9A4B-9FAB-6ED4-169512D38A36}"/>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030;p35">
              <a:extLst>
                <a:ext uri="{FF2B5EF4-FFF2-40B4-BE49-F238E27FC236}">
                  <a16:creationId xmlns:a16="http://schemas.microsoft.com/office/drawing/2014/main" id="{47FE287C-7185-0360-C714-09287E997CBC}"/>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8" name="TextBox 377">
            <a:extLst>
              <a:ext uri="{FF2B5EF4-FFF2-40B4-BE49-F238E27FC236}">
                <a16:creationId xmlns:a16="http://schemas.microsoft.com/office/drawing/2014/main" id="{B56A73A9-5B7A-FCDD-4EF9-2F6378E47C01}"/>
              </a:ext>
            </a:extLst>
          </p:cNvPr>
          <p:cNvSpPr txBox="1"/>
          <p:nvPr/>
        </p:nvSpPr>
        <p:spPr>
          <a:xfrm>
            <a:off x="3752605" y="854297"/>
            <a:ext cx="4048953" cy="3888244"/>
          </a:xfrm>
          <a:prstGeom prst="rect">
            <a:avLst/>
          </a:prstGeom>
          <a:noFill/>
        </p:spPr>
        <p:txBody>
          <a:bodyPr wrap="square">
            <a:spAutoFit/>
          </a:bodyPr>
          <a:lstStyle/>
          <a:p>
            <a:pPr algn="just">
              <a:spcAft>
                <a:spcPts val="800"/>
              </a:spcAft>
            </a:pPr>
            <a:r>
              <a:rPr lang="vi-VN" sz="2800" i="1">
                <a:latin typeface="+mj-lt"/>
              </a:rPr>
              <a:t>Vẻ bề ngoài ở Lai Tân được miêu tả qua từ nào? Từ ngữ đó gợi lên cuộc sống ra sao? Theo em, nội dung câu kết có mâu thuẫn với nội dung của các câu thơ trước không?</a:t>
            </a:r>
            <a:endParaRPr lang="en-US" sz="2800">
              <a:latin typeface="+mj-lt"/>
            </a:endParaRPr>
          </a:p>
          <a:p>
            <a:pPr algn="just">
              <a:spcAft>
                <a:spcPts val="800"/>
              </a:spcAft>
            </a:pPr>
            <a:endParaRPr lang="en-US" sz="4400">
              <a:effectLst/>
              <a:latin typeface="+mj-lt"/>
              <a:ea typeface="Calibri" panose="020F0502020204030204" pitchFamily="34" charset="0"/>
              <a:cs typeface="Times New Roman" panose="02020603050405020304" pitchFamily="18" charset="0"/>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504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Tiếng cười toát lên từ nhân vật ban trưởng, cảnh trưởng</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1166;p36">
            <a:extLst>
              <a:ext uri="{FF2B5EF4-FFF2-40B4-BE49-F238E27FC236}">
                <a16:creationId xmlns:a16="http://schemas.microsoft.com/office/drawing/2014/main" id="{061AB250-6E4E-DBE8-8629-97186F85F740}"/>
              </a:ext>
            </a:extLst>
          </p:cNvPr>
          <p:cNvSpPr txBox="1"/>
          <p:nvPr/>
        </p:nvSpPr>
        <p:spPr>
          <a:xfrm>
            <a:off x="349520" y="3165573"/>
            <a:ext cx="228065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giữ trật tự, an ninh cho xã hội</a:t>
            </a:r>
            <a:endParaRPr lang="en-US" sz="3200">
              <a:solidFill>
                <a:schemeClr val="bg1"/>
              </a:solidFill>
              <a:latin typeface="+mj-lt"/>
            </a:endParaRPr>
          </a:p>
        </p:txBody>
      </p:sp>
      <p:sp>
        <p:nvSpPr>
          <p:cNvPr id="10" name="Google Shape;1174;p36">
            <a:extLst>
              <a:ext uri="{FF2B5EF4-FFF2-40B4-BE49-F238E27FC236}">
                <a16:creationId xmlns:a16="http://schemas.microsoft.com/office/drawing/2014/main" id="{A9F76F80-DCF7-96C2-BB19-026D1166BC6F}"/>
              </a:ext>
            </a:extLst>
          </p:cNvPr>
          <p:cNvSpPr txBox="1"/>
          <p:nvPr/>
        </p:nvSpPr>
        <p:spPr>
          <a:xfrm>
            <a:off x="3345081" y="3065525"/>
            <a:ext cx="220601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đánh bạc, ăn tiền đút lót của phạm nhân</a:t>
            </a:r>
            <a:endParaRPr lang="en-US" sz="3200">
              <a:solidFill>
                <a:schemeClr val="bg1"/>
              </a:solidFill>
              <a:latin typeface="+mj-lt"/>
            </a:endParaRPr>
          </a:p>
        </p:txBody>
      </p:sp>
      <p:sp>
        <p:nvSpPr>
          <p:cNvPr id="11" name="Google Shape;1182;p36">
            <a:extLst>
              <a:ext uri="{FF2B5EF4-FFF2-40B4-BE49-F238E27FC236}">
                <a16:creationId xmlns:a16="http://schemas.microsoft.com/office/drawing/2014/main" id="{C9794C61-7AD2-DEB3-B610-F00BBDADD004}"/>
              </a:ext>
            </a:extLst>
          </p:cNvPr>
          <p:cNvSpPr txBox="1"/>
          <p:nvPr/>
        </p:nvSpPr>
        <p:spPr>
          <a:xfrm>
            <a:off x="6599199" y="3165572"/>
            <a:ext cx="1814023"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Trục lợi cá nhân</a:t>
            </a:r>
            <a:endParaRPr lang="en-US" sz="3200">
              <a:solidFill>
                <a:schemeClr val="bg1"/>
              </a:solidFill>
              <a:latin typeface="+mj-lt"/>
            </a:endParaRPr>
          </a:p>
          <a:p>
            <a:pPr marL="0" marR="0" lvl="0" indent="0" algn="ctr" defTabSz="685800" rtl="0" eaLnBrk="1" fontAlgn="auto" latinLnBrk="0" hangingPunct="1">
              <a:lnSpc>
                <a:spcPct val="100000"/>
              </a:lnSpc>
              <a:spcBef>
                <a:spcPts val="0"/>
              </a:spcBef>
              <a:spcAft>
                <a:spcPts val="600"/>
              </a:spcAft>
              <a:buClr>
                <a:srgbClr val="000000"/>
              </a:buClr>
              <a:buSzTx/>
              <a:buFont typeface="Arial"/>
              <a:buNone/>
              <a:tabLst/>
              <a:defRPr/>
            </a:pPr>
            <a:endParaRPr kumimoji="0" lang="en-US" sz="344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sym typeface="Arial"/>
            </a:endParaRPr>
          </a:p>
        </p:txBody>
      </p:sp>
      <p:sp>
        <p:nvSpPr>
          <p:cNvPr id="15" name="Google Shape;1167;p36">
            <a:extLst>
              <a:ext uri="{FF2B5EF4-FFF2-40B4-BE49-F238E27FC236}">
                <a16:creationId xmlns:a16="http://schemas.microsoft.com/office/drawing/2014/main" id="{813E25F4-A21E-6C29-9088-BC188C87DB0D}"/>
              </a:ext>
            </a:extLst>
          </p:cNvPr>
          <p:cNvSpPr/>
          <p:nvPr/>
        </p:nvSpPr>
        <p:spPr>
          <a:xfrm>
            <a:off x="627321" y="2518201"/>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Nhiệm vụ</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16" name="Google Shape;1175;p36">
            <a:extLst>
              <a:ext uri="{FF2B5EF4-FFF2-40B4-BE49-F238E27FC236}">
                <a16:creationId xmlns:a16="http://schemas.microsoft.com/office/drawing/2014/main" id="{30B5BAF6-5622-F33E-F7C6-40D3F8818FB3}"/>
              </a:ext>
            </a:extLst>
          </p:cNvPr>
          <p:cNvSpPr/>
          <p:nvPr/>
        </p:nvSpPr>
        <p:spPr>
          <a:xfrm>
            <a:off x="3664960" y="2518201"/>
            <a:ext cx="1566259"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Việc làm</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cxnSp>
        <p:nvCxnSpPr>
          <p:cNvPr id="18" name="Google Shape;1184;p36">
            <a:extLst>
              <a:ext uri="{FF2B5EF4-FFF2-40B4-BE49-F238E27FC236}">
                <a16:creationId xmlns:a16="http://schemas.microsoft.com/office/drawing/2014/main" id="{7357BBC6-0DAA-F7E9-E03F-0A30B9EE587A}"/>
              </a:ext>
            </a:extLst>
          </p:cNvPr>
          <p:cNvCxnSpPr>
            <a:cxnSpLocks/>
            <a:stCxn id="15" idx="3"/>
            <a:endCxn id="16" idx="1"/>
          </p:cNvCxnSpPr>
          <p:nvPr/>
        </p:nvCxnSpPr>
        <p:spPr>
          <a:xfrm>
            <a:off x="2441344" y="2778587"/>
            <a:ext cx="1223616"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CBE0EAC5-1E25-A192-F6F6-96ECFF15CA16}"/>
              </a:ext>
            </a:extLst>
          </p:cNvPr>
          <p:cNvCxnSpPr>
            <a:cxnSpLocks/>
            <a:stCxn id="16" idx="3"/>
          </p:cNvCxnSpPr>
          <p:nvPr/>
        </p:nvCxnSpPr>
        <p:spPr>
          <a:xfrm flipV="1">
            <a:off x="5231219" y="2764189"/>
            <a:ext cx="1104996" cy="14398"/>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129EBB-EE74-C335-1E42-B5E806C7CD4F}"/>
              </a:ext>
            </a:extLst>
          </p:cNvPr>
          <p:cNvCxnSpPr>
            <a:cxnSpLocks/>
          </p:cNvCxnSpPr>
          <p:nvPr/>
        </p:nvCxnSpPr>
        <p:spPr>
          <a:xfrm>
            <a:off x="6336215" y="2764191"/>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9E7B1B9D-88C8-8E89-AFE5-93A7E06703B8}"/>
              </a:ext>
            </a:extLst>
          </p:cNvPr>
          <p:cNvCxnSpPr>
            <a:cxnSpLocks/>
            <a:stCxn id="13" idx="1"/>
            <a:endCxn id="15" idx="0"/>
          </p:cNvCxnSpPr>
          <p:nvPr/>
        </p:nvCxnSpPr>
        <p:spPr>
          <a:xfrm rot="10800000" flipV="1">
            <a:off x="1534334" y="1261693"/>
            <a:ext cx="2684799" cy="1256507"/>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B6F18881-9F64-7AB9-6320-C15291F8402A}"/>
              </a:ext>
            </a:extLst>
          </p:cNvPr>
          <p:cNvCxnSpPr>
            <a:cxnSpLocks/>
            <a:stCxn id="13" idx="3"/>
            <a:endCxn id="17" idx="0"/>
          </p:cNvCxnSpPr>
          <p:nvPr/>
        </p:nvCxnSpPr>
        <p:spPr>
          <a:xfrm>
            <a:off x="4810880" y="1261694"/>
            <a:ext cx="2695331" cy="1258337"/>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7F5D19A0-91B4-3A5C-FDA5-D6FD9A000C9B}"/>
              </a:ext>
            </a:extLst>
          </p:cNvPr>
          <p:cNvGrpSpPr/>
          <p:nvPr/>
        </p:nvGrpSpPr>
        <p:grpSpPr>
          <a:xfrm>
            <a:off x="4363670" y="1118547"/>
            <a:ext cx="265769" cy="309047"/>
            <a:chOff x="-64774725" y="1916550"/>
            <a:chExt cx="319000" cy="314400"/>
          </a:xfrm>
        </p:grpSpPr>
        <p:sp>
          <p:nvSpPr>
            <p:cNvPr id="24" name="Google Shape;1191;p36">
              <a:extLst>
                <a:ext uri="{FF2B5EF4-FFF2-40B4-BE49-F238E27FC236}">
                  <a16:creationId xmlns:a16="http://schemas.microsoft.com/office/drawing/2014/main" id="{DE4765EE-17CC-24E4-9F28-95E1B851E62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92;p36">
              <a:extLst>
                <a:ext uri="{FF2B5EF4-FFF2-40B4-BE49-F238E27FC236}">
                  <a16:creationId xmlns:a16="http://schemas.microsoft.com/office/drawing/2014/main" id="{D7AAD761-9FF8-7DF7-C5E6-C7D674234FA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160;p36">
            <a:extLst>
              <a:ext uri="{FF2B5EF4-FFF2-40B4-BE49-F238E27FC236}">
                <a16:creationId xmlns:a16="http://schemas.microsoft.com/office/drawing/2014/main" id="{6A438911-ECBA-E4A9-AD27-18145DABEFAA}"/>
              </a:ext>
            </a:extLst>
          </p:cNvPr>
          <p:cNvGrpSpPr/>
          <p:nvPr/>
        </p:nvGrpSpPr>
        <p:grpSpPr>
          <a:xfrm>
            <a:off x="1890853" y="710638"/>
            <a:ext cx="5362294" cy="1716544"/>
            <a:chOff x="1621975" y="1070811"/>
            <a:chExt cx="5984494" cy="1623688"/>
          </a:xfrm>
        </p:grpSpPr>
        <p:sp>
          <p:nvSpPr>
            <p:cNvPr id="13" name="Google Shape;1161;p36">
              <a:extLst>
                <a:ext uri="{FF2B5EF4-FFF2-40B4-BE49-F238E27FC236}">
                  <a16:creationId xmlns:a16="http://schemas.microsoft.com/office/drawing/2014/main" id="{C7D8B9EB-2C90-DA33-257C-7AA997F29FE7}"/>
                </a:ext>
              </a:extLst>
            </p:cNvPr>
            <p:cNvSpPr/>
            <p:nvPr/>
          </p:nvSpPr>
          <p:spPr>
            <a:xfrm>
              <a:off x="4220410" y="1394300"/>
              <a:ext cx="660410" cy="395514"/>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62;p36">
              <a:extLst>
                <a:ext uri="{FF2B5EF4-FFF2-40B4-BE49-F238E27FC236}">
                  <a16:creationId xmlns:a16="http://schemas.microsoft.com/office/drawing/2014/main" id="{9F5AA969-1A2D-9E5E-F2D0-04D24CA42093}"/>
                </a:ext>
              </a:extLst>
            </p:cNvPr>
            <p:cNvSpPr txBox="1"/>
            <p:nvPr/>
          </p:nvSpPr>
          <p:spPr>
            <a:xfrm>
              <a:off x="1621975" y="1070811"/>
              <a:ext cx="5984494" cy="1623688"/>
            </a:xfrm>
            <a:prstGeom prst="rect">
              <a:avLst/>
            </a:prstGeom>
            <a:solidFill>
              <a:srgbClr val="FCA90A">
                <a:lumMod val="20000"/>
                <a:lumOff val="8000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Giam phòng ban trưởng thiên nhiên đổ</a:t>
              </a:r>
              <a:r>
                <a:rPr lang="en-US" sz="2400">
                  <a:latin typeface="Calibri" panose="020F0502020204030204" pitchFamily="34"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Cảnh trưởng than thôn giải phạm tiền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Ban trưởng nhà lao chuyên đánh bạc</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 Giải người, cảnh trưởng kiếm ăn quanh)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Google Shape;1183;p36">
            <a:extLst>
              <a:ext uri="{FF2B5EF4-FFF2-40B4-BE49-F238E27FC236}">
                <a16:creationId xmlns:a16="http://schemas.microsoft.com/office/drawing/2014/main" id="{430C084F-BFC1-7CD4-F1F4-A5E583C8B3E2}"/>
              </a:ext>
            </a:extLst>
          </p:cNvPr>
          <p:cNvSpPr/>
          <p:nvPr/>
        </p:nvSpPr>
        <p:spPr>
          <a:xfrm>
            <a:off x="6599199" y="2520031"/>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Mục đích</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58" name="Google Shape;1859;p45">
            <a:extLst>
              <a:ext uri="{FF2B5EF4-FFF2-40B4-BE49-F238E27FC236}">
                <a16:creationId xmlns:a16="http://schemas.microsoft.com/office/drawing/2014/main" id="{BB234A58-CBAB-AEA0-2EEE-9EB265DB594F}"/>
              </a:ext>
            </a:extLst>
          </p:cNvPr>
          <p:cNvSpPr/>
          <p:nvPr/>
        </p:nvSpPr>
        <p:spPr>
          <a:xfrm rot="10800000" flipH="1">
            <a:off x="147007" y="910716"/>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59" name="TextBox 23">
            <a:extLst>
              <a:ext uri="{FF2B5EF4-FFF2-40B4-BE49-F238E27FC236}">
                <a16:creationId xmlns:a16="http://schemas.microsoft.com/office/drawing/2014/main" id="{9BCB4D2C-92CD-1E79-01DB-75926D6164E5}"/>
              </a:ext>
            </a:extLst>
          </p:cNvPr>
          <p:cNvSpPr txBox="1"/>
          <p:nvPr/>
        </p:nvSpPr>
        <p:spPr>
          <a:xfrm>
            <a:off x="1133287" y="924120"/>
            <a:ext cx="6615264"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dirty="0">
                <a:solidFill>
                  <a:schemeClr val="accent4"/>
                </a:solidFill>
                <a:latin typeface="+mj-lt"/>
              </a:rPr>
              <a:t>Sự ngược đời này đã chỉ ra tính lố bịch, làm lộ rõ bản chất xấu xa của ban trưởng, cảnh trưởng, từ đó tạo tiếng cười trào phúng trực diện nhằm vào những đối tượng này</a:t>
            </a:r>
            <a:endParaRPr lang="en-US" sz="7200" dirty="0">
              <a:solidFill>
                <a:schemeClr val="accent4"/>
              </a:solidFill>
              <a:latin typeface="+mj-lt"/>
              <a:cs typeface="Times New Roman" panose="02020603050405020304" pitchFamily="18" charset="0"/>
            </a:endParaRPr>
          </a:p>
        </p:txBody>
      </p:sp>
    </p:spTree>
    <p:extLst>
      <p:ext uri="{BB962C8B-B14F-4D97-AF65-F5344CB8AC3E}">
        <p14:creationId xmlns:p14="http://schemas.microsoft.com/office/powerpoint/2010/main" val="17731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ppt_x"/>
                                          </p:val>
                                        </p:tav>
                                        <p:tav tm="100000">
                                          <p:val>
                                            <p:strVal val="#ppt_x"/>
                                          </p:val>
                                        </p:tav>
                                      </p:tavLst>
                                    </p:anim>
                                    <p:anim calcmode="lin" valueType="num">
                                      <p:cBhvr additive="base">
                                        <p:cTn id="62" dur="500" fill="hold"/>
                                        <p:tgtEl>
                                          <p:spTgt spid="5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animBg="1"/>
      <p:bldP spid="16" grpId="0" animBg="1"/>
      <p:bldP spid="17" grpId="0" animBg="1"/>
      <p:bldP spid="58" grpId="0" animBg="1"/>
      <p:bldP spid="58" grpId="1" animBg="1"/>
      <p:bldP spid="59" grpId="0"/>
      <p:bldP spid="5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814928" y="-191389"/>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Tiếng cười toát lên từ nhân vật huyện trưởng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oogle Shape;1449;p34">
            <a:extLst>
              <a:ext uri="{FF2B5EF4-FFF2-40B4-BE49-F238E27FC236}">
                <a16:creationId xmlns:a16="http://schemas.microsoft.com/office/drawing/2014/main" id="{3F480680-0580-7378-1D80-936BC26F236E}"/>
              </a:ext>
            </a:extLst>
          </p:cNvPr>
          <p:cNvGrpSpPr/>
          <p:nvPr/>
        </p:nvGrpSpPr>
        <p:grpSpPr>
          <a:xfrm>
            <a:off x="259447" y="1392693"/>
            <a:ext cx="2451855" cy="3340286"/>
            <a:chOff x="3057125" y="1226625"/>
            <a:chExt cx="2115100" cy="3444702"/>
          </a:xfrm>
        </p:grpSpPr>
        <p:sp>
          <p:nvSpPr>
            <p:cNvPr id="19" name="Google Shape;1450;p34">
              <a:extLst>
                <a:ext uri="{FF2B5EF4-FFF2-40B4-BE49-F238E27FC236}">
                  <a16:creationId xmlns:a16="http://schemas.microsoft.com/office/drawing/2014/main" id="{82E214EE-5A53-868B-BFF4-F7E3E48DDDDA}"/>
                </a:ext>
              </a:extLst>
            </p:cNvPr>
            <p:cNvSpPr/>
            <p:nvPr/>
          </p:nvSpPr>
          <p:spPr>
            <a:xfrm>
              <a:off x="3057525" y="1226625"/>
              <a:ext cx="2114700" cy="3444702"/>
            </a:xfrm>
            <a:prstGeom prst="roundRect">
              <a:avLst>
                <a:gd name="adj" fmla="val 7663"/>
              </a:avLst>
            </a:prstGeom>
            <a:solidFill>
              <a:srgbClr val="ED7341">
                <a:alpha val="12549"/>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20" name="Google Shape;1451;p34">
              <a:extLst>
                <a:ext uri="{FF2B5EF4-FFF2-40B4-BE49-F238E27FC236}">
                  <a16:creationId xmlns:a16="http://schemas.microsoft.com/office/drawing/2014/main" id="{4662B58A-813F-FCFE-93DD-CAD43393A095}"/>
                </a:ext>
              </a:extLst>
            </p:cNvPr>
            <p:cNvSpPr/>
            <p:nvPr/>
          </p:nvSpPr>
          <p:spPr>
            <a:xfrm>
              <a:off x="3057125" y="1226625"/>
              <a:ext cx="2115000" cy="459281"/>
            </a:xfrm>
            <a:prstGeom prst="roundRect">
              <a:avLst>
                <a:gd name="adj" fmla="val 16667"/>
              </a:avLst>
            </a:prstGeom>
            <a:solidFill>
              <a:srgbClr val="E8702D"/>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H</a:t>
              </a:r>
              <a:r>
                <a:rPr kumimoji="0" lang="fr"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uyện trưởng</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sp>
        <p:nvSpPr>
          <p:cNvPr id="21" name="Google Shape;1454;p34">
            <a:extLst>
              <a:ext uri="{FF2B5EF4-FFF2-40B4-BE49-F238E27FC236}">
                <a16:creationId xmlns:a16="http://schemas.microsoft.com/office/drawing/2014/main" id="{3E51CD1B-58DE-6251-0D26-B1274E612653}"/>
              </a:ext>
            </a:extLst>
          </p:cNvPr>
          <p:cNvSpPr/>
          <p:nvPr/>
        </p:nvSpPr>
        <p:spPr>
          <a:xfrm>
            <a:off x="5021521" y="3243898"/>
            <a:ext cx="3794426" cy="1399306"/>
          </a:xfrm>
          <a:prstGeom prst="roundRect">
            <a:avLst>
              <a:gd name="adj" fmla="val 16667"/>
            </a:avLst>
          </a:prstGeom>
          <a:solidFill>
            <a:srgbClr val="7AB848">
              <a:alpha val="12549"/>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2" name="Google Shape;1455;p34">
            <a:extLst>
              <a:ext uri="{FF2B5EF4-FFF2-40B4-BE49-F238E27FC236}">
                <a16:creationId xmlns:a16="http://schemas.microsoft.com/office/drawing/2014/main" id="{05D05E7A-3659-CF68-B622-2456E6E3A3FF}"/>
              </a:ext>
            </a:extLst>
          </p:cNvPr>
          <p:cNvSpPr/>
          <p:nvPr/>
        </p:nvSpPr>
        <p:spPr>
          <a:xfrm>
            <a:off x="5021521" y="1402132"/>
            <a:ext cx="3794426" cy="1169618"/>
          </a:xfrm>
          <a:prstGeom prst="roundRect">
            <a:avLst>
              <a:gd name="adj" fmla="val 16667"/>
            </a:avLst>
          </a:prstGeom>
          <a:solidFill>
            <a:srgbClr val="5492C4">
              <a:alpha val="12549"/>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cxnSp>
        <p:nvCxnSpPr>
          <p:cNvPr id="23" name="Google Shape;1523;p34">
            <a:extLst>
              <a:ext uri="{FF2B5EF4-FFF2-40B4-BE49-F238E27FC236}">
                <a16:creationId xmlns:a16="http://schemas.microsoft.com/office/drawing/2014/main" id="{F0D26AB6-06A9-3A76-3FF6-AC8CF224CDD3}"/>
              </a:ext>
            </a:extLst>
          </p:cNvPr>
          <p:cNvCxnSpPr>
            <a:cxnSpLocks/>
            <a:stCxn id="28" idx="0"/>
            <a:endCxn id="19" idx="3"/>
          </p:cNvCxnSpPr>
          <p:nvPr/>
        </p:nvCxnSpPr>
        <p:spPr>
          <a:xfrm rot="16200000" flipV="1">
            <a:off x="3226082" y="2548057"/>
            <a:ext cx="364597" cy="1394155"/>
          </a:xfrm>
          <a:prstGeom prst="bentConnector2">
            <a:avLst/>
          </a:prstGeom>
          <a:noFill/>
          <a:ln w="9525" cap="flat" cmpd="sng">
            <a:solidFill>
              <a:srgbClr val="E98701"/>
            </a:solidFill>
            <a:prstDash val="solid"/>
            <a:round/>
            <a:headEnd type="none" w="med" len="med"/>
            <a:tailEnd type="none" w="med" len="med"/>
          </a:ln>
        </p:spPr>
      </p:cxnSp>
      <p:cxnSp>
        <p:nvCxnSpPr>
          <p:cNvPr id="24" name="Google Shape;1525;p34">
            <a:extLst>
              <a:ext uri="{FF2B5EF4-FFF2-40B4-BE49-F238E27FC236}">
                <a16:creationId xmlns:a16="http://schemas.microsoft.com/office/drawing/2014/main" id="{18018955-C0D2-A36A-180F-A211713DD86B}"/>
              </a:ext>
            </a:extLst>
          </p:cNvPr>
          <p:cNvCxnSpPr>
            <a:cxnSpLocks/>
            <a:stCxn id="19" idx="3"/>
            <a:endCxn id="26" idx="4"/>
          </p:cNvCxnSpPr>
          <p:nvPr/>
        </p:nvCxnSpPr>
        <p:spPr>
          <a:xfrm flipV="1">
            <a:off x="2711302" y="2476833"/>
            <a:ext cx="1352502" cy="586003"/>
          </a:xfrm>
          <a:prstGeom prst="bentConnector2">
            <a:avLst/>
          </a:prstGeom>
          <a:noFill/>
          <a:ln w="9525" cap="flat" cmpd="sng">
            <a:solidFill>
              <a:srgbClr val="E98701"/>
            </a:solidFill>
            <a:prstDash val="solid"/>
            <a:round/>
            <a:headEnd type="none" w="med" len="med"/>
            <a:tailEnd type="none" w="med" len="med"/>
          </a:ln>
        </p:spPr>
      </p:cxnSp>
      <p:sp>
        <p:nvSpPr>
          <p:cNvPr id="25" name="Google Shape;1528;p34">
            <a:extLst>
              <a:ext uri="{FF2B5EF4-FFF2-40B4-BE49-F238E27FC236}">
                <a16:creationId xmlns:a16="http://schemas.microsoft.com/office/drawing/2014/main" id="{1410489A-BBBB-BD25-4AE5-1968F8C10996}"/>
              </a:ext>
            </a:extLst>
          </p:cNvPr>
          <p:cNvSpPr txBox="1"/>
          <p:nvPr/>
        </p:nvSpPr>
        <p:spPr>
          <a:xfrm>
            <a:off x="5093839" y="1516348"/>
            <a:ext cx="3965101" cy="850281"/>
          </a:xfrm>
          <a:prstGeom prst="rect">
            <a:avLst/>
          </a:prstGeom>
          <a:noFill/>
          <a:ln>
            <a:noFill/>
          </a:ln>
        </p:spPr>
        <p:txBody>
          <a:bodyPr spcFirstLastPara="1" wrap="square" lIns="91425" tIns="91425" rIns="91425" bIns="91425" anchor="ctr" anchorCtr="0">
            <a:noAutofit/>
          </a:bodyPr>
          <a:lstStyle/>
          <a:p>
            <a:pPr marL="54293" marR="6668" indent="211455" defTabSz="685800">
              <a:spcAft>
                <a:spcPts val="180"/>
              </a:spcAft>
              <a:buClrTx/>
            </a:pPr>
            <a:r>
              <a:rPr lang="vi-VN" sz="2400" dirty="0">
                <a:solidFill>
                  <a:schemeClr val="bg1"/>
                </a:solidFill>
                <a:latin typeface="+mj-lt"/>
              </a:rPr>
              <a:t>năng lực huyện trưởng </a:t>
            </a:r>
            <a:r>
              <a:rPr lang="en-US" sz="2400" dirty="0" err="1">
                <a:solidFill>
                  <a:schemeClr val="bg1"/>
                </a:solidFill>
                <a:latin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mj-lt"/>
              </a:rPr>
              <a:t> </a:t>
            </a:r>
            <a:r>
              <a:rPr lang="vi-VN" sz="2400" dirty="0">
                <a:solidFill>
                  <a:schemeClr val="bg1"/>
                </a:solidFill>
                <a:latin typeface="+mj-lt"/>
              </a:rPr>
              <a:t> sự thối nát, mục ruỗng trong bộ máy cai trị địa phương</a:t>
            </a:r>
            <a:endParaRPr lang="en-US" sz="3600" kern="1200" dirty="0">
              <a:solidFill>
                <a:schemeClr val="bg1"/>
              </a:solidFill>
              <a:latin typeface="+mj-lt"/>
              <a:ea typeface="Times New Roman" panose="02020603050405020304" pitchFamily="18" charset="0"/>
            </a:endParaRPr>
          </a:p>
        </p:txBody>
      </p:sp>
      <p:sp>
        <p:nvSpPr>
          <p:cNvPr id="26" name="Google Shape;1526;p34">
            <a:extLst>
              <a:ext uri="{FF2B5EF4-FFF2-40B4-BE49-F238E27FC236}">
                <a16:creationId xmlns:a16="http://schemas.microsoft.com/office/drawing/2014/main" id="{2A2D18C2-900A-7B04-00FB-0AF2EEF66652}"/>
              </a:ext>
            </a:extLst>
          </p:cNvPr>
          <p:cNvSpPr/>
          <p:nvPr/>
        </p:nvSpPr>
        <p:spPr>
          <a:xfrm>
            <a:off x="3530759" y="1473313"/>
            <a:ext cx="1066089" cy="100352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E98701">
                    <a:lumMod val="50000"/>
                  </a:srgbClr>
                </a:solidFill>
                <a:effectLst/>
                <a:uLnTx/>
                <a:uFillTx/>
                <a:latin typeface="Fira Sans Extra Condensed"/>
                <a:ea typeface="Fira Sans Extra Condensed"/>
                <a:cs typeface="Fira Sans Extra Condensed"/>
                <a:sym typeface="Fira Sans Extra Condensed"/>
              </a:rPr>
              <a:t>01</a:t>
            </a:r>
            <a:endParaRPr kumimoji="0" sz="2800" b="0" i="0" u="none" strike="noStrike" kern="0" cap="none" spc="0" normalizeH="0" baseline="0" noProof="0">
              <a:ln>
                <a:noFill/>
              </a:ln>
              <a:solidFill>
                <a:srgbClr val="E98701">
                  <a:lumMod val="50000"/>
                </a:srgbClr>
              </a:solidFill>
              <a:effectLst/>
              <a:uLnTx/>
              <a:uFillTx/>
              <a:ea typeface="+mn-ea"/>
            </a:endParaRPr>
          </a:p>
        </p:txBody>
      </p:sp>
      <p:sp>
        <p:nvSpPr>
          <p:cNvPr id="27" name="Google Shape;1530;p34">
            <a:extLst>
              <a:ext uri="{FF2B5EF4-FFF2-40B4-BE49-F238E27FC236}">
                <a16:creationId xmlns:a16="http://schemas.microsoft.com/office/drawing/2014/main" id="{15BA33C7-4AE4-D14F-B348-9E41CEC12C8D}"/>
              </a:ext>
            </a:extLst>
          </p:cNvPr>
          <p:cNvSpPr txBox="1"/>
          <p:nvPr/>
        </p:nvSpPr>
        <p:spPr>
          <a:xfrm>
            <a:off x="5063773" y="3618056"/>
            <a:ext cx="3794426" cy="609000"/>
          </a:xfrm>
          <a:prstGeom prst="rect">
            <a:avLst/>
          </a:prstGeom>
          <a:noFill/>
          <a:ln>
            <a:noFill/>
          </a:ln>
        </p:spPr>
        <p:txBody>
          <a:bodyPr spcFirstLastPara="1" wrap="square" lIns="91425" tIns="91425" rIns="91425" bIns="91425" anchor="ctr" anchorCtr="0">
            <a:noAutofit/>
          </a:bodyPr>
          <a:lstStyle/>
          <a:p>
            <a:pPr algn="just" defTabSz="914378"/>
            <a:r>
              <a:rPr lang="vi-VN" sz="2400" dirty="0">
                <a:solidFill>
                  <a:schemeClr val="bg1"/>
                </a:solidFill>
                <a:latin typeface="+mj-lt"/>
              </a:rPr>
              <a:t>huyện trưởng không kém, nhưng công việc mà ông ta làm tận khuya không phải là việc có ích cho người dân</a:t>
            </a:r>
            <a:endParaRPr sz="3600" dirty="0">
              <a:solidFill>
                <a:schemeClr val="bg1"/>
              </a:solidFill>
              <a:latin typeface="+mj-lt"/>
              <a:ea typeface="Roboto"/>
              <a:cs typeface="Roboto"/>
              <a:sym typeface="Roboto"/>
            </a:endParaRPr>
          </a:p>
        </p:txBody>
      </p:sp>
      <p:sp>
        <p:nvSpPr>
          <p:cNvPr id="28" name="Google Shape;1524;p34">
            <a:extLst>
              <a:ext uri="{FF2B5EF4-FFF2-40B4-BE49-F238E27FC236}">
                <a16:creationId xmlns:a16="http://schemas.microsoft.com/office/drawing/2014/main" id="{5C8116B9-E847-6565-2DAB-C2D7132B58FA}"/>
              </a:ext>
            </a:extLst>
          </p:cNvPr>
          <p:cNvSpPr/>
          <p:nvPr/>
        </p:nvSpPr>
        <p:spPr>
          <a:xfrm>
            <a:off x="3614065" y="3427433"/>
            <a:ext cx="982783" cy="1024401"/>
          </a:xfrm>
          <a:prstGeom prst="ellipse">
            <a:avLst/>
          </a:prstGeom>
          <a:solidFill>
            <a:srgbClr val="DFC300"/>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accent3"/>
                </a:solidFill>
                <a:effectLst/>
                <a:uLnTx/>
                <a:uFillTx/>
                <a:latin typeface="Fira Sans Extra Condensed"/>
                <a:ea typeface="Fira Sans Extra Condensed"/>
                <a:cs typeface="Fira Sans Extra Condensed"/>
                <a:sym typeface="Fira Sans Extra Condensed"/>
              </a:rPr>
              <a:t>02</a:t>
            </a:r>
            <a:endParaRPr kumimoji="0" sz="3200" b="0" i="0" u="none" strike="noStrike" kern="0" cap="none" spc="0" normalizeH="0" baseline="0" noProof="0">
              <a:ln>
                <a:noFill/>
              </a:ln>
              <a:solidFill>
                <a:schemeClr val="accent3"/>
              </a:solidFill>
              <a:effectLst/>
              <a:uLnTx/>
              <a:uFillTx/>
              <a:ea typeface="+mn-ea"/>
            </a:endParaRPr>
          </a:p>
        </p:txBody>
      </p:sp>
      <p:cxnSp>
        <p:nvCxnSpPr>
          <p:cNvPr id="29" name="Google Shape;1531;p34">
            <a:extLst>
              <a:ext uri="{FF2B5EF4-FFF2-40B4-BE49-F238E27FC236}">
                <a16:creationId xmlns:a16="http://schemas.microsoft.com/office/drawing/2014/main" id="{08DD3632-8F20-BBF8-CF75-16EE324642BC}"/>
              </a:ext>
            </a:extLst>
          </p:cNvPr>
          <p:cNvCxnSpPr>
            <a:cxnSpLocks/>
            <a:stCxn id="26" idx="6"/>
            <a:endCxn id="22" idx="1"/>
          </p:cNvCxnSpPr>
          <p:nvPr/>
        </p:nvCxnSpPr>
        <p:spPr>
          <a:xfrm>
            <a:off x="4596848" y="1975074"/>
            <a:ext cx="424673" cy="11867"/>
          </a:xfrm>
          <a:prstGeom prst="straightConnector1">
            <a:avLst/>
          </a:prstGeom>
          <a:noFill/>
          <a:ln w="9525" cap="flat" cmpd="sng">
            <a:solidFill>
              <a:srgbClr val="E98701"/>
            </a:solidFill>
            <a:prstDash val="solid"/>
            <a:round/>
            <a:headEnd type="none" w="med" len="med"/>
            <a:tailEnd type="none" w="med" len="med"/>
          </a:ln>
        </p:spPr>
      </p:cxnSp>
      <p:cxnSp>
        <p:nvCxnSpPr>
          <p:cNvPr id="30" name="Google Shape;1532;p34">
            <a:extLst>
              <a:ext uri="{FF2B5EF4-FFF2-40B4-BE49-F238E27FC236}">
                <a16:creationId xmlns:a16="http://schemas.microsoft.com/office/drawing/2014/main" id="{1DB9E00C-C76B-17F4-F7B2-B1E4D07FAA81}"/>
              </a:ext>
            </a:extLst>
          </p:cNvPr>
          <p:cNvCxnSpPr>
            <a:cxnSpLocks/>
            <a:stCxn id="28" idx="6"/>
            <a:endCxn id="21" idx="1"/>
          </p:cNvCxnSpPr>
          <p:nvPr/>
        </p:nvCxnSpPr>
        <p:spPr>
          <a:xfrm>
            <a:off x="4596848" y="3939634"/>
            <a:ext cx="424673" cy="3917"/>
          </a:xfrm>
          <a:prstGeom prst="straightConnector1">
            <a:avLst/>
          </a:prstGeom>
          <a:noFill/>
          <a:ln w="9525" cap="flat" cmpd="sng">
            <a:solidFill>
              <a:srgbClr val="E98701"/>
            </a:solidFill>
            <a:prstDash val="solid"/>
            <a:round/>
            <a:headEnd type="none" w="med" len="med"/>
            <a:tailEnd type="none" w="med" len="med"/>
          </a:ln>
        </p:spPr>
      </p:cxnSp>
      <p:sp>
        <p:nvSpPr>
          <p:cNvPr id="31" name="TextBox 30">
            <a:extLst>
              <a:ext uri="{FF2B5EF4-FFF2-40B4-BE49-F238E27FC236}">
                <a16:creationId xmlns:a16="http://schemas.microsoft.com/office/drawing/2014/main" id="{77F55777-90EA-82C8-71D5-B832C494FDAB}"/>
              </a:ext>
            </a:extLst>
          </p:cNvPr>
          <p:cNvSpPr txBox="1"/>
          <p:nvPr/>
        </p:nvSpPr>
        <p:spPr>
          <a:xfrm>
            <a:off x="320134" y="1870657"/>
            <a:ext cx="2306108" cy="1938992"/>
          </a:xfrm>
          <a:prstGeom prst="rect">
            <a:avLst/>
          </a:prstGeom>
          <a:noFill/>
        </p:spPr>
        <p:txBody>
          <a:bodyPr wrap="square">
            <a:spAutoFit/>
          </a:bodyPr>
          <a:lstStyle/>
          <a:p>
            <a:pPr algn="just"/>
            <a:r>
              <a:rPr lang="vi-VN" sz="2000" dirty="0">
                <a:solidFill>
                  <a:schemeClr val="bg1"/>
                </a:solidFill>
                <a:latin typeface="+mj-lt"/>
              </a:rPr>
              <a:t>"chăm chỉ" nhưng trong địa bàn huyện mà ông ta quản lí</a:t>
            </a:r>
            <a:r>
              <a:rPr lang="en-US" sz="2000" dirty="0">
                <a:solidFill>
                  <a:schemeClr val="bg1"/>
                </a:solidFill>
                <a:latin typeface="+mj-lt"/>
              </a:rPr>
              <a:t> </a:t>
            </a:r>
            <a:r>
              <a:rPr lang="vi-VN" sz="2000" dirty="0">
                <a:solidFill>
                  <a:schemeClr val="bg1"/>
                </a:solidFill>
                <a:latin typeface="+mj-lt"/>
              </a:rPr>
              <a:t>chỉ toan tính mưu lợi cá nhân</a:t>
            </a:r>
            <a:r>
              <a:rPr lang="en-US" sz="2000" dirty="0">
                <a:solidFill>
                  <a:schemeClr val="bg1"/>
                </a:solidFill>
                <a:latin typeface="+mj-lt"/>
              </a:rPr>
              <a:t>, </a:t>
            </a:r>
            <a:r>
              <a:rPr lang="en-US" sz="2000" dirty="0">
                <a:solidFill>
                  <a:schemeClr val="bg1"/>
                </a:solidFill>
                <a:latin typeface="Times New Roman" panose="02020603050405020304" pitchFamily="18" charset="0"/>
                <a:cs typeface="Times New Roman" panose="02020603050405020304" pitchFamily="18" charset="0"/>
              </a:rPr>
              <a:t>vi </a:t>
            </a:r>
            <a:r>
              <a:rPr lang="en-US" sz="2000" dirty="0" err="1">
                <a:solidFill>
                  <a:schemeClr val="bg1"/>
                </a:solidFill>
                <a:latin typeface="Times New Roman" panose="02020603050405020304" pitchFamily="18" charset="0"/>
                <a:cs typeface="Times New Roman" panose="02020603050405020304" pitchFamily="18" charset="0"/>
              </a:rPr>
              <a:t>phạm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luật</a:t>
            </a:r>
            <a:r>
              <a:rPr lang="en-US" sz="2000" dirty="0">
                <a:solidFill>
                  <a:schemeClr val="bg1"/>
                </a:solidFill>
                <a:latin typeface="Times New Roman" panose="02020603050405020304" pitchFamily="18" charset="0"/>
                <a:cs typeface="Times New Roman" panose="02020603050405020304" pitchFamily="18" charset="0"/>
              </a:rPr>
              <a:t>.</a:t>
            </a:r>
          </a:p>
        </p:txBody>
      </p:sp>
      <p:pic>
        <p:nvPicPr>
          <p:cNvPr id="36" name="Picture 35">
            <a:extLst>
              <a:ext uri="{FF2B5EF4-FFF2-40B4-BE49-F238E27FC236}">
                <a16:creationId xmlns:a16="http://schemas.microsoft.com/office/drawing/2014/main" id="{DB95156F-5A2E-95D9-D9B0-93A2E4EC6070}"/>
              </a:ext>
            </a:extLst>
          </p:cNvPr>
          <p:cNvPicPr>
            <a:picLocks noChangeAspect="1"/>
          </p:cNvPicPr>
          <p:nvPr/>
        </p:nvPicPr>
        <p:blipFill>
          <a:blip r:embed="rId4"/>
          <a:stretch>
            <a:fillRect/>
          </a:stretch>
        </p:blipFill>
        <p:spPr>
          <a:xfrm flipH="1">
            <a:off x="2560079" y="3340402"/>
            <a:ext cx="1654948" cy="1888875"/>
          </a:xfrm>
          <a:prstGeom prst="rect">
            <a:avLst/>
          </a:prstGeom>
        </p:spPr>
      </p:pic>
    </p:spTree>
    <p:extLst>
      <p:ext uri="{BB962C8B-B14F-4D97-AF65-F5344CB8AC3E}">
        <p14:creationId xmlns:p14="http://schemas.microsoft.com/office/powerpoint/2010/main" val="17900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animBg="1"/>
      <p:bldP spid="27" grpId="0"/>
      <p:bldP spid="28"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Tiếng cười toát lên từ nhân vật ban trưởng, cảnh trưởng</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1166;p36">
            <a:extLst>
              <a:ext uri="{FF2B5EF4-FFF2-40B4-BE49-F238E27FC236}">
                <a16:creationId xmlns:a16="http://schemas.microsoft.com/office/drawing/2014/main" id="{061AB250-6E4E-DBE8-8629-97186F85F740}"/>
              </a:ext>
            </a:extLst>
          </p:cNvPr>
          <p:cNvSpPr txBox="1"/>
          <p:nvPr/>
        </p:nvSpPr>
        <p:spPr>
          <a:xfrm>
            <a:off x="475622" y="3367589"/>
            <a:ext cx="228065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người đứng đầu của một huyện</a:t>
            </a:r>
            <a:endParaRPr lang="en-US" sz="2800">
              <a:solidFill>
                <a:schemeClr val="bg1"/>
              </a:solidFill>
              <a:latin typeface="+mj-lt"/>
            </a:endParaRPr>
          </a:p>
        </p:txBody>
      </p:sp>
      <p:sp>
        <p:nvSpPr>
          <p:cNvPr id="10" name="Google Shape;1174;p36">
            <a:extLst>
              <a:ext uri="{FF2B5EF4-FFF2-40B4-BE49-F238E27FC236}">
                <a16:creationId xmlns:a16="http://schemas.microsoft.com/office/drawing/2014/main" id="{A9F76F80-DCF7-96C2-BB19-026D1166BC6F}"/>
              </a:ext>
            </a:extLst>
          </p:cNvPr>
          <p:cNvSpPr txBox="1"/>
          <p:nvPr/>
        </p:nvSpPr>
        <p:spPr>
          <a:xfrm>
            <a:off x="3471183" y="3267541"/>
            <a:ext cx="220601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thắp đèn rất lâu trong đêm, gợi sự chăm chỉ, suy tư</a:t>
            </a:r>
            <a:endParaRPr lang="en-US" sz="2800">
              <a:solidFill>
                <a:schemeClr val="bg1"/>
              </a:solidFill>
              <a:latin typeface="+mj-lt"/>
            </a:endParaRPr>
          </a:p>
        </p:txBody>
      </p:sp>
      <p:sp>
        <p:nvSpPr>
          <p:cNvPr id="11" name="Google Shape;1182;p36">
            <a:extLst>
              <a:ext uri="{FF2B5EF4-FFF2-40B4-BE49-F238E27FC236}">
                <a16:creationId xmlns:a16="http://schemas.microsoft.com/office/drawing/2014/main" id="{C9794C61-7AD2-DEB3-B610-F00BBDADD004}"/>
              </a:ext>
            </a:extLst>
          </p:cNvPr>
          <p:cNvSpPr txBox="1"/>
          <p:nvPr/>
        </p:nvSpPr>
        <p:spPr>
          <a:xfrm>
            <a:off x="6694894" y="3367588"/>
            <a:ext cx="1814023"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chưa rõ đang làm gì</a:t>
            </a:r>
            <a:endParaRPr kumimoji="0" lang="en-US" sz="857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sym typeface="Arial"/>
            </a:endParaRPr>
          </a:p>
        </p:txBody>
      </p:sp>
      <p:sp>
        <p:nvSpPr>
          <p:cNvPr id="15" name="Google Shape;1167;p36">
            <a:extLst>
              <a:ext uri="{FF2B5EF4-FFF2-40B4-BE49-F238E27FC236}">
                <a16:creationId xmlns:a16="http://schemas.microsoft.com/office/drawing/2014/main" id="{813E25F4-A21E-6C29-9088-BC188C87DB0D}"/>
              </a:ext>
            </a:extLst>
          </p:cNvPr>
          <p:cNvSpPr/>
          <p:nvPr/>
        </p:nvSpPr>
        <p:spPr>
          <a:xfrm>
            <a:off x="531630" y="2720217"/>
            <a:ext cx="2194240"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a:solidFill>
                  <a:srgbClr val="FFFFFF"/>
                </a:solidFill>
                <a:latin typeface="Times New Roman" panose="02020603050405020304" pitchFamily="18" charset="0"/>
                <a:ea typeface="Fredoka"/>
                <a:cs typeface="Times New Roman" panose="02020603050405020304" pitchFamily="18" charset="0"/>
                <a:sym typeface="Fredoka"/>
              </a:rPr>
              <a:t>H</a:t>
            </a:r>
            <a:r>
              <a:rPr lang="en" sz="2400" b="1">
                <a:solidFill>
                  <a:srgbClr val="FFFFFF"/>
                </a:solidFill>
                <a:latin typeface="Times New Roman" panose="02020603050405020304" pitchFamily="18" charset="0"/>
                <a:ea typeface="Fredoka"/>
                <a:cs typeface="Times New Roman" panose="02020603050405020304" pitchFamily="18" charset="0"/>
                <a:sym typeface="Fredoka"/>
              </a:rPr>
              <a:t>uyện trưởng</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16" name="Google Shape;1175;p36">
            <a:extLst>
              <a:ext uri="{FF2B5EF4-FFF2-40B4-BE49-F238E27FC236}">
                <a16:creationId xmlns:a16="http://schemas.microsoft.com/office/drawing/2014/main" id="{30B5BAF6-5622-F33E-F7C6-40D3F8818FB3}"/>
              </a:ext>
            </a:extLst>
          </p:cNvPr>
          <p:cNvSpPr/>
          <p:nvPr/>
        </p:nvSpPr>
        <p:spPr>
          <a:xfrm>
            <a:off x="3760655" y="2720217"/>
            <a:ext cx="1764244"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a:solidFill>
                  <a:srgbClr val="FFFFFF"/>
                </a:solidFill>
                <a:latin typeface="Times New Roman" panose="02020603050405020304" pitchFamily="18" charset="0"/>
                <a:ea typeface="Fredoka"/>
                <a:cs typeface="Times New Roman" panose="02020603050405020304" pitchFamily="18" charset="0"/>
                <a:sym typeface="Fredoka"/>
              </a:rPr>
              <a:t>C</a:t>
            </a:r>
            <a:r>
              <a:rPr lang="en" sz="2400" b="1">
                <a:solidFill>
                  <a:srgbClr val="FFFFFF"/>
                </a:solidFill>
                <a:latin typeface="Times New Roman" panose="02020603050405020304" pitchFamily="18" charset="0"/>
                <a:ea typeface="Fredoka"/>
                <a:cs typeface="Times New Roman" panose="02020603050405020304" pitchFamily="18" charset="0"/>
                <a:sym typeface="Fredoka"/>
              </a:rPr>
              <a:t>hong đèn</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cxnSp>
        <p:nvCxnSpPr>
          <p:cNvPr id="18" name="Google Shape;1184;p36">
            <a:extLst>
              <a:ext uri="{FF2B5EF4-FFF2-40B4-BE49-F238E27FC236}">
                <a16:creationId xmlns:a16="http://schemas.microsoft.com/office/drawing/2014/main" id="{7357BBC6-0DAA-F7E9-E03F-0A30B9EE587A}"/>
              </a:ext>
            </a:extLst>
          </p:cNvPr>
          <p:cNvCxnSpPr>
            <a:cxnSpLocks/>
            <a:stCxn id="15" idx="3"/>
            <a:endCxn id="16" idx="1"/>
          </p:cNvCxnSpPr>
          <p:nvPr/>
        </p:nvCxnSpPr>
        <p:spPr>
          <a:xfrm>
            <a:off x="2725870" y="2980603"/>
            <a:ext cx="1034785"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CBE0EAC5-1E25-A192-F6F6-96ECFF15CA16}"/>
              </a:ext>
            </a:extLst>
          </p:cNvPr>
          <p:cNvCxnSpPr>
            <a:cxnSpLocks/>
            <a:stCxn id="16" idx="3"/>
          </p:cNvCxnSpPr>
          <p:nvPr/>
        </p:nvCxnSpPr>
        <p:spPr>
          <a:xfrm flipV="1">
            <a:off x="5524899" y="2966205"/>
            <a:ext cx="907011" cy="14398"/>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129EBB-EE74-C335-1E42-B5E806C7CD4F}"/>
              </a:ext>
            </a:extLst>
          </p:cNvPr>
          <p:cNvCxnSpPr>
            <a:cxnSpLocks/>
          </p:cNvCxnSpPr>
          <p:nvPr/>
        </p:nvCxnSpPr>
        <p:spPr>
          <a:xfrm>
            <a:off x="6431910" y="2966207"/>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9E7B1B9D-88C8-8E89-AFE5-93A7E06703B8}"/>
              </a:ext>
            </a:extLst>
          </p:cNvPr>
          <p:cNvCxnSpPr>
            <a:cxnSpLocks/>
            <a:stCxn id="13" idx="1"/>
            <a:endCxn id="15" idx="0"/>
          </p:cNvCxnSpPr>
          <p:nvPr/>
        </p:nvCxnSpPr>
        <p:spPr>
          <a:xfrm rot="10800000" flipV="1">
            <a:off x="1628751" y="1373057"/>
            <a:ext cx="2686077" cy="1347160"/>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B6F18881-9F64-7AB9-6320-C15291F8402A}"/>
              </a:ext>
            </a:extLst>
          </p:cNvPr>
          <p:cNvCxnSpPr>
            <a:cxnSpLocks/>
            <a:stCxn id="13" idx="3"/>
            <a:endCxn id="17" idx="0"/>
          </p:cNvCxnSpPr>
          <p:nvPr/>
        </p:nvCxnSpPr>
        <p:spPr>
          <a:xfrm>
            <a:off x="4906575" y="1373057"/>
            <a:ext cx="2695331" cy="1348990"/>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7F5D19A0-91B4-3A5C-FDA5-D6FD9A000C9B}"/>
              </a:ext>
            </a:extLst>
          </p:cNvPr>
          <p:cNvGrpSpPr/>
          <p:nvPr/>
        </p:nvGrpSpPr>
        <p:grpSpPr>
          <a:xfrm>
            <a:off x="4459365" y="1320563"/>
            <a:ext cx="265769" cy="309047"/>
            <a:chOff x="-64774725" y="1916550"/>
            <a:chExt cx="319000" cy="314400"/>
          </a:xfrm>
        </p:grpSpPr>
        <p:sp>
          <p:nvSpPr>
            <p:cNvPr id="24" name="Google Shape;1191;p36">
              <a:extLst>
                <a:ext uri="{FF2B5EF4-FFF2-40B4-BE49-F238E27FC236}">
                  <a16:creationId xmlns:a16="http://schemas.microsoft.com/office/drawing/2014/main" id="{DE4765EE-17CC-24E4-9F28-95E1B851E62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92;p36">
              <a:extLst>
                <a:ext uri="{FF2B5EF4-FFF2-40B4-BE49-F238E27FC236}">
                  <a16:creationId xmlns:a16="http://schemas.microsoft.com/office/drawing/2014/main" id="{D7AAD761-9FF8-7DF7-C5E6-C7D674234FA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160;p36">
            <a:extLst>
              <a:ext uri="{FF2B5EF4-FFF2-40B4-BE49-F238E27FC236}">
                <a16:creationId xmlns:a16="http://schemas.microsoft.com/office/drawing/2014/main" id="{6A438911-ECBA-E4A9-AD27-18145DABEFAA}"/>
              </a:ext>
            </a:extLst>
          </p:cNvPr>
          <p:cNvGrpSpPr/>
          <p:nvPr/>
        </p:nvGrpSpPr>
        <p:grpSpPr>
          <a:xfrm>
            <a:off x="1986548" y="914566"/>
            <a:ext cx="5362294" cy="1273867"/>
            <a:chOff x="1621975" y="991074"/>
            <a:chExt cx="5984494" cy="1669767"/>
          </a:xfrm>
        </p:grpSpPr>
        <p:sp>
          <p:nvSpPr>
            <p:cNvPr id="13" name="Google Shape;1161;p36">
              <a:extLst>
                <a:ext uri="{FF2B5EF4-FFF2-40B4-BE49-F238E27FC236}">
                  <a16:creationId xmlns:a16="http://schemas.microsoft.com/office/drawing/2014/main" id="{C7D8B9EB-2C90-DA33-257C-7AA997F29FE7}"/>
                </a:ext>
              </a:extLst>
            </p:cNvPr>
            <p:cNvSpPr/>
            <p:nvPr/>
          </p:nvSpPr>
          <p:spPr>
            <a:xfrm>
              <a:off x="4220410" y="1394300"/>
              <a:ext cx="660410" cy="395514"/>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62;p36">
              <a:extLst>
                <a:ext uri="{FF2B5EF4-FFF2-40B4-BE49-F238E27FC236}">
                  <a16:creationId xmlns:a16="http://schemas.microsoft.com/office/drawing/2014/main" id="{9F5AA969-1A2D-9E5E-F2D0-04D24CA42093}"/>
                </a:ext>
              </a:extLst>
            </p:cNvPr>
            <p:cNvSpPr txBox="1"/>
            <p:nvPr/>
          </p:nvSpPr>
          <p:spPr>
            <a:xfrm>
              <a:off x="1621975" y="991074"/>
              <a:ext cx="5984494" cy="1669767"/>
            </a:xfrm>
            <a:prstGeom prst="rect">
              <a:avLst/>
            </a:prstGeom>
            <a:solidFill>
              <a:srgbClr val="FCA90A">
                <a:lumMod val="20000"/>
                <a:lumOff val="80000"/>
              </a:srgb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Huyện trưởng thiêu đăng biện công sự</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(Chong đèn huyện trưởng làm công việc)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Google Shape;1183;p36">
            <a:extLst>
              <a:ext uri="{FF2B5EF4-FFF2-40B4-BE49-F238E27FC236}">
                <a16:creationId xmlns:a16="http://schemas.microsoft.com/office/drawing/2014/main" id="{430C084F-BFC1-7CD4-F1F4-A5E583C8B3E2}"/>
              </a:ext>
            </a:extLst>
          </p:cNvPr>
          <p:cNvSpPr/>
          <p:nvPr/>
        </p:nvSpPr>
        <p:spPr>
          <a:xfrm>
            <a:off x="6694894" y="2722047"/>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Công việc</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27" name="Google Shape;1859;p45">
            <a:extLst>
              <a:ext uri="{FF2B5EF4-FFF2-40B4-BE49-F238E27FC236}">
                <a16:creationId xmlns:a16="http://schemas.microsoft.com/office/drawing/2014/main" id="{FEABD35C-3DA9-6453-C710-CD5C471D95F3}"/>
              </a:ext>
            </a:extLst>
          </p:cNvPr>
          <p:cNvSpPr/>
          <p:nvPr/>
        </p:nvSpPr>
        <p:spPr>
          <a:xfrm rot="10800000" flipH="1">
            <a:off x="147007" y="910716"/>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28" name="TextBox 23">
            <a:extLst>
              <a:ext uri="{FF2B5EF4-FFF2-40B4-BE49-F238E27FC236}">
                <a16:creationId xmlns:a16="http://schemas.microsoft.com/office/drawing/2014/main" id="{7D67BC98-0205-ACEA-71BD-D4CBD9E37887}"/>
              </a:ext>
            </a:extLst>
          </p:cNvPr>
          <p:cNvSpPr txBox="1"/>
          <p:nvPr/>
        </p:nvSpPr>
        <p:spPr>
          <a:xfrm>
            <a:off x="1133287" y="924120"/>
            <a:ext cx="6615264"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solidFill>
                  <a:schemeClr val="accent4"/>
                </a:solidFill>
                <a:latin typeface="+mj-lt"/>
                <a:sym typeface="Wingdings" panose="05000000000000000000" pitchFamily="2" charset="2"/>
              </a:rPr>
              <a:t></a:t>
            </a:r>
            <a:r>
              <a:rPr lang="vi-VN" sz="2800">
                <a:solidFill>
                  <a:schemeClr val="accent4"/>
                </a:solidFill>
                <a:latin typeface="+mj-lt"/>
              </a:rPr>
              <a:t> Thoạt tiên câu thơ gợi lên sự khen ngợi nhân vật huyện trưởng là người làm đúng chức phận, lao tâm khổ tứ vì dân, vì nước.</a:t>
            </a:r>
            <a:endParaRPr lang="en-US" sz="2800">
              <a:solidFill>
                <a:schemeClr val="accent4"/>
              </a:solidFill>
              <a:latin typeface="+mj-lt"/>
            </a:endParaRPr>
          </a:p>
        </p:txBody>
      </p:sp>
    </p:spTree>
    <p:extLst>
      <p:ext uri="{BB962C8B-B14F-4D97-AF65-F5344CB8AC3E}">
        <p14:creationId xmlns:p14="http://schemas.microsoft.com/office/powerpoint/2010/main" val="31387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animBg="1"/>
      <p:bldP spid="16" grpId="0" animBg="1"/>
      <p:bldP spid="17" grpId="0" animBg="1"/>
      <p:bldP spid="27" grpId="0" animBg="1"/>
      <p:bldP spid="27" grpId="1" animBg="1"/>
      <p:bldP spid="28" grpId="0"/>
      <p:bldP spid="2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8174"/>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814928" y="-191389"/>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Tiếng cười toát lên từ nhân vật huyện trưởng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Google Shape;2285;p40">
            <a:extLst>
              <a:ext uri="{FF2B5EF4-FFF2-40B4-BE49-F238E27FC236}">
                <a16:creationId xmlns:a16="http://schemas.microsoft.com/office/drawing/2014/main" id="{7B25923B-9AE4-8F46-3420-E185FBB98554}"/>
              </a:ext>
            </a:extLst>
          </p:cNvPr>
          <p:cNvSpPr/>
          <p:nvPr/>
        </p:nvSpPr>
        <p:spPr>
          <a:xfrm>
            <a:off x="1360428" y="460401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nvGrpSpPr>
          <p:cNvPr id="37" name="Google Shape;3399;p62">
            <a:extLst>
              <a:ext uri="{FF2B5EF4-FFF2-40B4-BE49-F238E27FC236}">
                <a16:creationId xmlns:a16="http://schemas.microsoft.com/office/drawing/2014/main" id="{C53BBA9E-21A1-1CC3-C302-F39FCEBF6C66}"/>
              </a:ext>
            </a:extLst>
          </p:cNvPr>
          <p:cNvGrpSpPr/>
          <p:nvPr/>
        </p:nvGrpSpPr>
        <p:grpSpPr>
          <a:xfrm>
            <a:off x="8059480" y="4225148"/>
            <a:ext cx="773628" cy="676571"/>
            <a:chOff x="5045915" y="3153558"/>
            <a:chExt cx="535273" cy="472687"/>
          </a:xfrm>
        </p:grpSpPr>
        <p:sp>
          <p:nvSpPr>
            <p:cNvPr id="38" name="Google Shape;3400;p62">
              <a:extLst>
                <a:ext uri="{FF2B5EF4-FFF2-40B4-BE49-F238E27FC236}">
                  <a16:creationId xmlns:a16="http://schemas.microsoft.com/office/drawing/2014/main" id="{DCC74928-3C54-7301-0C4C-453993D0B5AE}"/>
                </a:ext>
              </a:extLst>
            </p:cNvPr>
            <p:cNvSpPr/>
            <p:nvPr/>
          </p:nvSpPr>
          <p:spPr>
            <a:xfrm>
              <a:off x="5045915" y="3468685"/>
              <a:ext cx="178387" cy="157561"/>
            </a:xfrm>
            <a:custGeom>
              <a:avLst/>
              <a:gdLst/>
              <a:ahLst/>
              <a:cxnLst/>
              <a:rect l="l" t="t" r="r" b="b"/>
              <a:pathLst>
                <a:path w="6407" h="5659" extrusionOk="0">
                  <a:moveTo>
                    <a:pt x="2830" y="0"/>
                  </a:moveTo>
                  <a:cubicBezTo>
                    <a:pt x="1270" y="0"/>
                    <a:pt x="1" y="1269"/>
                    <a:pt x="1" y="2829"/>
                  </a:cubicBezTo>
                  <a:cubicBezTo>
                    <a:pt x="1" y="4390"/>
                    <a:pt x="1270" y="5658"/>
                    <a:pt x="2830" y="5658"/>
                  </a:cubicBezTo>
                  <a:lnTo>
                    <a:pt x="6406" y="5658"/>
                  </a:lnTo>
                  <a:lnTo>
                    <a:pt x="6406" y="0"/>
                  </a:ln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39" name="Google Shape;3401;p62">
              <a:extLst>
                <a:ext uri="{FF2B5EF4-FFF2-40B4-BE49-F238E27FC236}">
                  <a16:creationId xmlns:a16="http://schemas.microsoft.com/office/drawing/2014/main" id="{03819B7B-A332-8E6E-027B-DF7BCD6DD6F7}"/>
                </a:ext>
              </a:extLst>
            </p:cNvPr>
            <p:cNvSpPr/>
            <p:nvPr/>
          </p:nvSpPr>
          <p:spPr>
            <a:xfrm>
              <a:off x="5140804" y="3491238"/>
              <a:ext cx="412375" cy="112456"/>
            </a:xfrm>
            <a:custGeom>
              <a:avLst/>
              <a:gdLst/>
              <a:ahLst/>
              <a:cxnLst/>
              <a:rect l="l" t="t" r="r" b="b"/>
              <a:pathLst>
                <a:path w="14811" h="4039" extrusionOk="0">
                  <a:moveTo>
                    <a:pt x="2020" y="0"/>
                  </a:moveTo>
                  <a:cubicBezTo>
                    <a:pt x="905" y="0"/>
                    <a:pt x="0" y="904"/>
                    <a:pt x="0" y="2019"/>
                  </a:cubicBezTo>
                  <a:cubicBezTo>
                    <a:pt x="0" y="3135"/>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40" name="Google Shape;3402;p62">
              <a:extLst>
                <a:ext uri="{FF2B5EF4-FFF2-40B4-BE49-F238E27FC236}">
                  <a16:creationId xmlns:a16="http://schemas.microsoft.com/office/drawing/2014/main" id="{17936EA6-4892-CDBA-84C1-30E0366C6D1C}"/>
                </a:ext>
              </a:extLst>
            </p:cNvPr>
            <p:cNvSpPr/>
            <p:nvPr/>
          </p:nvSpPr>
          <p:spPr>
            <a:xfrm>
              <a:off x="5407261" y="3548037"/>
              <a:ext cx="57161" cy="16149"/>
            </a:xfrm>
            <a:custGeom>
              <a:avLst/>
              <a:gdLst/>
              <a:ahLst/>
              <a:cxnLst/>
              <a:rect l="l" t="t" r="r" b="b"/>
              <a:pathLst>
                <a:path w="2053" h="580" extrusionOk="0">
                  <a:moveTo>
                    <a:pt x="290" y="1"/>
                  </a:moveTo>
                  <a:cubicBezTo>
                    <a:pt x="130" y="1"/>
                    <a:pt x="1" y="130"/>
                    <a:pt x="1" y="291"/>
                  </a:cubicBezTo>
                  <a:cubicBezTo>
                    <a:pt x="1" y="451"/>
                    <a:pt x="130" y="580"/>
                    <a:pt x="290" y="580"/>
                  </a:cubicBezTo>
                  <a:lnTo>
                    <a:pt x="1763" y="580"/>
                  </a:lnTo>
                  <a:cubicBezTo>
                    <a:pt x="1923" y="580"/>
                    <a:pt x="2052" y="451"/>
                    <a:pt x="2052" y="291"/>
                  </a:cubicBezTo>
                  <a:cubicBezTo>
                    <a:pt x="2052" y="130"/>
                    <a:pt x="1923" y="1"/>
                    <a:pt x="1763"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1" name="Google Shape;3403;p62">
              <a:extLst>
                <a:ext uri="{FF2B5EF4-FFF2-40B4-BE49-F238E27FC236}">
                  <a16:creationId xmlns:a16="http://schemas.microsoft.com/office/drawing/2014/main" id="{D1EA924A-D1F9-DE6B-4BF2-FE04C2459893}"/>
                </a:ext>
              </a:extLst>
            </p:cNvPr>
            <p:cNvSpPr/>
            <p:nvPr/>
          </p:nvSpPr>
          <p:spPr>
            <a:xfrm>
              <a:off x="5143560" y="3548037"/>
              <a:ext cx="238415" cy="16149"/>
            </a:xfrm>
            <a:custGeom>
              <a:avLst/>
              <a:gdLst/>
              <a:ahLst/>
              <a:cxnLst/>
              <a:rect l="l" t="t" r="r" b="b"/>
              <a:pathLst>
                <a:path w="8563" h="580" extrusionOk="0">
                  <a:moveTo>
                    <a:pt x="290" y="1"/>
                  </a:moveTo>
                  <a:cubicBezTo>
                    <a:pt x="129" y="1"/>
                    <a:pt x="0" y="130"/>
                    <a:pt x="0" y="291"/>
                  </a:cubicBezTo>
                  <a:cubicBezTo>
                    <a:pt x="0" y="451"/>
                    <a:pt x="129" y="580"/>
                    <a:pt x="290" y="580"/>
                  </a:cubicBezTo>
                  <a:lnTo>
                    <a:pt x="8272" y="580"/>
                  </a:lnTo>
                  <a:cubicBezTo>
                    <a:pt x="8432" y="580"/>
                    <a:pt x="8562" y="451"/>
                    <a:pt x="8562" y="291"/>
                  </a:cubicBezTo>
                  <a:cubicBezTo>
                    <a:pt x="8562" y="130"/>
                    <a:pt x="8432" y="1"/>
                    <a:pt x="827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2" name="Google Shape;3404;p62">
              <a:extLst>
                <a:ext uri="{FF2B5EF4-FFF2-40B4-BE49-F238E27FC236}">
                  <a16:creationId xmlns:a16="http://schemas.microsoft.com/office/drawing/2014/main" id="{CB5EBBC0-0A46-7020-6630-599ADCBA74C4}"/>
                </a:ext>
              </a:extLst>
            </p:cNvPr>
            <p:cNvSpPr/>
            <p:nvPr/>
          </p:nvSpPr>
          <p:spPr>
            <a:xfrm>
              <a:off x="5515375" y="3491238"/>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3" name="Google Shape;3405;p62">
              <a:extLst>
                <a:ext uri="{FF2B5EF4-FFF2-40B4-BE49-F238E27FC236}">
                  <a16:creationId xmlns:a16="http://schemas.microsoft.com/office/drawing/2014/main" id="{5ACD8082-B543-A468-81BF-93C2CCD615C6}"/>
                </a:ext>
              </a:extLst>
            </p:cNvPr>
            <p:cNvSpPr/>
            <p:nvPr/>
          </p:nvSpPr>
          <p:spPr>
            <a:xfrm>
              <a:off x="5112794" y="3468685"/>
              <a:ext cx="468394" cy="157561"/>
            </a:xfrm>
            <a:custGeom>
              <a:avLst/>
              <a:gdLst/>
              <a:ahLst/>
              <a:cxnLst/>
              <a:rect l="l" t="t" r="r" b="b"/>
              <a:pathLst>
                <a:path w="16823" h="5659" extrusionOk="0">
                  <a:moveTo>
                    <a:pt x="2830" y="0"/>
                  </a:moveTo>
                  <a:cubicBezTo>
                    <a:pt x="1269" y="0"/>
                    <a:pt x="0" y="1269"/>
                    <a:pt x="0" y="2829"/>
                  </a:cubicBezTo>
                  <a:cubicBezTo>
                    <a:pt x="0" y="4390"/>
                    <a:pt x="1269" y="5658"/>
                    <a:pt x="2830" y="5658"/>
                  </a:cubicBezTo>
                  <a:lnTo>
                    <a:pt x="16123" y="5658"/>
                  </a:lnTo>
                  <a:cubicBezTo>
                    <a:pt x="16509" y="5658"/>
                    <a:pt x="16823" y="5345"/>
                    <a:pt x="16823" y="4958"/>
                  </a:cubicBezTo>
                  <a:cubicBezTo>
                    <a:pt x="16823" y="4572"/>
                    <a:pt x="16509" y="4258"/>
                    <a:pt x="16123" y="4258"/>
                  </a:cubicBezTo>
                  <a:lnTo>
                    <a:pt x="2830" y="4258"/>
                  </a:lnTo>
                  <a:cubicBezTo>
                    <a:pt x="2042" y="4258"/>
                    <a:pt x="1400" y="3617"/>
                    <a:pt x="1400" y="2829"/>
                  </a:cubicBezTo>
                  <a:cubicBezTo>
                    <a:pt x="1400" y="2041"/>
                    <a:pt x="2042" y="1400"/>
                    <a:pt x="2830" y="1400"/>
                  </a:cubicBezTo>
                  <a:lnTo>
                    <a:pt x="16123" y="1400"/>
                  </a:lnTo>
                  <a:cubicBezTo>
                    <a:pt x="16509" y="1400"/>
                    <a:pt x="16823" y="1087"/>
                    <a:pt x="16823" y="700"/>
                  </a:cubicBezTo>
                  <a:cubicBezTo>
                    <a:pt x="16823" y="314"/>
                    <a:pt x="16509" y="0"/>
                    <a:pt x="16123"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44" name="Google Shape;3406;p62">
              <a:extLst>
                <a:ext uri="{FF2B5EF4-FFF2-40B4-BE49-F238E27FC236}">
                  <a16:creationId xmlns:a16="http://schemas.microsoft.com/office/drawing/2014/main" id="{187D3979-3B59-8286-E1D5-63E12169BDE3}"/>
                </a:ext>
              </a:extLst>
            </p:cNvPr>
            <p:cNvSpPr/>
            <p:nvPr/>
          </p:nvSpPr>
          <p:spPr>
            <a:xfrm>
              <a:off x="5045915" y="3311122"/>
              <a:ext cx="199909" cy="157561"/>
            </a:xfrm>
            <a:custGeom>
              <a:avLst/>
              <a:gdLst/>
              <a:ahLst/>
              <a:cxnLst/>
              <a:rect l="l" t="t" r="r" b="b"/>
              <a:pathLst>
                <a:path w="7180" h="5659" extrusionOk="0">
                  <a:moveTo>
                    <a:pt x="2830" y="0"/>
                  </a:moveTo>
                  <a:cubicBezTo>
                    <a:pt x="1270" y="0"/>
                    <a:pt x="1" y="1269"/>
                    <a:pt x="1" y="2830"/>
                  </a:cubicBezTo>
                  <a:cubicBezTo>
                    <a:pt x="1" y="4390"/>
                    <a:pt x="1270" y="5658"/>
                    <a:pt x="2830" y="5658"/>
                  </a:cubicBezTo>
                  <a:lnTo>
                    <a:pt x="7180" y="5658"/>
                  </a:lnTo>
                  <a:lnTo>
                    <a:pt x="7180"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45" name="Google Shape;3407;p62">
              <a:extLst>
                <a:ext uri="{FF2B5EF4-FFF2-40B4-BE49-F238E27FC236}">
                  <a16:creationId xmlns:a16="http://schemas.microsoft.com/office/drawing/2014/main" id="{7AA7E833-B965-B925-8576-601F1D69E62F}"/>
                </a:ext>
              </a:extLst>
            </p:cNvPr>
            <p:cNvSpPr/>
            <p:nvPr/>
          </p:nvSpPr>
          <p:spPr>
            <a:xfrm>
              <a:off x="5140804" y="3333674"/>
              <a:ext cx="412375" cy="112456"/>
            </a:xfrm>
            <a:custGeom>
              <a:avLst/>
              <a:gdLst/>
              <a:ahLst/>
              <a:cxnLst/>
              <a:rect l="l" t="t" r="r" b="b"/>
              <a:pathLst>
                <a:path w="14811" h="4039" extrusionOk="0">
                  <a:moveTo>
                    <a:pt x="2020" y="0"/>
                  </a:moveTo>
                  <a:cubicBezTo>
                    <a:pt x="905" y="0"/>
                    <a:pt x="0" y="904"/>
                    <a:pt x="0" y="2020"/>
                  </a:cubicBezTo>
                  <a:cubicBezTo>
                    <a:pt x="0" y="3134"/>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46" name="Google Shape;3408;p62">
              <a:extLst>
                <a:ext uri="{FF2B5EF4-FFF2-40B4-BE49-F238E27FC236}">
                  <a16:creationId xmlns:a16="http://schemas.microsoft.com/office/drawing/2014/main" id="{3D876571-E2B8-50FB-2D82-F83CD2D1376F}"/>
                </a:ext>
              </a:extLst>
            </p:cNvPr>
            <p:cNvSpPr/>
            <p:nvPr/>
          </p:nvSpPr>
          <p:spPr>
            <a:xfrm>
              <a:off x="5515375" y="3333674"/>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7" name="Google Shape;3409;p62">
              <a:extLst>
                <a:ext uri="{FF2B5EF4-FFF2-40B4-BE49-F238E27FC236}">
                  <a16:creationId xmlns:a16="http://schemas.microsoft.com/office/drawing/2014/main" id="{7CE2D5A2-F17E-B0F4-57E5-1D86218807ED}"/>
                </a:ext>
              </a:extLst>
            </p:cNvPr>
            <p:cNvSpPr/>
            <p:nvPr/>
          </p:nvSpPr>
          <p:spPr>
            <a:xfrm>
              <a:off x="5112794" y="3311122"/>
              <a:ext cx="468394" cy="157589"/>
            </a:xfrm>
            <a:custGeom>
              <a:avLst/>
              <a:gdLst/>
              <a:ahLst/>
              <a:cxnLst/>
              <a:rect l="l" t="t" r="r" b="b"/>
              <a:pathLst>
                <a:path w="16823" h="5660" extrusionOk="0">
                  <a:moveTo>
                    <a:pt x="2830" y="0"/>
                  </a:moveTo>
                  <a:cubicBezTo>
                    <a:pt x="1269" y="0"/>
                    <a:pt x="0" y="1269"/>
                    <a:pt x="0" y="2830"/>
                  </a:cubicBezTo>
                  <a:cubicBezTo>
                    <a:pt x="0" y="4390"/>
                    <a:pt x="1269" y="5659"/>
                    <a:pt x="2830" y="5659"/>
                  </a:cubicBezTo>
                  <a:lnTo>
                    <a:pt x="16123" y="5659"/>
                  </a:lnTo>
                  <a:cubicBezTo>
                    <a:pt x="16509" y="5659"/>
                    <a:pt x="16823" y="5345"/>
                    <a:pt x="16823" y="4958"/>
                  </a:cubicBezTo>
                  <a:cubicBezTo>
                    <a:pt x="16823" y="4571"/>
                    <a:pt x="16509" y="4258"/>
                    <a:pt x="16123" y="4258"/>
                  </a:cubicBezTo>
                  <a:lnTo>
                    <a:pt x="2830" y="4258"/>
                  </a:lnTo>
                  <a:cubicBezTo>
                    <a:pt x="2042" y="4258"/>
                    <a:pt x="1400" y="3618"/>
                    <a:pt x="1400" y="2830"/>
                  </a:cubicBezTo>
                  <a:cubicBezTo>
                    <a:pt x="1400" y="2042"/>
                    <a:pt x="2042" y="1400"/>
                    <a:pt x="2830" y="1400"/>
                  </a:cubicBezTo>
                  <a:lnTo>
                    <a:pt x="16123" y="1400"/>
                  </a:lnTo>
                  <a:cubicBezTo>
                    <a:pt x="16509" y="1400"/>
                    <a:pt x="16823" y="1087"/>
                    <a:pt x="16823" y="700"/>
                  </a:cubicBezTo>
                  <a:cubicBezTo>
                    <a:pt x="16823" y="314"/>
                    <a:pt x="16509" y="0"/>
                    <a:pt x="16123"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48" name="Google Shape;3410;p62">
              <a:extLst>
                <a:ext uri="{FF2B5EF4-FFF2-40B4-BE49-F238E27FC236}">
                  <a16:creationId xmlns:a16="http://schemas.microsoft.com/office/drawing/2014/main" id="{BA2EECCD-63E3-9979-A9BC-0379A021C4C3}"/>
                </a:ext>
              </a:extLst>
            </p:cNvPr>
            <p:cNvSpPr/>
            <p:nvPr/>
          </p:nvSpPr>
          <p:spPr>
            <a:xfrm>
              <a:off x="5095476" y="3153558"/>
              <a:ext cx="178359" cy="157589"/>
            </a:xfrm>
            <a:custGeom>
              <a:avLst/>
              <a:gdLst/>
              <a:ahLst/>
              <a:cxnLst/>
              <a:rect l="l" t="t" r="r" b="b"/>
              <a:pathLst>
                <a:path w="6406" h="5660" extrusionOk="0">
                  <a:moveTo>
                    <a:pt x="2830" y="0"/>
                  </a:moveTo>
                  <a:cubicBezTo>
                    <a:pt x="1270" y="0"/>
                    <a:pt x="0" y="1270"/>
                    <a:pt x="0" y="2830"/>
                  </a:cubicBezTo>
                  <a:cubicBezTo>
                    <a:pt x="0" y="4390"/>
                    <a:pt x="1270" y="5659"/>
                    <a:pt x="2830" y="5659"/>
                  </a:cubicBezTo>
                  <a:lnTo>
                    <a:pt x="6406" y="5659"/>
                  </a:lnTo>
                  <a:lnTo>
                    <a:pt x="6406" y="0"/>
                  </a:ln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49" name="Google Shape;3411;p62">
              <a:extLst>
                <a:ext uri="{FF2B5EF4-FFF2-40B4-BE49-F238E27FC236}">
                  <a16:creationId xmlns:a16="http://schemas.microsoft.com/office/drawing/2014/main" id="{3DC5363B-28C4-C99A-7DF0-72570E50569F}"/>
                </a:ext>
              </a:extLst>
            </p:cNvPr>
            <p:cNvSpPr/>
            <p:nvPr/>
          </p:nvSpPr>
          <p:spPr>
            <a:xfrm>
              <a:off x="5190336" y="3176083"/>
              <a:ext cx="326203" cy="112512"/>
            </a:xfrm>
            <a:custGeom>
              <a:avLst/>
              <a:gdLst/>
              <a:ahLst/>
              <a:cxnLst/>
              <a:rect l="l" t="t" r="r" b="b"/>
              <a:pathLst>
                <a:path w="11716" h="4041" extrusionOk="0">
                  <a:moveTo>
                    <a:pt x="2021" y="1"/>
                  </a:moveTo>
                  <a:cubicBezTo>
                    <a:pt x="906" y="1"/>
                    <a:pt x="1" y="905"/>
                    <a:pt x="1" y="2021"/>
                  </a:cubicBezTo>
                  <a:cubicBezTo>
                    <a:pt x="1" y="3135"/>
                    <a:pt x="906" y="4040"/>
                    <a:pt x="2021" y="4040"/>
                  </a:cubicBezTo>
                  <a:lnTo>
                    <a:pt x="11716" y="4040"/>
                  </a:lnTo>
                  <a:lnTo>
                    <a:pt x="11716" y="1"/>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 name="Google Shape;3412;p62">
              <a:extLst>
                <a:ext uri="{FF2B5EF4-FFF2-40B4-BE49-F238E27FC236}">
                  <a16:creationId xmlns:a16="http://schemas.microsoft.com/office/drawing/2014/main" id="{853AA5D7-7749-B76E-627D-F91FD1ABACE0}"/>
                </a:ext>
              </a:extLst>
            </p:cNvPr>
            <p:cNvSpPr/>
            <p:nvPr/>
          </p:nvSpPr>
          <p:spPr>
            <a:xfrm>
              <a:off x="5478762" y="3176083"/>
              <a:ext cx="37810" cy="112512"/>
            </a:xfrm>
            <a:custGeom>
              <a:avLst/>
              <a:gdLst/>
              <a:ahLst/>
              <a:cxnLst/>
              <a:rect l="l" t="t" r="r" b="b"/>
              <a:pathLst>
                <a:path w="1358" h="4041" extrusionOk="0">
                  <a:moveTo>
                    <a:pt x="0" y="1"/>
                  </a:moveTo>
                  <a:lnTo>
                    <a:pt x="0" y="4040"/>
                  </a:lnTo>
                  <a:lnTo>
                    <a:pt x="1358" y="4040"/>
                  </a:lnTo>
                  <a:lnTo>
                    <a:pt x="1358"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1" name="Google Shape;3413;p62">
              <a:extLst>
                <a:ext uri="{FF2B5EF4-FFF2-40B4-BE49-F238E27FC236}">
                  <a16:creationId xmlns:a16="http://schemas.microsoft.com/office/drawing/2014/main" id="{18013BB5-C9B9-F2D6-A12B-7B4BED7652AD}"/>
                </a:ext>
              </a:extLst>
            </p:cNvPr>
            <p:cNvSpPr/>
            <p:nvPr/>
          </p:nvSpPr>
          <p:spPr>
            <a:xfrm>
              <a:off x="5162326" y="3153558"/>
              <a:ext cx="382250" cy="157589"/>
            </a:xfrm>
            <a:custGeom>
              <a:avLst/>
              <a:gdLst/>
              <a:ahLst/>
              <a:cxnLst/>
              <a:rect l="l" t="t" r="r" b="b"/>
              <a:pathLst>
                <a:path w="13729" h="5660" extrusionOk="0">
                  <a:moveTo>
                    <a:pt x="2829" y="0"/>
                  </a:moveTo>
                  <a:cubicBezTo>
                    <a:pt x="1269" y="0"/>
                    <a:pt x="1" y="1270"/>
                    <a:pt x="1" y="2830"/>
                  </a:cubicBezTo>
                  <a:cubicBezTo>
                    <a:pt x="1" y="4390"/>
                    <a:pt x="1269" y="5659"/>
                    <a:pt x="2829" y="5659"/>
                  </a:cubicBezTo>
                  <a:lnTo>
                    <a:pt x="13029" y="5659"/>
                  </a:lnTo>
                  <a:cubicBezTo>
                    <a:pt x="13416" y="5659"/>
                    <a:pt x="13729" y="5346"/>
                    <a:pt x="13729" y="4959"/>
                  </a:cubicBezTo>
                  <a:cubicBezTo>
                    <a:pt x="13729" y="4571"/>
                    <a:pt x="13416" y="4258"/>
                    <a:pt x="13029" y="4258"/>
                  </a:cubicBezTo>
                  <a:lnTo>
                    <a:pt x="2829" y="4258"/>
                  </a:lnTo>
                  <a:cubicBezTo>
                    <a:pt x="2041" y="4258"/>
                    <a:pt x="1401" y="3618"/>
                    <a:pt x="1401" y="2830"/>
                  </a:cubicBezTo>
                  <a:cubicBezTo>
                    <a:pt x="1401" y="2042"/>
                    <a:pt x="2041" y="1400"/>
                    <a:pt x="2829" y="1400"/>
                  </a:cubicBezTo>
                  <a:lnTo>
                    <a:pt x="13029" y="1400"/>
                  </a:lnTo>
                  <a:cubicBezTo>
                    <a:pt x="13416" y="1400"/>
                    <a:pt x="13729" y="1087"/>
                    <a:pt x="13729" y="700"/>
                  </a:cubicBezTo>
                  <a:cubicBezTo>
                    <a:pt x="13729" y="313"/>
                    <a:pt x="13416" y="0"/>
                    <a:pt x="13029" y="0"/>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52" name="Google Shape;3414;p62">
              <a:extLst>
                <a:ext uri="{FF2B5EF4-FFF2-40B4-BE49-F238E27FC236}">
                  <a16:creationId xmlns:a16="http://schemas.microsoft.com/office/drawing/2014/main" id="{0E32CE09-2640-42DE-2470-1D04CE47F74E}"/>
                </a:ext>
              </a:extLst>
            </p:cNvPr>
            <p:cNvSpPr/>
            <p:nvPr/>
          </p:nvSpPr>
          <p:spPr>
            <a:xfrm>
              <a:off x="5322813" y="3219491"/>
              <a:ext cx="193756" cy="16149"/>
            </a:xfrm>
            <a:custGeom>
              <a:avLst/>
              <a:gdLst/>
              <a:ahLst/>
              <a:cxnLst/>
              <a:rect l="l" t="t" r="r" b="b"/>
              <a:pathLst>
                <a:path w="6959" h="580" extrusionOk="0">
                  <a:moveTo>
                    <a:pt x="291" y="1"/>
                  </a:moveTo>
                  <a:cubicBezTo>
                    <a:pt x="131" y="1"/>
                    <a:pt x="1" y="130"/>
                    <a:pt x="1" y="290"/>
                  </a:cubicBezTo>
                  <a:cubicBezTo>
                    <a:pt x="1" y="451"/>
                    <a:pt x="131" y="580"/>
                    <a:pt x="291" y="580"/>
                  </a:cubicBezTo>
                  <a:lnTo>
                    <a:pt x="6959" y="580"/>
                  </a:lnTo>
                  <a:lnTo>
                    <a:pt x="6959"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3" name="Google Shape;3415;p62">
              <a:extLst>
                <a:ext uri="{FF2B5EF4-FFF2-40B4-BE49-F238E27FC236}">
                  <a16:creationId xmlns:a16="http://schemas.microsoft.com/office/drawing/2014/main" id="{08C9CFD9-B787-C7D1-E4CC-3F5EAE3373D3}"/>
                </a:ext>
              </a:extLst>
            </p:cNvPr>
            <p:cNvSpPr/>
            <p:nvPr/>
          </p:nvSpPr>
          <p:spPr>
            <a:xfrm>
              <a:off x="5248918" y="3219491"/>
              <a:ext cx="55212" cy="16149"/>
            </a:xfrm>
            <a:custGeom>
              <a:avLst/>
              <a:gdLst/>
              <a:ahLst/>
              <a:cxnLst/>
              <a:rect l="l" t="t" r="r" b="b"/>
              <a:pathLst>
                <a:path w="1983" h="580" extrusionOk="0">
                  <a:moveTo>
                    <a:pt x="291" y="1"/>
                  </a:moveTo>
                  <a:cubicBezTo>
                    <a:pt x="130" y="1"/>
                    <a:pt x="1" y="130"/>
                    <a:pt x="1" y="290"/>
                  </a:cubicBezTo>
                  <a:cubicBezTo>
                    <a:pt x="1" y="451"/>
                    <a:pt x="130" y="580"/>
                    <a:pt x="291" y="580"/>
                  </a:cubicBezTo>
                  <a:lnTo>
                    <a:pt x="1692" y="580"/>
                  </a:lnTo>
                  <a:cubicBezTo>
                    <a:pt x="1853" y="580"/>
                    <a:pt x="1983" y="451"/>
                    <a:pt x="1983" y="290"/>
                  </a:cubicBezTo>
                  <a:cubicBezTo>
                    <a:pt x="1983" y="130"/>
                    <a:pt x="1853" y="1"/>
                    <a:pt x="169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4" name="Google Shape;3416;p62">
              <a:extLst>
                <a:ext uri="{FF2B5EF4-FFF2-40B4-BE49-F238E27FC236}">
                  <a16:creationId xmlns:a16="http://schemas.microsoft.com/office/drawing/2014/main" id="{04B1A04D-688F-DB7A-18F7-8BD8A6DA9997}"/>
                </a:ext>
              </a:extLst>
            </p:cNvPr>
            <p:cNvSpPr/>
            <p:nvPr/>
          </p:nvSpPr>
          <p:spPr>
            <a:xfrm>
              <a:off x="5313542" y="3307530"/>
              <a:ext cx="165997" cy="77597"/>
            </a:xfrm>
            <a:custGeom>
              <a:avLst/>
              <a:gdLst/>
              <a:ahLst/>
              <a:cxnLst/>
              <a:rect l="l" t="t" r="r" b="b"/>
              <a:pathLst>
                <a:path w="5962" h="2787" extrusionOk="0">
                  <a:moveTo>
                    <a:pt x="2980" y="0"/>
                  </a:moveTo>
                  <a:cubicBezTo>
                    <a:pt x="2861" y="0"/>
                    <a:pt x="2742" y="46"/>
                    <a:pt x="2651" y="136"/>
                  </a:cubicBezTo>
                  <a:lnTo>
                    <a:pt x="1" y="2787"/>
                  </a:lnTo>
                  <a:lnTo>
                    <a:pt x="5961" y="2787"/>
                  </a:lnTo>
                  <a:lnTo>
                    <a:pt x="3311" y="136"/>
                  </a:lnTo>
                  <a:cubicBezTo>
                    <a:pt x="3219" y="46"/>
                    <a:pt x="3100" y="0"/>
                    <a:pt x="2980"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55" name="Google Shape;3417;p62">
              <a:extLst>
                <a:ext uri="{FF2B5EF4-FFF2-40B4-BE49-F238E27FC236}">
                  <a16:creationId xmlns:a16="http://schemas.microsoft.com/office/drawing/2014/main" id="{E6D17722-8687-F968-D229-2FC11DD3E6BE}"/>
                </a:ext>
              </a:extLst>
            </p:cNvPr>
            <p:cNvSpPr/>
            <p:nvPr/>
          </p:nvSpPr>
          <p:spPr>
            <a:xfrm>
              <a:off x="5199385" y="3377026"/>
              <a:ext cx="353795" cy="16204"/>
            </a:xfrm>
            <a:custGeom>
              <a:avLst/>
              <a:gdLst/>
              <a:ahLst/>
              <a:cxnLst/>
              <a:rect l="l" t="t" r="r" b="b"/>
              <a:pathLst>
                <a:path w="12707" h="582" extrusionOk="0">
                  <a:moveTo>
                    <a:pt x="291" y="1"/>
                  </a:moveTo>
                  <a:cubicBezTo>
                    <a:pt x="130" y="1"/>
                    <a:pt x="0" y="131"/>
                    <a:pt x="0" y="291"/>
                  </a:cubicBezTo>
                  <a:cubicBezTo>
                    <a:pt x="0" y="452"/>
                    <a:pt x="130" y="581"/>
                    <a:pt x="291" y="581"/>
                  </a:cubicBezTo>
                  <a:lnTo>
                    <a:pt x="12707" y="581"/>
                  </a:lnTo>
                  <a:lnTo>
                    <a:pt x="12707"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grpSp>
      <p:sp>
        <p:nvSpPr>
          <p:cNvPr id="56" name="Google Shape;2145;p36">
            <a:extLst>
              <a:ext uri="{FF2B5EF4-FFF2-40B4-BE49-F238E27FC236}">
                <a16:creationId xmlns:a16="http://schemas.microsoft.com/office/drawing/2014/main" id="{4A6D8819-C2BB-B229-325A-725A72E18182}"/>
              </a:ext>
            </a:extLst>
          </p:cNvPr>
          <p:cNvSpPr/>
          <p:nvPr/>
        </p:nvSpPr>
        <p:spPr>
          <a:xfrm>
            <a:off x="656975" y="134781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57" name="Google Shape;2160;p36">
            <a:extLst>
              <a:ext uri="{FF2B5EF4-FFF2-40B4-BE49-F238E27FC236}">
                <a16:creationId xmlns:a16="http://schemas.microsoft.com/office/drawing/2014/main" id="{44A78F4A-D68A-9E5F-9DFB-9301EE202037}"/>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cxnSp>
        <p:nvCxnSpPr>
          <p:cNvPr id="59" name="Google Shape;1260;p65">
            <a:extLst>
              <a:ext uri="{FF2B5EF4-FFF2-40B4-BE49-F238E27FC236}">
                <a16:creationId xmlns:a16="http://schemas.microsoft.com/office/drawing/2014/main" id="{7B5CF2B7-9796-821A-8A75-1BDE11F184CE}"/>
              </a:ext>
            </a:extLst>
          </p:cNvPr>
          <p:cNvCxnSpPr>
            <a:cxnSpLocks/>
          </p:cNvCxnSpPr>
          <p:nvPr/>
        </p:nvCxnSpPr>
        <p:spPr>
          <a:xfrm rot="16200000" flipH="1">
            <a:off x="6120043" y="1240867"/>
            <a:ext cx="825704" cy="735717"/>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60" name="Google Shape;1261;p65">
            <a:extLst>
              <a:ext uri="{FF2B5EF4-FFF2-40B4-BE49-F238E27FC236}">
                <a16:creationId xmlns:a16="http://schemas.microsoft.com/office/drawing/2014/main" id="{F44185ED-5700-7254-90D1-63449D37E7A1}"/>
              </a:ext>
            </a:extLst>
          </p:cNvPr>
          <p:cNvSpPr txBox="1"/>
          <p:nvPr/>
        </p:nvSpPr>
        <p:spPr>
          <a:xfrm>
            <a:off x="5144373" y="946022"/>
            <a:ext cx="1119600" cy="329700"/>
          </a:xfrm>
          <a:prstGeom prst="rect">
            <a:avLst/>
          </a:prstGeom>
          <a:solidFill>
            <a:srgbClr val="00CDB4"/>
          </a:solidFill>
          <a:ln>
            <a:noFill/>
          </a:ln>
        </p:spPr>
        <p:txBody>
          <a:bodyPr spcFirstLastPara="1" wrap="square" lIns="91425" tIns="91425" rIns="91425" bIns="91425" anchor="ctr" anchorCtr="0">
            <a:noAutofit/>
          </a:bodyPr>
          <a:lstStyle/>
          <a:p>
            <a:pPr algn="ctr" defTabSz="914378">
              <a:buClrTx/>
              <a:defRPr/>
            </a:pPr>
            <a:r>
              <a:rPr lang="en" sz="2800" b="1">
                <a:solidFill>
                  <a:srgbClr val="FFFFFF"/>
                </a:solidFill>
                <a:latin typeface="Times New Roman" panose="02020603050405020304" pitchFamily="18" charset="0"/>
                <a:ea typeface="Nunito"/>
                <a:cs typeface="Times New Roman" panose="02020603050405020304" pitchFamily="18" charset="0"/>
                <a:sym typeface="Nunito"/>
              </a:rPr>
              <a:t>01</a:t>
            </a:r>
            <a:endParaRPr sz="2800" b="1">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61" name="Google Shape;1262;p65">
            <a:extLst>
              <a:ext uri="{FF2B5EF4-FFF2-40B4-BE49-F238E27FC236}">
                <a16:creationId xmlns:a16="http://schemas.microsoft.com/office/drawing/2014/main" id="{0F5940BD-8233-8BD3-51EB-490D4ED6C594}"/>
              </a:ext>
            </a:extLst>
          </p:cNvPr>
          <p:cNvSpPr txBox="1"/>
          <p:nvPr/>
        </p:nvSpPr>
        <p:spPr>
          <a:xfrm>
            <a:off x="4667080" y="2351750"/>
            <a:ext cx="1115700" cy="329700"/>
          </a:xfrm>
          <a:prstGeom prst="rect">
            <a:avLst/>
          </a:prstGeom>
          <a:solidFill>
            <a:srgbClr val="F65B84"/>
          </a:solidFill>
          <a:ln>
            <a:noFill/>
          </a:ln>
        </p:spPr>
        <p:txBody>
          <a:bodyPr spcFirstLastPara="1" wrap="square" lIns="91425" tIns="91425" rIns="91425" bIns="91425" anchor="ctr" anchorCtr="0">
            <a:noAutofit/>
          </a:bodyPr>
          <a:lstStyle/>
          <a:p>
            <a:pPr algn="ctr" defTabSz="914378">
              <a:buClrTx/>
              <a:defRPr/>
            </a:pPr>
            <a:r>
              <a:rPr lang="en" sz="2800" b="1" dirty="0">
                <a:solidFill>
                  <a:srgbClr val="FFFFFF"/>
                </a:solidFill>
                <a:latin typeface="Times New Roman" panose="02020603050405020304" pitchFamily="18" charset="0"/>
                <a:ea typeface="Nunito"/>
                <a:cs typeface="Times New Roman" panose="02020603050405020304" pitchFamily="18" charset="0"/>
                <a:sym typeface="Nunito"/>
              </a:rPr>
              <a:t>02</a:t>
            </a:r>
            <a:endParaRPr sz="2800" b="1" dirty="0">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62" name="Google Shape;1263;p65">
            <a:extLst>
              <a:ext uri="{FF2B5EF4-FFF2-40B4-BE49-F238E27FC236}">
                <a16:creationId xmlns:a16="http://schemas.microsoft.com/office/drawing/2014/main" id="{44D146CF-C996-F51D-E19B-2FFB2EDB466A}"/>
              </a:ext>
            </a:extLst>
          </p:cNvPr>
          <p:cNvCxnSpPr>
            <a:cxnSpLocks/>
          </p:cNvCxnSpPr>
          <p:nvPr/>
        </p:nvCxnSpPr>
        <p:spPr>
          <a:xfrm rot="10800000" flipH="1">
            <a:off x="5898113" y="2102528"/>
            <a:ext cx="888300" cy="421800"/>
          </a:xfrm>
          <a:prstGeom prst="bentConnector3">
            <a:avLst>
              <a:gd name="adj1" fmla="val 50000"/>
            </a:avLst>
          </a:prstGeom>
          <a:noFill/>
          <a:ln w="28575" cap="flat" cmpd="sng">
            <a:solidFill>
              <a:srgbClr val="F65B84"/>
            </a:solidFill>
            <a:prstDash val="solid"/>
            <a:round/>
            <a:headEnd type="none" w="med" len="med"/>
            <a:tailEnd type="none" w="med" len="med"/>
          </a:ln>
        </p:spPr>
      </p:cxnSp>
      <p:grpSp>
        <p:nvGrpSpPr>
          <p:cNvPr id="63" name="Google Shape;1273;p65">
            <a:extLst>
              <a:ext uri="{FF2B5EF4-FFF2-40B4-BE49-F238E27FC236}">
                <a16:creationId xmlns:a16="http://schemas.microsoft.com/office/drawing/2014/main" id="{8DBF75DA-A7B6-5C91-FEDE-A391156560A6}"/>
              </a:ext>
            </a:extLst>
          </p:cNvPr>
          <p:cNvGrpSpPr/>
          <p:nvPr/>
        </p:nvGrpSpPr>
        <p:grpSpPr>
          <a:xfrm>
            <a:off x="6808699" y="657073"/>
            <a:ext cx="1442932" cy="3347270"/>
            <a:chOff x="3529925" y="2463125"/>
            <a:chExt cx="482925" cy="1120275"/>
          </a:xfrm>
        </p:grpSpPr>
        <p:sp>
          <p:nvSpPr>
            <p:cNvPr id="64" name="Google Shape;1274;p65">
              <a:extLst>
                <a:ext uri="{FF2B5EF4-FFF2-40B4-BE49-F238E27FC236}">
                  <a16:creationId xmlns:a16="http://schemas.microsoft.com/office/drawing/2014/main" id="{3B09D9E2-F530-9ABF-784C-39272CCFE4A4}"/>
                </a:ext>
              </a:extLst>
            </p:cNvPr>
            <p:cNvSpPr/>
            <p:nvPr/>
          </p:nvSpPr>
          <p:spPr>
            <a:xfrm>
              <a:off x="3674075" y="3536025"/>
              <a:ext cx="139025" cy="47375"/>
            </a:xfrm>
            <a:custGeom>
              <a:avLst/>
              <a:gdLst/>
              <a:ahLst/>
              <a:cxnLst/>
              <a:rect l="l" t="t" r="r" b="b"/>
              <a:pathLst>
                <a:path w="5561" h="1895" extrusionOk="0">
                  <a:moveTo>
                    <a:pt x="5190" y="0"/>
                  </a:moveTo>
                  <a:lnTo>
                    <a:pt x="3172" y="41"/>
                  </a:lnTo>
                  <a:lnTo>
                    <a:pt x="2595" y="206"/>
                  </a:lnTo>
                  <a:lnTo>
                    <a:pt x="1401" y="577"/>
                  </a:lnTo>
                  <a:lnTo>
                    <a:pt x="783" y="742"/>
                  </a:lnTo>
                  <a:lnTo>
                    <a:pt x="412" y="906"/>
                  </a:lnTo>
                  <a:lnTo>
                    <a:pt x="248" y="1030"/>
                  </a:lnTo>
                  <a:lnTo>
                    <a:pt x="124" y="1195"/>
                  </a:lnTo>
                  <a:lnTo>
                    <a:pt x="42" y="1359"/>
                  </a:lnTo>
                  <a:lnTo>
                    <a:pt x="0" y="1524"/>
                  </a:lnTo>
                  <a:lnTo>
                    <a:pt x="0" y="1771"/>
                  </a:lnTo>
                  <a:lnTo>
                    <a:pt x="0" y="1895"/>
                  </a:lnTo>
                  <a:lnTo>
                    <a:pt x="5561" y="1812"/>
                  </a:lnTo>
                  <a:lnTo>
                    <a:pt x="5561" y="1359"/>
                  </a:lnTo>
                  <a:lnTo>
                    <a:pt x="5561" y="1071"/>
                  </a:lnTo>
                  <a:lnTo>
                    <a:pt x="5519" y="824"/>
                  </a:lnTo>
                  <a:lnTo>
                    <a:pt x="5396" y="412"/>
                  </a:lnTo>
                  <a:lnTo>
                    <a:pt x="5272" y="124"/>
                  </a:lnTo>
                  <a:lnTo>
                    <a:pt x="5190" y="0"/>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65" name="Google Shape;1275;p65">
              <a:extLst>
                <a:ext uri="{FF2B5EF4-FFF2-40B4-BE49-F238E27FC236}">
                  <a16:creationId xmlns:a16="http://schemas.microsoft.com/office/drawing/2014/main" id="{E700A661-C5C0-AD55-507E-B8FF1997A8D2}"/>
                </a:ext>
              </a:extLst>
            </p:cNvPr>
            <p:cNvSpPr/>
            <p:nvPr/>
          </p:nvSpPr>
          <p:spPr>
            <a:xfrm>
              <a:off x="3674075" y="3570000"/>
              <a:ext cx="139025" cy="13400"/>
            </a:xfrm>
            <a:custGeom>
              <a:avLst/>
              <a:gdLst/>
              <a:ahLst/>
              <a:cxnLst/>
              <a:rect l="l" t="t" r="r" b="b"/>
              <a:pathLst>
                <a:path w="5561" h="536" extrusionOk="0">
                  <a:moveTo>
                    <a:pt x="5561" y="0"/>
                  </a:moveTo>
                  <a:lnTo>
                    <a:pt x="1689" y="83"/>
                  </a:lnTo>
                  <a:lnTo>
                    <a:pt x="42" y="165"/>
                  </a:lnTo>
                  <a:lnTo>
                    <a:pt x="0" y="165"/>
                  </a:lnTo>
                  <a:lnTo>
                    <a:pt x="0" y="412"/>
                  </a:lnTo>
                  <a:lnTo>
                    <a:pt x="0" y="536"/>
                  </a:lnTo>
                  <a:lnTo>
                    <a:pt x="5561" y="453"/>
                  </a:lnTo>
                  <a:lnTo>
                    <a:pt x="5561"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6" name="Google Shape;1276;p65">
              <a:extLst>
                <a:ext uri="{FF2B5EF4-FFF2-40B4-BE49-F238E27FC236}">
                  <a16:creationId xmlns:a16="http://schemas.microsoft.com/office/drawing/2014/main" id="{2279BFCD-E0C4-C1DE-6DE6-FEC8CDC21059}"/>
                </a:ext>
              </a:extLst>
            </p:cNvPr>
            <p:cNvSpPr/>
            <p:nvPr/>
          </p:nvSpPr>
          <p:spPr>
            <a:xfrm>
              <a:off x="3674075" y="3550425"/>
              <a:ext cx="42250" cy="32975"/>
            </a:xfrm>
            <a:custGeom>
              <a:avLst/>
              <a:gdLst/>
              <a:ahLst/>
              <a:cxnLst/>
              <a:rect l="l" t="t" r="r" b="b"/>
              <a:pathLst>
                <a:path w="1690" h="1319" extrusionOk="0">
                  <a:moveTo>
                    <a:pt x="1401" y="1"/>
                  </a:moveTo>
                  <a:lnTo>
                    <a:pt x="783" y="166"/>
                  </a:lnTo>
                  <a:lnTo>
                    <a:pt x="412" y="330"/>
                  </a:lnTo>
                  <a:lnTo>
                    <a:pt x="248" y="454"/>
                  </a:lnTo>
                  <a:lnTo>
                    <a:pt x="124" y="619"/>
                  </a:lnTo>
                  <a:lnTo>
                    <a:pt x="42" y="783"/>
                  </a:lnTo>
                  <a:lnTo>
                    <a:pt x="0" y="948"/>
                  </a:lnTo>
                  <a:lnTo>
                    <a:pt x="0" y="1195"/>
                  </a:lnTo>
                  <a:lnTo>
                    <a:pt x="0" y="1319"/>
                  </a:lnTo>
                  <a:lnTo>
                    <a:pt x="1566" y="1278"/>
                  </a:lnTo>
                  <a:lnTo>
                    <a:pt x="1648" y="1113"/>
                  </a:lnTo>
                  <a:lnTo>
                    <a:pt x="1689" y="866"/>
                  </a:lnTo>
                  <a:lnTo>
                    <a:pt x="1648" y="577"/>
                  </a:lnTo>
                  <a:lnTo>
                    <a:pt x="1566" y="289"/>
                  </a:lnTo>
                  <a:lnTo>
                    <a:pt x="1401"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7" name="Google Shape;1277;p65">
              <a:extLst>
                <a:ext uri="{FF2B5EF4-FFF2-40B4-BE49-F238E27FC236}">
                  <a16:creationId xmlns:a16="http://schemas.microsoft.com/office/drawing/2014/main" id="{25FDEB08-345C-233C-EDD4-FCAC29ABFCC1}"/>
                </a:ext>
              </a:extLst>
            </p:cNvPr>
            <p:cNvSpPr/>
            <p:nvPr/>
          </p:nvSpPr>
          <p:spPr>
            <a:xfrm>
              <a:off x="3719375" y="3542200"/>
              <a:ext cx="11350" cy="13400"/>
            </a:xfrm>
            <a:custGeom>
              <a:avLst/>
              <a:gdLst/>
              <a:ahLst/>
              <a:cxnLst/>
              <a:rect l="l" t="t" r="r" b="b"/>
              <a:pathLst>
                <a:path w="454" h="536" extrusionOk="0">
                  <a:moveTo>
                    <a:pt x="42" y="0"/>
                  </a:moveTo>
                  <a:lnTo>
                    <a:pt x="1" y="83"/>
                  </a:lnTo>
                  <a:lnTo>
                    <a:pt x="42" y="206"/>
                  </a:lnTo>
                  <a:lnTo>
                    <a:pt x="124" y="289"/>
                  </a:lnTo>
                  <a:lnTo>
                    <a:pt x="207" y="371"/>
                  </a:lnTo>
                  <a:lnTo>
                    <a:pt x="207" y="453"/>
                  </a:lnTo>
                  <a:lnTo>
                    <a:pt x="289" y="536"/>
                  </a:lnTo>
                  <a:lnTo>
                    <a:pt x="371" y="536"/>
                  </a:lnTo>
                  <a:lnTo>
                    <a:pt x="454" y="495"/>
                  </a:lnTo>
                  <a:lnTo>
                    <a:pt x="454" y="371"/>
                  </a:lnTo>
                  <a:lnTo>
                    <a:pt x="371" y="165"/>
                  </a:lnTo>
                  <a:lnTo>
                    <a:pt x="207"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8" name="Google Shape;1278;p65">
              <a:extLst>
                <a:ext uri="{FF2B5EF4-FFF2-40B4-BE49-F238E27FC236}">
                  <a16:creationId xmlns:a16="http://schemas.microsoft.com/office/drawing/2014/main" id="{9C8DDE7A-DBE3-611B-5534-16DDC84D546D}"/>
                </a:ext>
              </a:extLst>
            </p:cNvPr>
            <p:cNvSpPr/>
            <p:nvPr/>
          </p:nvSpPr>
          <p:spPr>
            <a:xfrm>
              <a:off x="3729675" y="3538075"/>
              <a:ext cx="11350" cy="14450"/>
            </a:xfrm>
            <a:custGeom>
              <a:avLst/>
              <a:gdLst/>
              <a:ahLst/>
              <a:cxnLst/>
              <a:rect l="l" t="t" r="r" b="b"/>
              <a:pathLst>
                <a:path w="454" h="578" extrusionOk="0">
                  <a:moveTo>
                    <a:pt x="124" y="1"/>
                  </a:moveTo>
                  <a:lnTo>
                    <a:pt x="42" y="42"/>
                  </a:lnTo>
                  <a:lnTo>
                    <a:pt x="0" y="124"/>
                  </a:lnTo>
                  <a:lnTo>
                    <a:pt x="42" y="206"/>
                  </a:lnTo>
                  <a:lnTo>
                    <a:pt x="83" y="248"/>
                  </a:lnTo>
                  <a:lnTo>
                    <a:pt x="206" y="412"/>
                  </a:lnTo>
                  <a:lnTo>
                    <a:pt x="248" y="495"/>
                  </a:lnTo>
                  <a:lnTo>
                    <a:pt x="289" y="577"/>
                  </a:lnTo>
                  <a:lnTo>
                    <a:pt x="371" y="577"/>
                  </a:lnTo>
                  <a:lnTo>
                    <a:pt x="454" y="536"/>
                  </a:lnTo>
                  <a:lnTo>
                    <a:pt x="454" y="454"/>
                  </a:lnTo>
                  <a:lnTo>
                    <a:pt x="371" y="206"/>
                  </a:lnTo>
                  <a:lnTo>
                    <a:pt x="206"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9" name="Google Shape;1279;p65">
              <a:extLst>
                <a:ext uri="{FF2B5EF4-FFF2-40B4-BE49-F238E27FC236}">
                  <a16:creationId xmlns:a16="http://schemas.microsoft.com/office/drawing/2014/main" id="{82129B42-467A-4537-EA99-1F50CC3E6D0A}"/>
                </a:ext>
              </a:extLst>
            </p:cNvPr>
            <p:cNvSpPr/>
            <p:nvPr/>
          </p:nvSpPr>
          <p:spPr>
            <a:xfrm>
              <a:off x="3741000" y="3534975"/>
              <a:ext cx="11350" cy="15475"/>
            </a:xfrm>
            <a:custGeom>
              <a:avLst/>
              <a:gdLst/>
              <a:ahLst/>
              <a:cxnLst/>
              <a:rect l="l" t="t" r="r" b="b"/>
              <a:pathLst>
                <a:path w="454" h="619" extrusionOk="0">
                  <a:moveTo>
                    <a:pt x="83" y="1"/>
                  </a:moveTo>
                  <a:lnTo>
                    <a:pt x="1" y="42"/>
                  </a:lnTo>
                  <a:lnTo>
                    <a:pt x="1" y="125"/>
                  </a:lnTo>
                  <a:lnTo>
                    <a:pt x="42" y="207"/>
                  </a:lnTo>
                  <a:lnTo>
                    <a:pt x="42" y="248"/>
                  </a:lnTo>
                  <a:lnTo>
                    <a:pt x="83" y="289"/>
                  </a:lnTo>
                  <a:lnTo>
                    <a:pt x="165" y="413"/>
                  </a:lnTo>
                  <a:lnTo>
                    <a:pt x="206" y="536"/>
                  </a:lnTo>
                  <a:lnTo>
                    <a:pt x="248" y="619"/>
                  </a:lnTo>
                  <a:lnTo>
                    <a:pt x="371" y="619"/>
                  </a:lnTo>
                  <a:lnTo>
                    <a:pt x="412" y="536"/>
                  </a:lnTo>
                  <a:lnTo>
                    <a:pt x="454" y="454"/>
                  </a:lnTo>
                  <a:lnTo>
                    <a:pt x="330" y="248"/>
                  </a:lnTo>
                  <a:lnTo>
                    <a:pt x="206" y="42"/>
                  </a:lnTo>
                  <a:lnTo>
                    <a:pt x="83"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0" name="Google Shape;1280;p65">
              <a:extLst>
                <a:ext uri="{FF2B5EF4-FFF2-40B4-BE49-F238E27FC236}">
                  <a16:creationId xmlns:a16="http://schemas.microsoft.com/office/drawing/2014/main" id="{169FCECB-A0D8-9335-7FA6-480691EEFC00}"/>
                </a:ext>
              </a:extLst>
            </p:cNvPr>
            <p:cNvSpPr/>
            <p:nvPr/>
          </p:nvSpPr>
          <p:spPr>
            <a:xfrm>
              <a:off x="3724525" y="3121075"/>
              <a:ext cx="132850" cy="418050"/>
            </a:xfrm>
            <a:custGeom>
              <a:avLst/>
              <a:gdLst/>
              <a:ahLst/>
              <a:cxnLst/>
              <a:rect l="l" t="t" r="r" b="b"/>
              <a:pathLst>
                <a:path w="5314" h="16722" extrusionOk="0">
                  <a:moveTo>
                    <a:pt x="1" y="0"/>
                  </a:moveTo>
                  <a:lnTo>
                    <a:pt x="124" y="2760"/>
                  </a:lnTo>
                  <a:lnTo>
                    <a:pt x="289" y="5601"/>
                  </a:lnTo>
                  <a:lnTo>
                    <a:pt x="454" y="8402"/>
                  </a:lnTo>
                  <a:lnTo>
                    <a:pt x="660" y="10997"/>
                  </a:lnTo>
                  <a:lnTo>
                    <a:pt x="989" y="15033"/>
                  </a:lnTo>
                  <a:lnTo>
                    <a:pt x="1154" y="16639"/>
                  </a:lnTo>
                  <a:lnTo>
                    <a:pt x="1524" y="16722"/>
                  </a:lnTo>
                  <a:lnTo>
                    <a:pt x="2554" y="16722"/>
                  </a:lnTo>
                  <a:lnTo>
                    <a:pt x="3007" y="16639"/>
                  </a:lnTo>
                  <a:lnTo>
                    <a:pt x="3172" y="16598"/>
                  </a:lnTo>
                  <a:lnTo>
                    <a:pt x="3501" y="13427"/>
                  </a:lnTo>
                  <a:lnTo>
                    <a:pt x="3831" y="10379"/>
                  </a:lnTo>
                  <a:lnTo>
                    <a:pt x="4202" y="7620"/>
                  </a:lnTo>
                  <a:lnTo>
                    <a:pt x="4531" y="5190"/>
                  </a:lnTo>
                  <a:lnTo>
                    <a:pt x="5108" y="1648"/>
                  </a:lnTo>
                  <a:lnTo>
                    <a:pt x="5314" y="330"/>
                  </a:lnTo>
                  <a:lnTo>
                    <a:pt x="1"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71" name="Google Shape;1281;p65">
              <a:extLst>
                <a:ext uri="{FF2B5EF4-FFF2-40B4-BE49-F238E27FC236}">
                  <a16:creationId xmlns:a16="http://schemas.microsoft.com/office/drawing/2014/main" id="{4F68F453-54A8-1E54-3C4E-42B0AF081A4F}"/>
                </a:ext>
              </a:extLst>
            </p:cNvPr>
            <p:cNvSpPr/>
            <p:nvPr/>
          </p:nvSpPr>
          <p:spPr>
            <a:xfrm>
              <a:off x="3873825" y="3536025"/>
              <a:ext cx="139025" cy="47375"/>
            </a:xfrm>
            <a:custGeom>
              <a:avLst/>
              <a:gdLst/>
              <a:ahLst/>
              <a:cxnLst/>
              <a:rect l="l" t="t" r="r" b="b"/>
              <a:pathLst>
                <a:path w="5561" h="1895" extrusionOk="0">
                  <a:moveTo>
                    <a:pt x="371" y="0"/>
                  </a:moveTo>
                  <a:lnTo>
                    <a:pt x="289" y="124"/>
                  </a:lnTo>
                  <a:lnTo>
                    <a:pt x="165" y="412"/>
                  </a:lnTo>
                  <a:lnTo>
                    <a:pt x="42" y="824"/>
                  </a:lnTo>
                  <a:lnTo>
                    <a:pt x="1" y="1071"/>
                  </a:lnTo>
                  <a:lnTo>
                    <a:pt x="1" y="1359"/>
                  </a:lnTo>
                  <a:lnTo>
                    <a:pt x="1" y="1812"/>
                  </a:lnTo>
                  <a:lnTo>
                    <a:pt x="5561" y="1895"/>
                  </a:lnTo>
                  <a:lnTo>
                    <a:pt x="5561" y="1771"/>
                  </a:lnTo>
                  <a:lnTo>
                    <a:pt x="5561" y="1524"/>
                  </a:lnTo>
                  <a:lnTo>
                    <a:pt x="5520" y="1359"/>
                  </a:lnTo>
                  <a:lnTo>
                    <a:pt x="5437" y="1195"/>
                  </a:lnTo>
                  <a:lnTo>
                    <a:pt x="5314" y="1030"/>
                  </a:lnTo>
                  <a:lnTo>
                    <a:pt x="5149" y="906"/>
                  </a:lnTo>
                  <a:lnTo>
                    <a:pt x="4778" y="742"/>
                  </a:lnTo>
                  <a:lnTo>
                    <a:pt x="4160" y="577"/>
                  </a:lnTo>
                  <a:lnTo>
                    <a:pt x="2966" y="206"/>
                  </a:lnTo>
                  <a:lnTo>
                    <a:pt x="2389" y="41"/>
                  </a:lnTo>
                  <a:lnTo>
                    <a:pt x="371" y="0"/>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72" name="Google Shape;1282;p65">
              <a:extLst>
                <a:ext uri="{FF2B5EF4-FFF2-40B4-BE49-F238E27FC236}">
                  <a16:creationId xmlns:a16="http://schemas.microsoft.com/office/drawing/2014/main" id="{9957C3D0-2401-7285-C785-510231E699FF}"/>
                </a:ext>
              </a:extLst>
            </p:cNvPr>
            <p:cNvSpPr/>
            <p:nvPr/>
          </p:nvSpPr>
          <p:spPr>
            <a:xfrm>
              <a:off x="3873825" y="3570000"/>
              <a:ext cx="139025" cy="13400"/>
            </a:xfrm>
            <a:custGeom>
              <a:avLst/>
              <a:gdLst/>
              <a:ahLst/>
              <a:cxnLst/>
              <a:rect l="l" t="t" r="r" b="b"/>
              <a:pathLst>
                <a:path w="5561" h="536" extrusionOk="0">
                  <a:moveTo>
                    <a:pt x="1" y="0"/>
                  </a:moveTo>
                  <a:lnTo>
                    <a:pt x="1" y="453"/>
                  </a:lnTo>
                  <a:lnTo>
                    <a:pt x="5561" y="536"/>
                  </a:lnTo>
                  <a:lnTo>
                    <a:pt x="5561" y="412"/>
                  </a:lnTo>
                  <a:lnTo>
                    <a:pt x="5561" y="165"/>
                  </a:lnTo>
                  <a:lnTo>
                    <a:pt x="5520" y="165"/>
                  </a:lnTo>
                  <a:lnTo>
                    <a:pt x="3872" y="83"/>
                  </a:lnTo>
                  <a:lnTo>
                    <a:pt x="1"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3" name="Google Shape;1283;p65">
              <a:extLst>
                <a:ext uri="{FF2B5EF4-FFF2-40B4-BE49-F238E27FC236}">
                  <a16:creationId xmlns:a16="http://schemas.microsoft.com/office/drawing/2014/main" id="{5D623122-CB08-7246-452D-972E586107EF}"/>
                </a:ext>
              </a:extLst>
            </p:cNvPr>
            <p:cNvSpPr/>
            <p:nvPr/>
          </p:nvSpPr>
          <p:spPr>
            <a:xfrm>
              <a:off x="3970625" y="3550425"/>
              <a:ext cx="42225" cy="32975"/>
            </a:xfrm>
            <a:custGeom>
              <a:avLst/>
              <a:gdLst/>
              <a:ahLst/>
              <a:cxnLst/>
              <a:rect l="l" t="t" r="r" b="b"/>
              <a:pathLst>
                <a:path w="1689" h="1319" extrusionOk="0">
                  <a:moveTo>
                    <a:pt x="288" y="1"/>
                  </a:moveTo>
                  <a:lnTo>
                    <a:pt x="124" y="289"/>
                  </a:lnTo>
                  <a:lnTo>
                    <a:pt x="41" y="577"/>
                  </a:lnTo>
                  <a:lnTo>
                    <a:pt x="0" y="866"/>
                  </a:lnTo>
                  <a:lnTo>
                    <a:pt x="41" y="1113"/>
                  </a:lnTo>
                  <a:lnTo>
                    <a:pt x="124" y="1278"/>
                  </a:lnTo>
                  <a:lnTo>
                    <a:pt x="1689" y="1319"/>
                  </a:lnTo>
                  <a:lnTo>
                    <a:pt x="1689" y="1195"/>
                  </a:lnTo>
                  <a:lnTo>
                    <a:pt x="1689" y="948"/>
                  </a:lnTo>
                  <a:lnTo>
                    <a:pt x="1648" y="783"/>
                  </a:lnTo>
                  <a:lnTo>
                    <a:pt x="1565" y="619"/>
                  </a:lnTo>
                  <a:lnTo>
                    <a:pt x="1442" y="454"/>
                  </a:lnTo>
                  <a:lnTo>
                    <a:pt x="1277" y="330"/>
                  </a:lnTo>
                  <a:lnTo>
                    <a:pt x="906" y="166"/>
                  </a:lnTo>
                  <a:lnTo>
                    <a:pt x="288"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4" name="Google Shape;1284;p65">
              <a:extLst>
                <a:ext uri="{FF2B5EF4-FFF2-40B4-BE49-F238E27FC236}">
                  <a16:creationId xmlns:a16="http://schemas.microsoft.com/office/drawing/2014/main" id="{B293E193-47B2-65C6-FFCC-62E4DC8A7353}"/>
                </a:ext>
              </a:extLst>
            </p:cNvPr>
            <p:cNvSpPr/>
            <p:nvPr/>
          </p:nvSpPr>
          <p:spPr>
            <a:xfrm>
              <a:off x="3956200" y="3542200"/>
              <a:ext cx="11350" cy="13400"/>
            </a:xfrm>
            <a:custGeom>
              <a:avLst/>
              <a:gdLst/>
              <a:ahLst/>
              <a:cxnLst/>
              <a:rect l="l" t="t" r="r" b="b"/>
              <a:pathLst>
                <a:path w="454" h="536" extrusionOk="0">
                  <a:moveTo>
                    <a:pt x="248" y="0"/>
                  </a:moveTo>
                  <a:lnTo>
                    <a:pt x="83" y="165"/>
                  </a:lnTo>
                  <a:lnTo>
                    <a:pt x="0" y="371"/>
                  </a:lnTo>
                  <a:lnTo>
                    <a:pt x="0" y="495"/>
                  </a:lnTo>
                  <a:lnTo>
                    <a:pt x="83" y="536"/>
                  </a:lnTo>
                  <a:lnTo>
                    <a:pt x="165" y="536"/>
                  </a:lnTo>
                  <a:lnTo>
                    <a:pt x="248" y="453"/>
                  </a:lnTo>
                  <a:lnTo>
                    <a:pt x="248" y="371"/>
                  </a:lnTo>
                  <a:lnTo>
                    <a:pt x="330" y="289"/>
                  </a:lnTo>
                  <a:lnTo>
                    <a:pt x="412" y="206"/>
                  </a:lnTo>
                  <a:lnTo>
                    <a:pt x="453" y="83"/>
                  </a:lnTo>
                  <a:lnTo>
                    <a:pt x="412"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5" name="Google Shape;1285;p65">
              <a:extLst>
                <a:ext uri="{FF2B5EF4-FFF2-40B4-BE49-F238E27FC236}">
                  <a16:creationId xmlns:a16="http://schemas.microsoft.com/office/drawing/2014/main" id="{C8816BC5-D3A6-D9CD-020B-43F3C65AA81D}"/>
                </a:ext>
              </a:extLst>
            </p:cNvPr>
            <p:cNvSpPr/>
            <p:nvPr/>
          </p:nvSpPr>
          <p:spPr>
            <a:xfrm>
              <a:off x="3945900" y="3538075"/>
              <a:ext cx="11350" cy="14450"/>
            </a:xfrm>
            <a:custGeom>
              <a:avLst/>
              <a:gdLst/>
              <a:ahLst/>
              <a:cxnLst/>
              <a:rect l="l" t="t" r="r" b="b"/>
              <a:pathLst>
                <a:path w="454" h="578" extrusionOk="0">
                  <a:moveTo>
                    <a:pt x="248" y="1"/>
                  </a:moveTo>
                  <a:lnTo>
                    <a:pt x="83" y="206"/>
                  </a:lnTo>
                  <a:lnTo>
                    <a:pt x="1" y="454"/>
                  </a:lnTo>
                  <a:lnTo>
                    <a:pt x="1" y="536"/>
                  </a:lnTo>
                  <a:lnTo>
                    <a:pt x="83" y="577"/>
                  </a:lnTo>
                  <a:lnTo>
                    <a:pt x="165" y="577"/>
                  </a:lnTo>
                  <a:lnTo>
                    <a:pt x="207" y="495"/>
                  </a:lnTo>
                  <a:lnTo>
                    <a:pt x="248" y="412"/>
                  </a:lnTo>
                  <a:lnTo>
                    <a:pt x="371" y="248"/>
                  </a:lnTo>
                  <a:lnTo>
                    <a:pt x="412" y="206"/>
                  </a:lnTo>
                  <a:lnTo>
                    <a:pt x="454" y="124"/>
                  </a:lnTo>
                  <a:lnTo>
                    <a:pt x="412" y="42"/>
                  </a:lnTo>
                  <a:lnTo>
                    <a:pt x="330"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6" name="Google Shape;1286;p65">
              <a:extLst>
                <a:ext uri="{FF2B5EF4-FFF2-40B4-BE49-F238E27FC236}">
                  <a16:creationId xmlns:a16="http://schemas.microsoft.com/office/drawing/2014/main" id="{7D5F4C84-A6E8-0C90-6B8E-5C086E50B750}"/>
                </a:ext>
              </a:extLst>
            </p:cNvPr>
            <p:cNvSpPr/>
            <p:nvPr/>
          </p:nvSpPr>
          <p:spPr>
            <a:xfrm>
              <a:off x="3934575" y="3534975"/>
              <a:ext cx="11350" cy="15475"/>
            </a:xfrm>
            <a:custGeom>
              <a:avLst/>
              <a:gdLst/>
              <a:ahLst/>
              <a:cxnLst/>
              <a:rect l="l" t="t" r="r" b="b"/>
              <a:pathLst>
                <a:path w="454" h="619" extrusionOk="0">
                  <a:moveTo>
                    <a:pt x="371" y="1"/>
                  </a:moveTo>
                  <a:lnTo>
                    <a:pt x="248" y="42"/>
                  </a:lnTo>
                  <a:lnTo>
                    <a:pt x="124" y="248"/>
                  </a:lnTo>
                  <a:lnTo>
                    <a:pt x="1" y="454"/>
                  </a:lnTo>
                  <a:lnTo>
                    <a:pt x="42" y="536"/>
                  </a:lnTo>
                  <a:lnTo>
                    <a:pt x="83" y="619"/>
                  </a:lnTo>
                  <a:lnTo>
                    <a:pt x="206" y="619"/>
                  </a:lnTo>
                  <a:lnTo>
                    <a:pt x="248" y="536"/>
                  </a:lnTo>
                  <a:lnTo>
                    <a:pt x="289" y="413"/>
                  </a:lnTo>
                  <a:lnTo>
                    <a:pt x="371" y="289"/>
                  </a:lnTo>
                  <a:lnTo>
                    <a:pt x="412" y="248"/>
                  </a:lnTo>
                  <a:lnTo>
                    <a:pt x="412" y="207"/>
                  </a:lnTo>
                  <a:lnTo>
                    <a:pt x="454" y="125"/>
                  </a:lnTo>
                  <a:lnTo>
                    <a:pt x="454" y="42"/>
                  </a:lnTo>
                  <a:lnTo>
                    <a:pt x="371"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7" name="Google Shape;1287;p65">
              <a:extLst>
                <a:ext uri="{FF2B5EF4-FFF2-40B4-BE49-F238E27FC236}">
                  <a16:creationId xmlns:a16="http://schemas.microsoft.com/office/drawing/2014/main" id="{705CCD47-0CEB-AF2E-96F4-6725F014EA67}"/>
                </a:ext>
              </a:extLst>
            </p:cNvPr>
            <p:cNvSpPr/>
            <p:nvPr/>
          </p:nvSpPr>
          <p:spPr>
            <a:xfrm>
              <a:off x="3829550" y="3121075"/>
              <a:ext cx="132850" cy="418050"/>
            </a:xfrm>
            <a:custGeom>
              <a:avLst/>
              <a:gdLst/>
              <a:ahLst/>
              <a:cxnLst/>
              <a:rect l="l" t="t" r="r" b="b"/>
              <a:pathLst>
                <a:path w="5314" h="16722" extrusionOk="0">
                  <a:moveTo>
                    <a:pt x="5314" y="0"/>
                  </a:moveTo>
                  <a:lnTo>
                    <a:pt x="1" y="330"/>
                  </a:lnTo>
                  <a:lnTo>
                    <a:pt x="206" y="1648"/>
                  </a:lnTo>
                  <a:lnTo>
                    <a:pt x="783" y="5190"/>
                  </a:lnTo>
                  <a:lnTo>
                    <a:pt x="1113" y="7620"/>
                  </a:lnTo>
                  <a:lnTo>
                    <a:pt x="1483" y="10379"/>
                  </a:lnTo>
                  <a:lnTo>
                    <a:pt x="1813" y="13427"/>
                  </a:lnTo>
                  <a:lnTo>
                    <a:pt x="2142" y="16598"/>
                  </a:lnTo>
                  <a:lnTo>
                    <a:pt x="2307" y="16639"/>
                  </a:lnTo>
                  <a:lnTo>
                    <a:pt x="2760" y="16722"/>
                  </a:lnTo>
                  <a:lnTo>
                    <a:pt x="3790" y="16722"/>
                  </a:lnTo>
                  <a:lnTo>
                    <a:pt x="4160" y="16639"/>
                  </a:lnTo>
                  <a:lnTo>
                    <a:pt x="4325" y="15033"/>
                  </a:lnTo>
                  <a:lnTo>
                    <a:pt x="4655" y="10997"/>
                  </a:lnTo>
                  <a:lnTo>
                    <a:pt x="4861" y="8402"/>
                  </a:lnTo>
                  <a:lnTo>
                    <a:pt x="5025" y="5601"/>
                  </a:lnTo>
                  <a:lnTo>
                    <a:pt x="5190" y="2760"/>
                  </a:lnTo>
                  <a:lnTo>
                    <a:pt x="5314"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78" name="Google Shape;1288;p65">
              <a:extLst>
                <a:ext uri="{FF2B5EF4-FFF2-40B4-BE49-F238E27FC236}">
                  <a16:creationId xmlns:a16="http://schemas.microsoft.com/office/drawing/2014/main" id="{54B20388-56C0-4B10-7D27-4CD51A35B933}"/>
                </a:ext>
              </a:extLst>
            </p:cNvPr>
            <p:cNvSpPr/>
            <p:nvPr/>
          </p:nvSpPr>
          <p:spPr>
            <a:xfrm>
              <a:off x="3723500" y="3117975"/>
              <a:ext cx="239925" cy="401600"/>
            </a:xfrm>
            <a:custGeom>
              <a:avLst/>
              <a:gdLst/>
              <a:ahLst/>
              <a:cxnLst/>
              <a:rect l="l" t="t" r="r" b="b"/>
              <a:pathLst>
                <a:path w="9597" h="16064" extrusionOk="0">
                  <a:moveTo>
                    <a:pt x="42" y="1"/>
                  </a:moveTo>
                  <a:lnTo>
                    <a:pt x="0" y="660"/>
                  </a:lnTo>
                  <a:lnTo>
                    <a:pt x="0" y="1524"/>
                  </a:lnTo>
                  <a:lnTo>
                    <a:pt x="0" y="3707"/>
                  </a:lnTo>
                  <a:lnTo>
                    <a:pt x="124" y="6302"/>
                  </a:lnTo>
                  <a:lnTo>
                    <a:pt x="247" y="9020"/>
                  </a:lnTo>
                  <a:lnTo>
                    <a:pt x="412" y="11574"/>
                  </a:lnTo>
                  <a:lnTo>
                    <a:pt x="618" y="13757"/>
                  </a:lnTo>
                  <a:lnTo>
                    <a:pt x="783" y="15322"/>
                  </a:lnTo>
                  <a:lnTo>
                    <a:pt x="865" y="15734"/>
                  </a:lnTo>
                  <a:lnTo>
                    <a:pt x="906" y="15940"/>
                  </a:lnTo>
                  <a:lnTo>
                    <a:pt x="1112" y="15981"/>
                  </a:lnTo>
                  <a:lnTo>
                    <a:pt x="1442" y="16022"/>
                  </a:lnTo>
                  <a:lnTo>
                    <a:pt x="2307" y="16063"/>
                  </a:lnTo>
                  <a:lnTo>
                    <a:pt x="3131" y="16063"/>
                  </a:lnTo>
                  <a:lnTo>
                    <a:pt x="3419" y="16022"/>
                  </a:lnTo>
                  <a:lnTo>
                    <a:pt x="3542" y="15981"/>
                  </a:lnTo>
                  <a:lnTo>
                    <a:pt x="3748" y="14086"/>
                  </a:lnTo>
                  <a:lnTo>
                    <a:pt x="4201" y="10050"/>
                  </a:lnTo>
                  <a:lnTo>
                    <a:pt x="4819" y="4202"/>
                  </a:lnTo>
                  <a:lnTo>
                    <a:pt x="5396" y="10050"/>
                  </a:lnTo>
                  <a:lnTo>
                    <a:pt x="5849" y="14086"/>
                  </a:lnTo>
                  <a:lnTo>
                    <a:pt x="6014" y="15404"/>
                  </a:lnTo>
                  <a:lnTo>
                    <a:pt x="6096" y="15816"/>
                  </a:lnTo>
                  <a:lnTo>
                    <a:pt x="6137" y="15940"/>
                  </a:lnTo>
                  <a:lnTo>
                    <a:pt x="6302" y="15981"/>
                  </a:lnTo>
                  <a:lnTo>
                    <a:pt x="6590" y="16022"/>
                  </a:lnTo>
                  <a:lnTo>
                    <a:pt x="8485" y="16022"/>
                  </a:lnTo>
                  <a:lnTo>
                    <a:pt x="8608" y="15981"/>
                  </a:lnTo>
                  <a:lnTo>
                    <a:pt x="8814" y="13674"/>
                  </a:lnTo>
                  <a:lnTo>
                    <a:pt x="9226" y="8650"/>
                  </a:lnTo>
                  <a:lnTo>
                    <a:pt x="9391" y="5849"/>
                  </a:lnTo>
                  <a:lnTo>
                    <a:pt x="9556" y="3295"/>
                  </a:lnTo>
                  <a:lnTo>
                    <a:pt x="9597" y="1277"/>
                  </a:lnTo>
                  <a:lnTo>
                    <a:pt x="9597" y="577"/>
                  </a:lnTo>
                  <a:lnTo>
                    <a:pt x="9556" y="124"/>
                  </a:lnTo>
                  <a:lnTo>
                    <a:pt x="42" y="1"/>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79" name="Google Shape;1289;p65">
              <a:extLst>
                <a:ext uri="{FF2B5EF4-FFF2-40B4-BE49-F238E27FC236}">
                  <a16:creationId xmlns:a16="http://schemas.microsoft.com/office/drawing/2014/main" id="{1A6F66E1-1BEE-AD0E-4954-8CCFE78C41A2}"/>
                </a:ext>
              </a:extLst>
            </p:cNvPr>
            <p:cNvSpPr/>
            <p:nvPr/>
          </p:nvSpPr>
          <p:spPr>
            <a:xfrm>
              <a:off x="3603025" y="2835850"/>
              <a:ext cx="245075" cy="159625"/>
            </a:xfrm>
            <a:custGeom>
              <a:avLst/>
              <a:gdLst/>
              <a:ahLst/>
              <a:cxnLst/>
              <a:rect l="l" t="t" r="r" b="b"/>
              <a:pathLst>
                <a:path w="9803" h="6385" extrusionOk="0">
                  <a:moveTo>
                    <a:pt x="6796" y="1"/>
                  </a:moveTo>
                  <a:lnTo>
                    <a:pt x="6426" y="989"/>
                  </a:lnTo>
                  <a:lnTo>
                    <a:pt x="6014" y="2307"/>
                  </a:lnTo>
                  <a:lnTo>
                    <a:pt x="5767" y="2925"/>
                  </a:lnTo>
                  <a:lnTo>
                    <a:pt x="5561" y="3419"/>
                  </a:lnTo>
                  <a:lnTo>
                    <a:pt x="5355" y="3831"/>
                  </a:lnTo>
                  <a:lnTo>
                    <a:pt x="5272" y="3954"/>
                  </a:lnTo>
                  <a:lnTo>
                    <a:pt x="5190" y="3996"/>
                  </a:lnTo>
                  <a:lnTo>
                    <a:pt x="5025" y="4037"/>
                  </a:lnTo>
                  <a:lnTo>
                    <a:pt x="4819" y="4078"/>
                  </a:lnTo>
                  <a:lnTo>
                    <a:pt x="4160" y="4119"/>
                  </a:lnTo>
                  <a:lnTo>
                    <a:pt x="2513" y="4119"/>
                  </a:lnTo>
                  <a:lnTo>
                    <a:pt x="948" y="4078"/>
                  </a:lnTo>
                  <a:lnTo>
                    <a:pt x="248" y="4037"/>
                  </a:lnTo>
                  <a:lnTo>
                    <a:pt x="1" y="5396"/>
                  </a:lnTo>
                  <a:lnTo>
                    <a:pt x="742" y="5602"/>
                  </a:lnTo>
                  <a:lnTo>
                    <a:pt x="1566" y="5808"/>
                  </a:lnTo>
                  <a:lnTo>
                    <a:pt x="2595" y="6055"/>
                  </a:lnTo>
                  <a:lnTo>
                    <a:pt x="3625" y="6220"/>
                  </a:lnTo>
                  <a:lnTo>
                    <a:pt x="4696" y="6343"/>
                  </a:lnTo>
                  <a:lnTo>
                    <a:pt x="5149" y="6384"/>
                  </a:lnTo>
                  <a:lnTo>
                    <a:pt x="5602" y="6384"/>
                  </a:lnTo>
                  <a:lnTo>
                    <a:pt x="6014" y="6302"/>
                  </a:lnTo>
                  <a:lnTo>
                    <a:pt x="6302" y="6220"/>
                  </a:lnTo>
                  <a:lnTo>
                    <a:pt x="6590" y="6096"/>
                  </a:lnTo>
                  <a:lnTo>
                    <a:pt x="6879" y="5890"/>
                  </a:lnTo>
                  <a:lnTo>
                    <a:pt x="7167" y="5602"/>
                  </a:lnTo>
                  <a:lnTo>
                    <a:pt x="7455" y="5272"/>
                  </a:lnTo>
                  <a:lnTo>
                    <a:pt x="8032" y="4490"/>
                  </a:lnTo>
                  <a:lnTo>
                    <a:pt x="8608" y="3666"/>
                  </a:lnTo>
                  <a:lnTo>
                    <a:pt x="9062" y="2842"/>
                  </a:lnTo>
                  <a:lnTo>
                    <a:pt x="9473" y="2142"/>
                  </a:lnTo>
                  <a:lnTo>
                    <a:pt x="9803" y="1483"/>
                  </a:lnTo>
                  <a:lnTo>
                    <a:pt x="6796"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0" name="Google Shape;1290;p65">
              <a:extLst>
                <a:ext uri="{FF2B5EF4-FFF2-40B4-BE49-F238E27FC236}">
                  <a16:creationId xmlns:a16="http://schemas.microsoft.com/office/drawing/2014/main" id="{2CAEFD5F-2D38-8168-3B78-CCB0C276BA82}"/>
                </a:ext>
              </a:extLst>
            </p:cNvPr>
            <p:cNvSpPr/>
            <p:nvPr/>
          </p:nvSpPr>
          <p:spPr>
            <a:xfrm>
              <a:off x="3529925" y="2909975"/>
              <a:ext cx="81375" cy="84475"/>
            </a:xfrm>
            <a:custGeom>
              <a:avLst/>
              <a:gdLst/>
              <a:ahLst/>
              <a:cxnLst/>
              <a:rect l="l" t="t" r="r" b="b"/>
              <a:pathLst>
                <a:path w="3255" h="3379" extrusionOk="0">
                  <a:moveTo>
                    <a:pt x="1936" y="1"/>
                  </a:moveTo>
                  <a:lnTo>
                    <a:pt x="1854" y="83"/>
                  </a:lnTo>
                  <a:lnTo>
                    <a:pt x="1854" y="207"/>
                  </a:lnTo>
                  <a:lnTo>
                    <a:pt x="1854" y="330"/>
                  </a:lnTo>
                  <a:lnTo>
                    <a:pt x="1895" y="536"/>
                  </a:lnTo>
                  <a:lnTo>
                    <a:pt x="1977" y="825"/>
                  </a:lnTo>
                  <a:lnTo>
                    <a:pt x="2060" y="989"/>
                  </a:lnTo>
                  <a:lnTo>
                    <a:pt x="1071" y="989"/>
                  </a:lnTo>
                  <a:lnTo>
                    <a:pt x="742" y="1031"/>
                  </a:lnTo>
                  <a:lnTo>
                    <a:pt x="412" y="1072"/>
                  </a:lnTo>
                  <a:lnTo>
                    <a:pt x="165" y="1154"/>
                  </a:lnTo>
                  <a:lnTo>
                    <a:pt x="124" y="1195"/>
                  </a:lnTo>
                  <a:lnTo>
                    <a:pt x="83" y="1237"/>
                  </a:lnTo>
                  <a:lnTo>
                    <a:pt x="124" y="1360"/>
                  </a:lnTo>
                  <a:lnTo>
                    <a:pt x="206" y="1443"/>
                  </a:lnTo>
                  <a:lnTo>
                    <a:pt x="371" y="1525"/>
                  </a:lnTo>
                  <a:lnTo>
                    <a:pt x="577" y="1566"/>
                  </a:lnTo>
                  <a:lnTo>
                    <a:pt x="906" y="1607"/>
                  </a:lnTo>
                  <a:lnTo>
                    <a:pt x="1071" y="1648"/>
                  </a:lnTo>
                  <a:lnTo>
                    <a:pt x="906" y="1772"/>
                  </a:lnTo>
                  <a:lnTo>
                    <a:pt x="495" y="2060"/>
                  </a:lnTo>
                  <a:lnTo>
                    <a:pt x="289" y="2225"/>
                  </a:lnTo>
                  <a:lnTo>
                    <a:pt x="124" y="2390"/>
                  </a:lnTo>
                  <a:lnTo>
                    <a:pt x="0" y="2555"/>
                  </a:lnTo>
                  <a:lnTo>
                    <a:pt x="0" y="2637"/>
                  </a:lnTo>
                  <a:lnTo>
                    <a:pt x="0" y="2678"/>
                  </a:lnTo>
                  <a:lnTo>
                    <a:pt x="83" y="2719"/>
                  </a:lnTo>
                  <a:lnTo>
                    <a:pt x="124" y="2760"/>
                  </a:lnTo>
                  <a:lnTo>
                    <a:pt x="289" y="2719"/>
                  </a:lnTo>
                  <a:lnTo>
                    <a:pt x="453" y="2637"/>
                  </a:lnTo>
                  <a:lnTo>
                    <a:pt x="659" y="2513"/>
                  </a:lnTo>
                  <a:lnTo>
                    <a:pt x="1030" y="2266"/>
                  </a:lnTo>
                  <a:lnTo>
                    <a:pt x="1154" y="2143"/>
                  </a:lnTo>
                  <a:lnTo>
                    <a:pt x="1154" y="2143"/>
                  </a:lnTo>
                  <a:lnTo>
                    <a:pt x="1071" y="2307"/>
                  </a:lnTo>
                  <a:lnTo>
                    <a:pt x="906" y="2678"/>
                  </a:lnTo>
                  <a:lnTo>
                    <a:pt x="742" y="3049"/>
                  </a:lnTo>
                  <a:lnTo>
                    <a:pt x="742" y="3172"/>
                  </a:lnTo>
                  <a:lnTo>
                    <a:pt x="783" y="3296"/>
                  </a:lnTo>
                  <a:lnTo>
                    <a:pt x="865" y="3296"/>
                  </a:lnTo>
                  <a:lnTo>
                    <a:pt x="989" y="3214"/>
                  </a:lnTo>
                  <a:lnTo>
                    <a:pt x="1112" y="3090"/>
                  </a:lnTo>
                  <a:lnTo>
                    <a:pt x="1277" y="2925"/>
                  </a:lnTo>
                  <a:lnTo>
                    <a:pt x="1483" y="2555"/>
                  </a:lnTo>
                  <a:lnTo>
                    <a:pt x="1565" y="2390"/>
                  </a:lnTo>
                  <a:lnTo>
                    <a:pt x="1565" y="2555"/>
                  </a:lnTo>
                  <a:lnTo>
                    <a:pt x="1607" y="2884"/>
                  </a:lnTo>
                  <a:lnTo>
                    <a:pt x="1689" y="3214"/>
                  </a:lnTo>
                  <a:lnTo>
                    <a:pt x="1771" y="3337"/>
                  </a:lnTo>
                  <a:lnTo>
                    <a:pt x="1854" y="3378"/>
                  </a:lnTo>
                  <a:lnTo>
                    <a:pt x="1977" y="3337"/>
                  </a:lnTo>
                  <a:lnTo>
                    <a:pt x="2018" y="3255"/>
                  </a:lnTo>
                  <a:lnTo>
                    <a:pt x="2101" y="2966"/>
                  </a:lnTo>
                  <a:lnTo>
                    <a:pt x="2142" y="2637"/>
                  </a:lnTo>
                  <a:lnTo>
                    <a:pt x="2142" y="2513"/>
                  </a:lnTo>
                  <a:lnTo>
                    <a:pt x="2389" y="2555"/>
                  </a:lnTo>
                  <a:lnTo>
                    <a:pt x="2595" y="2513"/>
                  </a:lnTo>
                  <a:lnTo>
                    <a:pt x="2883" y="2431"/>
                  </a:lnTo>
                  <a:lnTo>
                    <a:pt x="3254" y="1072"/>
                  </a:lnTo>
                  <a:lnTo>
                    <a:pt x="2966" y="907"/>
                  </a:lnTo>
                  <a:lnTo>
                    <a:pt x="2719" y="742"/>
                  </a:lnTo>
                  <a:lnTo>
                    <a:pt x="2513" y="578"/>
                  </a:lnTo>
                  <a:lnTo>
                    <a:pt x="2266" y="207"/>
                  </a:lnTo>
                  <a:lnTo>
                    <a:pt x="2142" y="42"/>
                  </a:lnTo>
                  <a:lnTo>
                    <a:pt x="2060"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1" name="Google Shape;1291;p65">
              <a:extLst>
                <a:ext uri="{FF2B5EF4-FFF2-40B4-BE49-F238E27FC236}">
                  <a16:creationId xmlns:a16="http://schemas.microsoft.com/office/drawing/2014/main" id="{74BDE310-62F5-808B-EE05-FBEF2C57B515}"/>
                </a:ext>
              </a:extLst>
            </p:cNvPr>
            <p:cNvSpPr/>
            <p:nvPr/>
          </p:nvSpPr>
          <p:spPr>
            <a:xfrm>
              <a:off x="3725550" y="2834825"/>
              <a:ext cx="54600" cy="109175"/>
            </a:xfrm>
            <a:custGeom>
              <a:avLst/>
              <a:gdLst/>
              <a:ahLst/>
              <a:cxnLst/>
              <a:rect l="l" t="t" r="r" b="b"/>
              <a:pathLst>
                <a:path w="2184" h="4367" extrusionOk="0">
                  <a:moveTo>
                    <a:pt x="1936" y="0"/>
                  </a:moveTo>
                  <a:lnTo>
                    <a:pt x="1731" y="124"/>
                  </a:lnTo>
                  <a:lnTo>
                    <a:pt x="1566" y="289"/>
                  </a:lnTo>
                  <a:lnTo>
                    <a:pt x="1401" y="495"/>
                  </a:lnTo>
                  <a:lnTo>
                    <a:pt x="1195" y="742"/>
                  </a:lnTo>
                  <a:lnTo>
                    <a:pt x="866" y="1318"/>
                  </a:lnTo>
                  <a:lnTo>
                    <a:pt x="577" y="1977"/>
                  </a:lnTo>
                  <a:lnTo>
                    <a:pt x="330" y="2595"/>
                  </a:lnTo>
                  <a:lnTo>
                    <a:pt x="165" y="3131"/>
                  </a:lnTo>
                  <a:lnTo>
                    <a:pt x="1" y="3666"/>
                  </a:lnTo>
                  <a:lnTo>
                    <a:pt x="124" y="3790"/>
                  </a:lnTo>
                  <a:lnTo>
                    <a:pt x="577" y="3995"/>
                  </a:lnTo>
                  <a:lnTo>
                    <a:pt x="866" y="4119"/>
                  </a:lnTo>
                  <a:lnTo>
                    <a:pt x="1278" y="4243"/>
                  </a:lnTo>
                  <a:lnTo>
                    <a:pt x="1689" y="4325"/>
                  </a:lnTo>
                  <a:lnTo>
                    <a:pt x="2184" y="4366"/>
                  </a:lnTo>
                  <a:lnTo>
                    <a:pt x="1936" y="0"/>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2" name="Google Shape;1292;p65">
              <a:extLst>
                <a:ext uri="{FF2B5EF4-FFF2-40B4-BE49-F238E27FC236}">
                  <a16:creationId xmlns:a16="http://schemas.microsoft.com/office/drawing/2014/main" id="{FF810C2B-91CD-F4D0-E6C7-FF5B2360FA18}"/>
                </a:ext>
              </a:extLst>
            </p:cNvPr>
            <p:cNvSpPr/>
            <p:nvPr/>
          </p:nvSpPr>
          <p:spPr>
            <a:xfrm>
              <a:off x="3719375" y="2819375"/>
              <a:ext cx="245075" cy="321275"/>
            </a:xfrm>
            <a:custGeom>
              <a:avLst/>
              <a:gdLst/>
              <a:ahLst/>
              <a:cxnLst/>
              <a:rect l="l" t="t" r="r" b="b"/>
              <a:pathLst>
                <a:path w="9803" h="12851" extrusionOk="0">
                  <a:moveTo>
                    <a:pt x="4037" y="1"/>
                  </a:moveTo>
                  <a:lnTo>
                    <a:pt x="2183" y="618"/>
                  </a:lnTo>
                  <a:lnTo>
                    <a:pt x="1" y="12068"/>
                  </a:lnTo>
                  <a:lnTo>
                    <a:pt x="701" y="12315"/>
                  </a:lnTo>
                  <a:lnTo>
                    <a:pt x="1483" y="12480"/>
                  </a:lnTo>
                  <a:lnTo>
                    <a:pt x="2266" y="12645"/>
                  </a:lnTo>
                  <a:lnTo>
                    <a:pt x="3048" y="12727"/>
                  </a:lnTo>
                  <a:lnTo>
                    <a:pt x="3872" y="12810"/>
                  </a:lnTo>
                  <a:lnTo>
                    <a:pt x="4696" y="12851"/>
                  </a:lnTo>
                  <a:lnTo>
                    <a:pt x="6261" y="12810"/>
                  </a:lnTo>
                  <a:lnTo>
                    <a:pt x="7661" y="12727"/>
                  </a:lnTo>
                  <a:lnTo>
                    <a:pt x="8773" y="12645"/>
                  </a:lnTo>
                  <a:lnTo>
                    <a:pt x="9803" y="12480"/>
                  </a:lnTo>
                  <a:lnTo>
                    <a:pt x="7785" y="618"/>
                  </a:lnTo>
                  <a:lnTo>
                    <a:pt x="5931" y="1"/>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3" name="Google Shape;1293;p65">
              <a:extLst>
                <a:ext uri="{FF2B5EF4-FFF2-40B4-BE49-F238E27FC236}">
                  <a16:creationId xmlns:a16="http://schemas.microsoft.com/office/drawing/2014/main" id="{A3C90E11-B111-5EA8-B051-6970E72272AA}"/>
                </a:ext>
              </a:extLst>
            </p:cNvPr>
            <p:cNvSpPr/>
            <p:nvPr/>
          </p:nvSpPr>
          <p:spPr>
            <a:xfrm>
              <a:off x="3769825" y="2834825"/>
              <a:ext cx="171975" cy="223450"/>
            </a:xfrm>
            <a:custGeom>
              <a:avLst/>
              <a:gdLst/>
              <a:ahLst/>
              <a:cxnLst/>
              <a:rect l="l" t="t" r="r" b="b"/>
              <a:pathLst>
                <a:path w="6879" h="8938" extrusionOk="0">
                  <a:moveTo>
                    <a:pt x="5767" y="0"/>
                  </a:moveTo>
                  <a:lnTo>
                    <a:pt x="3666" y="701"/>
                  </a:lnTo>
                  <a:lnTo>
                    <a:pt x="3831" y="1730"/>
                  </a:lnTo>
                  <a:lnTo>
                    <a:pt x="4037" y="3007"/>
                  </a:lnTo>
                  <a:lnTo>
                    <a:pt x="4078" y="3625"/>
                  </a:lnTo>
                  <a:lnTo>
                    <a:pt x="4119" y="4160"/>
                  </a:lnTo>
                  <a:lnTo>
                    <a:pt x="4078" y="4572"/>
                  </a:lnTo>
                  <a:lnTo>
                    <a:pt x="4078" y="4737"/>
                  </a:lnTo>
                  <a:lnTo>
                    <a:pt x="4037" y="4819"/>
                  </a:lnTo>
                  <a:lnTo>
                    <a:pt x="3913" y="4943"/>
                  </a:lnTo>
                  <a:lnTo>
                    <a:pt x="3749" y="5107"/>
                  </a:lnTo>
                  <a:lnTo>
                    <a:pt x="3254" y="5478"/>
                  </a:lnTo>
                  <a:lnTo>
                    <a:pt x="1895" y="6425"/>
                  </a:lnTo>
                  <a:lnTo>
                    <a:pt x="577" y="7249"/>
                  </a:lnTo>
                  <a:lnTo>
                    <a:pt x="1" y="7620"/>
                  </a:lnTo>
                  <a:lnTo>
                    <a:pt x="536" y="8938"/>
                  </a:lnTo>
                  <a:lnTo>
                    <a:pt x="1278" y="8649"/>
                  </a:lnTo>
                  <a:lnTo>
                    <a:pt x="2101" y="8361"/>
                  </a:lnTo>
                  <a:lnTo>
                    <a:pt x="3049" y="7991"/>
                  </a:lnTo>
                  <a:lnTo>
                    <a:pt x="4037" y="7537"/>
                  </a:lnTo>
                  <a:lnTo>
                    <a:pt x="4943" y="7043"/>
                  </a:lnTo>
                  <a:lnTo>
                    <a:pt x="5355" y="6796"/>
                  </a:lnTo>
                  <a:lnTo>
                    <a:pt x="5726" y="6549"/>
                  </a:lnTo>
                  <a:lnTo>
                    <a:pt x="6014" y="6261"/>
                  </a:lnTo>
                  <a:lnTo>
                    <a:pt x="6220" y="6014"/>
                  </a:lnTo>
                  <a:lnTo>
                    <a:pt x="6385" y="5766"/>
                  </a:lnTo>
                  <a:lnTo>
                    <a:pt x="6508" y="5478"/>
                  </a:lnTo>
                  <a:lnTo>
                    <a:pt x="6632" y="5107"/>
                  </a:lnTo>
                  <a:lnTo>
                    <a:pt x="6714" y="4737"/>
                  </a:lnTo>
                  <a:lnTo>
                    <a:pt x="6796" y="4325"/>
                  </a:lnTo>
                  <a:lnTo>
                    <a:pt x="6838" y="3913"/>
                  </a:lnTo>
                  <a:lnTo>
                    <a:pt x="6879" y="3460"/>
                  </a:lnTo>
                  <a:lnTo>
                    <a:pt x="6879" y="3007"/>
                  </a:lnTo>
                  <a:lnTo>
                    <a:pt x="6838" y="2554"/>
                  </a:lnTo>
                  <a:lnTo>
                    <a:pt x="6796" y="2101"/>
                  </a:lnTo>
                  <a:lnTo>
                    <a:pt x="6714" y="1689"/>
                  </a:lnTo>
                  <a:lnTo>
                    <a:pt x="6591" y="1277"/>
                  </a:lnTo>
                  <a:lnTo>
                    <a:pt x="6426" y="907"/>
                  </a:lnTo>
                  <a:lnTo>
                    <a:pt x="6261" y="577"/>
                  </a:lnTo>
                  <a:lnTo>
                    <a:pt x="6014" y="248"/>
                  </a:lnTo>
                  <a:lnTo>
                    <a:pt x="5767"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4" name="Google Shape;1294;p65">
              <a:extLst>
                <a:ext uri="{FF2B5EF4-FFF2-40B4-BE49-F238E27FC236}">
                  <a16:creationId xmlns:a16="http://schemas.microsoft.com/office/drawing/2014/main" id="{1A634026-A4BC-6C88-DB73-66D2C968226F}"/>
                </a:ext>
              </a:extLst>
            </p:cNvPr>
            <p:cNvSpPr/>
            <p:nvPr/>
          </p:nvSpPr>
          <p:spPr>
            <a:xfrm>
              <a:off x="3708050" y="3019125"/>
              <a:ext cx="75200" cy="86525"/>
            </a:xfrm>
            <a:custGeom>
              <a:avLst/>
              <a:gdLst/>
              <a:ahLst/>
              <a:cxnLst/>
              <a:rect l="l" t="t" r="r" b="b"/>
              <a:pathLst>
                <a:path w="3008" h="3461" extrusionOk="0">
                  <a:moveTo>
                    <a:pt x="989" y="1"/>
                  </a:moveTo>
                  <a:lnTo>
                    <a:pt x="907" y="42"/>
                  </a:lnTo>
                  <a:lnTo>
                    <a:pt x="824" y="83"/>
                  </a:lnTo>
                  <a:lnTo>
                    <a:pt x="824" y="165"/>
                  </a:lnTo>
                  <a:lnTo>
                    <a:pt x="865" y="289"/>
                  </a:lnTo>
                  <a:lnTo>
                    <a:pt x="948" y="413"/>
                  </a:lnTo>
                  <a:lnTo>
                    <a:pt x="1071" y="536"/>
                  </a:lnTo>
                  <a:lnTo>
                    <a:pt x="1360" y="742"/>
                  </a:lnTo>
                  <a:lnTo>
                    <a:pt x="1483" y="824"/>
                  </a:lnTo>
                  <a:lnTo>
                    <a:pt x="1236" y="989"/>
                  </a:lnTo>
                  <a:lnTo>
                    <a:pt x="701" y="1401"/>
                  </a:lnTo>
                  <a:lnTo>
                    <a:pt x="412" y="1607"/>
                  </a:lnTo>
                  <a:lnTo>
                    <a:pt x="165" y="1854"/>
                  </a:lnTo>
                  <a:lnTo>
                    <a:pt x="42" y="2019"/>
                  </a:lnTo>
                  <a:lnTo>
                    <a:pt x="1" y="2101"/>
                  </a:lnTo>
                  <a:lnTo>
                    <a:pt x="1" y="2184"/>
                  </a:lnTo>
                  <a:lnTo>
                    <a:pt x="83" y="2225"/>
                  </a:lnTo>
                  <a:lnTo>
                    <a:pt x="207" y="2225"/>
                  </a:lnTo>
                  <a:lnTo>
                    <a:pt x="371" y="2184"/>
                  </a:lnTo>
                  <a:lnTo>
                    <a:pt x="577" y="2142"/>
                  </a:lnTo>
                  <a:lnTo>
                    <a:pt x="907" y="1978"/>
                  </a:lnTo>
                  <a:lnTo>
                    <a:pt x="1030" y="1895"/>
                  </a:lnTo>
                  <a:lnTo>
                    <a:pt x="948" y="2101"/>
                  </a:lnTo>
                  <a:lnTo>
                    <a:pt x="783" y="2595"/>
                  </a:lnTo>
                  <a:lnTo>
                    <a:pt x="701" y="2884"/>
                  </a:lnTo>
                  <a:lnTo>
                    <a:pt x="660" y="3090"/>
                  </a:lnTo>
                  <a:lnTo>
                    <a:pt x="701" y="3296"/>
                  </a:lnTo>
                  <a:lnTo>
                    <a:pt x="701" y="3337"/>
                  </a:lnTo>
                  <a:lnTo>
                    <a:pt x="742" y="3378"/>
                  </a:lnTo>
                  <a:lnTo>
                    <a:pt x="865" y="3378"/>
                  </a:lnTo>
                  <a:lnTo>
                    <a:pt x="989" y="3254"/>
                  </a:lnTo>
                  <a:lnTo>
                    <a:pt x="1113" y="3090"/>
                  </a:lnTo>
                  <a:lnTo>
                    <a:pt x="1195" y="2884"/>
                  </a:lnTo>
                  <a:lnTo>
                    <a:pt x="1360" y="2472"/>
                  </a:lnTo>
                  <a:lnTo>
                    <a:pt x="1401" y="2307"/>
                  </a:lnTo>
                  <a:lnTo>
                    <a:pt x="1401" y="2472"/>
                  </a:lnTo>
                  <a:lnTo>
                    <a:pt x="1442" y="2884"/>
                  </a:lnTo>
                  <a:lnTo>
                    <a:pt x="1566" y="3254"/>
                  </a:lnTo>
                  <a:lnTo>
                    <a:pt x="1648" y="3378"/>
                  </a:lnTo>
                  <a:lnTo>
                    <a:pt x="1730" y="3460"/>
                  </a:lnTo>
                  <a:lnTo>
                    <a:pt x="1772" y="3419"/>
                  </a:lnTo>
                  <a:lnTo>
                    <a:pt x="1813" y="3419"/>
                  </a:lnTo>
                  <a:lnTo>
                    <a:pt x="1854" y="3254"/>
                  </a:lnTo>
                  <a:lnTo>
                    <a:pt x="1895" y="3090"/>
                  </a:lnTo>
                  <a:lnTo>
                    <a:pt x="1895" y="2884"/>
                  </a:lnTo>
                  <a:lnTo>
                    <a:pt x="1895" y="2472"/>
                  </a:lnTo>
                  <a:lnTo>
                    <a:pt x="1895" y="2266"/>
                  </a:lnTo>
                  <a:lnTo>
                    <a:pt x="1978" y="2390"/>
                  </a:lnTo>
                  <a:lnTo>
                    <a:pt x="2183" y="2637"/>
                  </a:lnTo>
                  <a:lnTo>
                    <a:pt x="2472" y="2884"/>
                  </a:lnTo>
                  <a:lnTo>
                    <a:pt x="2595" y="2925"/>
                  </a:lnTo>
                  <a:lnTo>
                    <a:pt x="2678" y="2925"/>
                  </a:lnTo>
                  <a:lnTo>
                    <a:pt x="2719" y="2843"/>
                  </a:lnTo>
                  <a:lnTo>
                    <a:pt x="2760" y="2719"/>
                  </a:lnTo>
                  <a:lnTo>
                    <a:pt x="2636" y="2431"/>
                  </a:lnTo>
                  <a:lnTo>
                    <a:pt x="2513" y="2142"/>
                  </a:lnTo>
                  <a:lnTo>
                    <a:pt x="2431" y="2019"/>
                  </a:lnTo>
                  <a:lnTo>
                    <a:pt x="2636" y="1936"/>
                  </a:lnTo>
                  <a:lnTo>
                    <a:pt x="2801" y="1772"/>
                  </a:lnTo>
                  <a:lnTo>
                    <a:pt x="3007" y="1566"/>
                  </a:lnTo>
                  <a:lnTo>
                    <a:pt x="2513" y="248"/>
                  </a:lnTo>
                  <a:lnTo>
                    <a:pt x="1648" y="248"/>
                  </a:lnTo>
                  <a:lnTo>
                    <a:pt x="1195" y="42"/>
                  </a:lnTo>
                  <a:lnTo>
                    <a:pt x="989"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5" name="Google Shape;1295;p65">
              <a:extLst>
                <a:ext uri="{FF2B5EF4-FFF2-40B4-BE49-F238E27FC236}">
                  <a16:creationId xmlns:a16="http://schemas.microsoft.com/office/drawing/2014/main" id="{D35CDE64-70DC-2616-9975-71E59AA6429D}"/>
                </a:ext>
              </a:extLst>
            </p:cNvPr>
            <p:cNvSpPr/>
            <p:nvPr/>
          </p:nvSpPr>
          <p:spPr>
            <a:xfrm>
              <a:off x="3851175" y="2834825"/>
              <a:ext cx="104025" cy="131825"/>
            </a:xfrm>
            <a:custGeom>
              <a:avLst/>
              <a:gdLst/>
              <a:ahLst/>
              <a:cxnLst/>
              <a:rect l="l" t="t" r="r" b="b"/>
              <a:pathLst>
                <a:path w="4161" h="5273" extrusionOk="0">
                  <a:moveTo>
                    <a:pt x="2513" y="0"/>
                  </a:moveTo>
                  <a:lnTo>
                    <a:pt x="0" y="618"/>
                  </a:lnTo>
                  <a:lnTo>
                    <a:pt x="495" y="4860"/>
                  </a:lnTo>
                  <a:lnTo>
                    <a:pt x="1030" y="4984"/>
                  </a:lnTo>
                  <a:lnTo>
                    <a:pt x="1607" y="5066"/>
                  </a:lnTo>
                  <a:lnTo>
                    <a:pt x="2801" y="5190"/>
                  </a:lnTo>
                  <a:lnTo>
                    <a:pt x="3790" y="5272"/>
                  </a:lnTo>
                  <a:lnTo>
                    <a:pt x="4160" y="5272"/>
                  </a:lnTo>
                  <a:lnTo>
                    <a:pt x="4160" y="4531"/>
                  </a:lnTo>
                  <a:lnTo>
                    <a:pt x="4119" y="3790"/>
                  </a:lnTo>
                  <a:lnTo>
                    <a:pt x="3996" y="2883"/>
                  </a:lnTo>
                  <a:lnTo>
                    <a:pt x="3913" y="2430"/>
                  </a:lnTo>
                  <a:lnTo>
                    <a:pt x="3831" y="1977"/>
                  </a:lnTo>
                  <a:lnTo>
                    <a:pt x="3707" y="1524"/>
                  </a:lnTo>
                  <a:lnTo>
                    <a:pt x="3542" y="1112"/>
                  </a:lnTo>
                  <a:lnTo>
                    <a:pt x="3337" y="742"/>
                  </a:lnTo>
                  <a:lnTo>
                    <a:pt x="3089" y="412"/>
                  </a:lnTo>
                  <a:lnTo>
                    <a:pt x="2842" y="165"/>
                  </a:lnTo>
                  <a:lnTo>
                    <a:pt x="2513" y="0"/>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6" name="Google Shape;1296;p65">
              <a:extLst>
                <a:ext uri="{FF2B5EF4-FFF2-40B4-BE49-F238E27FC236}">
                  <a16:creationId xmlns:a16="http://schemas.microsoft.com/office/drawing/2014/main" id="{4553C031-B41E-29B0-8D6B-C261A2543DBD}"/>
                </a:ext>
              </a:extLst>
            </p:cNvPr>
            <p:cNvSpPr/>
            <p:nvPr/>
          </p:nvSpPr>
          <p:spPr>
            <a:xfrm>
              <a:off x="3851175" y="2882175"/>
              <a:ext cx="16500" cy="72100"/>
            </a:xfrm>
            <a:custGeom>
              <a:avLst/>
              <a:gdLst/>
              <a:ahLst/>
              <a:cxnLst/>
              <a:rect l="l" t="t" r="r" b="b"/>
              <a:pathLst>
                <a:path w="660" h="2884" extrusionOk="0">
                  <a:moveTo>
                    <a:pt x="536" y="1"/>
                  </a:moveTo>
                  <a:lnTo>
                    <a:pt x="495" y="42"/>
                  </a:lnTo>
                  <a:lnTo>
                    <a:pt x="536" y="701"/>
                  </a:lnTo>
                  <a:lnTo>
                    <a:pt x="330" y="413"/>
                  </a:lnTo>
                  <a:lnTo>
                    <a:pt x="83" y="166"/>
                  </a:lnTo>
                  <a:lnTo>
                    <a:pt x="42" y="125"/>
                  </a:lnTo>
                  <a:lnTo>
                    <a:pt x="0" y="166"/>
                  </a:lnTo>
                  <a:lnTo>
                    <a:pt x="0" y="207"/>
                  </a:lnTo>
                  <a:lnTo>
                    <a:pt x="0" y="248"/>
                  </a:lnTo>
                  <a:lnTo>
                    <a:pt x="289" y="578"/>
                  </a:lnTo>
                  <a:lnTo>
                    <a:pt x="536" y="907"/>
                  </a:lnTo>
                  <a:lnTo>
                    <a:pt x="536" y="2802"/>
                  </a:lnTo>
                  <a:lnTo>
                    <a:pt x="577" y="2843"/>
                  </a:lnTo>
                  <a:lnTo>
                    <a:pt x="577" y="2884"/>
                  </a:lnTo>
                  <a:lnTo>
                    <a:pt x="618" y="2843"/>
                  </a:lnTo>
                  <a:lnTo>
                    <a:pt x="659" y="2802"/>
                  </a:lnTo>
                  <a:lnTo>
                    <a:pt x="659" y="1442"/>
                  </a:lnTo>
                  <a:lnTo>
                    <a:pt x="618" y="42"/>
                  </a:lnTo>
                  <a:lnTo>
                    <a:pt x="618" y="1"/>
                  </a:lnTo>
                  <a:close/>
                </a:path>
              </a:pathLst>
            </a:custGeom>
            <a:solidFill>
              <a:srgbClr val="0095A9"/>
            </a:solidFill>
            <a:ln>
              <a:noFill/>
            </a:ln>
          </p:spPr>
          <p:txBody>
            <a:bodyPr spcFirstLastPara="1" wrap="square" lIns="91425" tIns="91425" rIns="91425" bIns="91425" anchor="ctr" anchorCtr="0">
              <a:noAutofit/>
            </a:bodyPr>
            <a:lstStyle/>
            <a:p>
              <a:pPr defTabSz="914378"/>
              <a:endParaRPr>
                <a:ea typeface="+mn-ea"/>
              </a:endParaRPr>
            </a:p>
          </p:txBody>
        </p:sp>
        <p:sp>
          <p:nvSpPr>
            <p:cNvPr id="87" name="Google Shape;1297;p65">
              <a:extLst>
                <a:ext uri="{FF2B5EF4-FFF2-40B4-BE49-F238E27FC236}">
                  <a16:creationId xmlns:a16="http://schemas.microsoft.com/office/drawing/2014/main" id="{EBE3D2CA-362A-A1B8-D5B6-9CC6BF303B26}"/>
                </a:ext>
              </a:extLst>
            </p:cNvPr>
            <p:cNvSpPr/>
            <p:nvPr/>
          </p:nvSpPr>
          <p:spPr>
            <a:xfrm>
              <a:off x="3752325" y="2860575"/>
              <a:ext cx="16500" cy="69000"/>
            </a:xfrm>
            <a:custGeom>
              <a:avLst/>
              <a:gdLst/>
              <a:ahLst/>
              <a:cxnLst/>
              <a:rect l="l" t="t" r="r" b="b"/>
              <a:pathLst>
                <a:path w="660" h="2760" extrusionOk="0">
                  <a:moveTo>
                    <a:pt x="577" y="0"/>
                  </a:moveTo>
                  <a:lnTo>
                    <a:pt x="577" y="41"/>
                  </a:lnTo>
                  <a:lnTo>
                    <a:pt x="1" y="2718"/>
                  </a:lnTo>
                  <a:lnTo>
                    <a:pt x="1" y="2760"/>
                  </a:lnTo>
                  <a:lnTo>
                    <a:pt x="83" y="2760"/>
                  </a:lnTo>
                  <a:lnTo>
                    <a:pt x="83" y="2718"/>
                  </a:lnTo>
                  <a:lnTo>
                    <a:pt x="660" y="82"/>
                  </a:lnTo>
                  <a:lnTo>
                    <a:pt x="660" y="41"/>
                  </a:lnTo>
                  <a:lnTo>
                    <a:pt x="618" y="0"/>
                  </a:lnTo>
                  <a:close/>
                </a:path>
              </a:pathLst>
            </a:custGeom>
            <a:solidFill>
              <a:srgbClr val="0095A9"/>
            </a:solidFill>
            <a:ln>
              <a:noFill/>
            </a:ln>
          </p:spPr>
          <p:txBody>
            <a:bodyPr spcFirstLastPara="1" wrap="square" lIns="91425" tIns="91425" rIns="91425" bIns="91425" anchor="ctr" anchorCtr="0">
              <a:noAutofit/>
            </a:bodyPr>
            <a:lstStyle/>
            <a:p>
              <a:pPr defTabSz="914378"/>
              <a:endParaRPr>
                <a:ea typeface="+mn-ea"/>
              </a:endParaRPr>
            </a:p>
          </p:txBody>
        </p:sp>
        <p:sp>
          <p:nvSpPr>
            <p:cNvPr id="88" name="Google Shape;1298;p65">
              <a:extLst>
                <a:ext uri="{FF2B5EF4-FFF2-40B4-BE49-F238E27FC236}">
                  <a16:creationId xmlns:a16="http://schemas.microsoft.com/office/drawing/2014/main" id="{5303F886-1B82-F828-D678-B3E450BB01FF}"/>
                </a:ext>
              </a:extLst>
            </p:cNvPr>
            <p:cNvSpPr/>
            <p:nvPr/>
          </p:nvSpPr>
          <p:spPr>
            <a:xfrm>
              <a:off x="3683350" y="2463125"/>
              <a:ext cx="292425" cy="259500"/>
            </a:xfrm>
            <a:custGeom>
              <a:avLst/>
              <a:gdLst/>
              <a:ahLst/>
              <a:cxnLst/>
              <a:rect l="l" t="t" r="r" b="b"/>
              <a:pathLst>
                <a:path w="11697" h="10380" extrusionOk="0">
                  <a:moveTo>
                    <a:pt x="4160" y="0"/>
                  </a:moveTo>
                  <a:lnTo>
                    <a:pt x="3748" y="41"/>
                  </a:lnTo>
                  <a:lnTo>
                    <a:pt x="3295" y="124"/>
                  </a:lnTo>
                  <a:lnTo>
                    <a:pt x="2842" y="247"/>
                  </a:lnTo>
                  <a:lnTo>
                    <a:pt x="2430" y="412"/>
                  </a:lnTo>
                  <a:lnTo>
                    <a:pt x="2018" y="618"/>
                  </a:lnTo>
                  <a:lnTo>
                    <a:pt x="1648" y="824"/>
                  </a:lnTo>
                  <a:lnTo>
                    <a:pt x="1318" y="1112"/>
                  </a:lnTo>
                  <a:lnTo>
                    <a:pt x="989" y="1442"/>
                  </a:lnTo>
                  <a:lnTo>
                    <a:pt x="659" y="1895"/>
                  </a:lnTo>
                  <a:lnTo>
                    <a:pt x="371" y="2389"/>
                  </a:lnTo>
                  <a:lnTo>
                    <a:pt x="165" y="2966"/>
                  </a:lnTo>
                  <a:lnTo>
                    <a:pt x="41" y="3542"/>
                  </a:lnTo>
                  <a:lnTo>
                    <a:pt x="0" y="4119"/>
                  </a:lnTo>
                  <a:lnTo>
                    <a:pt x="41" y="4695"/>
                  </a:lnTo>
                  <a:lnTo>
                    <a:pt x="165" y="5272"/>
                  </a:lnTo>
                  <a:lnTo>
                    <a:pt x="330" y="5849"/>
                  </a:lnTo>
                  <a:lnTo>
                    <a:pt x="536" y="6384"/>
                  </a:lnTo>
                  <a:lnTo>
                    <a:pt x="865" y="6878"/>
                  </a:lnTo>
                  <a:lnTo>
                    <a:pt x="1195" y="7373"/>
                  </a:lnTo>
                  <a:lnTo>
                    <a:pt x="1565" y="7826"/>
                  </a:lnTo>
                  <a:lnTo>
                    <a:pt x="1977" y="8237"/>
                  </a:lnTo>
                  <a:lnTo>
                    <a:pt x="2430" y="8608"/>
                  </a:lnTo>
                  <a:lnTo>
                    <a:pt x="2924" y="8938"/>
                  </a:lnTo>
                  <a:lnTo>
                    <a:pt x="3419" y="9267"/>
                  </a:lnTo>
                  <a:lnTo>
                    <a:pt x="4119" y="9597"/>
                  </a:lnTo>
                  <a:lnTo>
                    <a:pt x="4819" y="9885"/>
                  </a:lnTo>
                  <a:lnTo>
                    <a:pt x="5560" y="10091"/>
                  </a:lnTo>
                  <a:lnTo>
                    <a:pt x="6343" y="10256"/>
                  </a:lnTo>
                  <a:lnTo>
                    <a:pt x="7084" y="10338"/>
                  </a:lnTo>
                  <a:lnTo>
                    <a:pt x="7867" y="10379"/>
                  </a:lnTo>
                  <a:lnTo>
                    <a:pt x="8649" y="10338"/>
                  </a:lnTo>
                  <a:lnTo>
                    <a:pt x="9432" y="10297"/>
                  </a:lnTo>
                  <a:lnTo>
                    <a:pt x="9885" y="9844"/>
                  </a:lnTo>
                  <a:lnTo>
                    <a:pt x="10297" y="9349"/>
                  </a:lnTo>
                  <a:lnTo>
                    <a:pt x="10667" y="8814"/>
                  </a:lnTo>
                  <a:lnTo>
                    <a:pt x="10997" y="8237"/>
                  </a:lnTo>
                  <a:lnTo>
                    <a:pt x="11285" y="7620"/>
                  </a:lnTo>
                  <a:lnTo>
                    <a:pt x="11491" y="7002"/>
                  </a:lnTo>
                  <a:lnTo>
                    <a:pt x="11615" y="6384"/>
                  </a:lnTo>
                  <a:lnTo>
                    <a:pt x="11697" y="5725"/>
                  </a:lnTo>
                  <a:lnTo>
                    <a:pt x="11697" y="5437"/>
                  </a:lnTo>
                  <a:lnTo>
                    <a:pt x="11697" y="5148"/>
                  </a:lnTo>
                  <a:lnTo>
                    <a:pt x="11656" y="4901"/>
                  </a:lnTo>
                  <a:lnTo>
                    <a:pt x="11573" y="4613"/>
                  </a:lnTo>
                  <a:lnTo>
                    <a:pt x="11450" y="4366"/>
                  </a:lnTo>
                  <a:lnTo>
                    <a:pt x="11285" y="4160"/>
                  </a:lnTo>
                  <a:lnTo>
                    <a:pt x="11038" y="3995"/>
                  </a:lnTo>
                  <a:lnTo>
                    <a:pt x="10791" y="3913"/>
                  </a:lnTo>
                  <a:lnTo>
                    <a:pt x="10791" y="3625"/>
                  </a:lnTo>
                  <a:lnTo>
                    <a:pt x="10750" y="3295"/>
                  </a:lnTo>
                  <a:lnTo>
                    <a:pt x="10667" y="3007"/>
                  </a:lnTo>
                  <a:lnTo>
                    <a:pt x="10585" y="2718"/>
                  </a:lnTo>
                  <a:lnTo>
                    <a:pt x="10420" y="2430"/>
                  </a:lnTo>
                  <a:lnTo>
                    <a:pt x="10255" y="2183"/>
                  </a:lnTo>
                  <a:lnTo>
                    <a:pt x="10091" y="1977"/>
                  </a:lnTo>
                  <a:lnTo>
                    <a:pt x="9844" y="1730"/>
                  </a:lnTo>
                  <a:lnTo>
                    <a:pt x="9349" y="1359"/>
                  </a:lnTo>
                  <a:lnTo>
                    <a:pt x="8814" y="1071"/>
                  </a:lnTo>
                  <a:lnTo>
                    <a:pt x="8237" y="824"/>
                  </a:lnTo>
                  <a:lnTo>
                    <a:pt x="7661" y="618"/>
                  </a:lnTo>
                  <a:lnTo>
                    <a:pt x="6837" y="330"/>
                  </a:lnTo>
                  <a:lnTo>
                    <a:pt x="5931" y="124"/>
                  </a:lnTo>
                  <a:lnTo>
                    <a:pt x="5519" y="83"/>
                  </a:lnTo>
                  <a:lnTo>
                    <a:pt x="5066" y="0"/>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89" name="Google Shape;1299;p65">
              <a:extLst>
                <a:ext uri="{FF2B5EF4-FFF2-40B4-BE49-F238E27FC236}">
                  <a16:creationId xmlns:a16="http://schemas.microsoft.com/office/drawing/2014/main" id="{D1AB7AD9-05C7-3B3D-8422-A601C64653AF}"/>
                </a:ext>
              </a:extLst>
            </p:cNvPr>
            <p:cNvSpPr/>
            <p:nvPr/>
          </p:nvSpPr>
          <p:spPr>
            <a:xfrm>
              <a:off x="3708050" y="2520775"/>
              <a:ext cx="215225" cy="329525"/>
            </a:xfrm>
            <a:custGeom>
              <a:avLst/>
              <a:gdLst/>
              <a:ahLst/>
              <a:cxnLst/>
              <a:rect l="l" t="t" r="r" b="b"/>
              <a:pathLst>
                <a:path w="8609" h="13181" extrusionOk="0">
                  <a:moveTo>
                    <a:pt x="4037" y="1"/>
                  </a:moveTo>
                  <a:lnTo>
                    <a:pt x="3419" y="83"/>
                  </a:lnTo>
                  <a:lnTo>
                    <a:pt x="2842" y="207"/>
                  </a:lnTo>
                  <a:lnTo>
                    <a:pt x="2307" y="371"/>
                  </a:lnTo>
                  <a:lnTo>
                    <a:pt x="1772" y="618"/>
                  </a:lnTo>
                  <a:lnTo>
                    <a:pt x="1360" y="907"/>
                  </a:lnTo>
                  <a:lnTo>
                    <a:pt x="989" y="1236"/>
                  </a:lnTo>
                  <a:lnTo>
                    <a:pt x="865" y="1401"/>
                  </a:lnTo>
                  <a:lnTo>
                    <a:pt x="742" y="1607"/>
                  </a:lnTo>
                  <a:lnTo>
                    <a:pt x="660" y="1772"/>
                  </a:lnTo>
                  <a:lnTo>
                    <a:pt x="577" y="1978"/>
                  </a:lnTo>
                  <a:lnTo>
                    <a:pt x="330" y="3213"/>
                  </a:lnTo>
                  <a:lnTo>
                    <a:pt x="165" y="4284"/>
                  </a:lnTo>
                  <a:lnTo>
                    <a:pt x="42" y="5272"/>
                  </a:lnTo>
                  <a:lnTo>
                    <a:pt x="1" y="6096"/>
                  </a:lnTo>
                  <a:lnTo>
                    <a:pt x="42" y="6920"/>
                  </a:lnTo>
                  <a:lnTo>
                    <a:pt x="124" y="7414"/>
                  </a:lnTo>
                  <a:lnTo>
                    <a:pt x="207" y="7867"/>
                  </a:lnTo>
                  <a:lnTo>
                    <a:pt x="330" y="8279"/>
                  </a:lnTo>
                  <a:lnTo>
                    <a:pt x="495" y="8650"/>
                  </a:lnTo>
                  <a:lnTo>
                    <a:pt x="660" y="8979"/>
                  </a:lnTo>
                  <a:lnTo>
                    <a:pt x="865" y="9309"/>
                  </a:lnTo>
                  <a:lnTo>
                    <a:pt x="1071" y="9556"/>
                  </a:lnTo>
                  <a:lnTo>
                    <a:pt x="1319" y="9803"/>
                  </a:lnTo>
                  <a:lnTo>
                    <a:pt x="1689" y="10091"/>
                  </a:lnTo>
                  <a:lnTo>
                    <a:pt x="2060" y="10338"/>
                  </a:lnTo>
                  <a:lnTo>
                    <a:pt x="2760" y="10709"/>
                  </a:lnTo>
                  <a:lnTo>
                    <a:pt x="3378" y="10997"/>
                  </a:lnTo>
                  <a:lnTo>
                    <a:pt x="3666" y="11162"/>
                  </a:lnTo>
                  <a:lnTo>
                    <a:pt x="3913" y="11368"/>
                  </a:lnTo>
                  <a:lnTo>
                    <a:pt x="4078" y="11615"/>
                  </a:lnTo>
                  <a:lnTo>
                    <a:pt x="4243" y="11903"/>
                  </a:lnTo>
                  <a:lnTo>
                    <a:pt x="4284" y="12274"/>
                  </a:lnTo>
                  <a:lnTo>
                    <a:pt x="4325" y="12686"/>
                  </a:lnTo>
                  <a:lnTo>
                    <a:pt x="4613" y="12933"/>
                  </a:lnTo>
                  <a:lnTo>
                    <a:pt x="4943" y="13098"/>
                  </a:lnTo>
                  <a:lnTo>
                    <a:pt x="5272" y="13180"/>
                  </a:lnTo>
                  <a:lnTo>
                    <a:pt x="5602" y="13180"/>
                  </a:lnTo>
                  <a:lnTo>
                    <a:pt x="5931" y="13098"/>
                  </a:lnTo>
                  <a:lnTo>
                    <a:pt x="6220" y="12974"/>
                  </a:lnTo>
                  <a:lnTo>
                    <a:pt x="6467" y="12810"/>
                  </a:lnTo>
                  <a:lnTo>
                    <a:pt x="6632" y="12562"/>
                  </a:lnTo>
                  <a:lnTo>
                    <a:pt x="6673" y="12109"/>
                  </a:lnTo>
                  <a:lnTo>
                    <a:pt x="6714" y="11697"/>
                  </a:lnTo>
                  <a:lnTo>
                    <a:pt x="6796" y="11327"/>
                  </a:lnTo>
                  <a:lnTo>
                    <a:pt x="6879" y="10956"/>
                  </a:lnTo>
                  <a:lnTo>
                    <a:pt x="7126" y="10338"/>
                  </a:lnTo>
                  <a:lnTo>
                    <a:pt x="7373" y="9844"/>
                  </a:lnTo>
                  <a:lnTo>
                    <a:pt x="7661" y="9391"/>
                  </a:lnTo>
                  <a:lnTo>
                    <a:pt x="7908" y="9020"/>
                  </a:lnTo>
                  <a:lnTo>
                    <a:pt x="8155" y="8650"/>
                  </a:lnTo>
                  <a:lnTo>
                    <a:pt x="8361" y="8279"/>
                  </a:lnTo>
                  <a:lnTo>
                    <a:pt x="8608" y="7702"/>
                  </a:lnTo>
                  <a:lnTo>
                    <a:pt x="8608" y="7661"/>
                  </a:lnTo>
                  <a:lnTo>
                    <a:pt x="8608" y="6632"/>
                  </a:lnTo>
                  <a:lnTo>
                    <a:pt x="8608" y="6426"/>
                  </a:lnTo>
                  <a:lnTo>
                    <a:pt x="8608" y="5231"/>
                  </a:lnTo>
                  <a:lnTo>
                    <a:pt x="8526" y="3955"/>
                  </a:lnTo>
                  <a:lnTo>
                    <a:pt x="8444" y="3337"/>
                  </a:lnTo>
                  <a:lnTo>
                    <a:pt x="8361" y="2801"/>
                  </a:lnTo>
                  <a:lnTo>
                    <a:pt x="8279" y="2307"/>
                  </a:lnTo>
                  <a:lnTo>
                    <a:pt x="8155" y="1936"/>
                  </a:lnTo>
                  <a:lnTo>
                    <a:pt x="7991" y="1689"/>
                  </a:lnTo>
                  <a:lnTo>
                    <a:pt x="7826" y="1442"/>
                  </a:lnTo>
                  <a:lnTo>
                    <a:pt x="7620" y="1195"/>
                  </a:lnTo>
                  <a:lnTo>
                    <a:pt x="7414" y="989"/>
                  </a:lnTo>
                  <a:lnTo>
                    <a:pt x="7208" y="824"/>
                  </a:lnTo>
                  <a:lnTo>
                    <a:pt x="6961" y="660"/>
                  </a:lnTo>
                  <a:lnTo>
                    <a:pt x="6426" y="371"/>
                  </a:lnTo>
                  <a:lnTo>
                    <a:pt x="5849" y="207"/>
                  </a:lnTo>
                  <a:lnTo>
                    <a:pt x="5272" y="83"/>
                  </a:lnTo>
                  <a:lnTo>
                    <a:pt x="4655"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90" name="Google Shape;1300;p65">
              <a:extLst>
                <a:ext uri="{FF2B5EF4-FFF2-40B4-BE49-F238E27FC236}">
                  <a16:creationId xmlns:a16="http://schemas.microsoft.com/office/drawing/2014/main" id="{0639DF15-9ACD-3B0C-5C1A-3187C6345CD9}"/>
                </a:ext>
              </a:extLst>
            </p:cNvPr>
            <p:cNvSpPr/>
            <p:nvPr/>
          </p:nvSpPr>
          <p:spPr>
            <a:xfrm>
              <a:off x="3709075" y="2516650"/>
              <a:ext cx="221400" cy="182275"/>
            </a:xfrm>
            <a:custGeom>
              <a:avLst/>
              <a:gdLst/>
              <a:ahLst/>
              <a:cxnLst/>
              <a:rect l="l" t="t" r="r" b="b"/>
              <a:pathLst>
                <a:path w="8856" h="7291" extrusionOk="0">
                  <a:moveTo>
                    <a:pt x="4037" y="1"/>
                  </a:moveTo>
                  <a:lnTo>
                    <a:pt x="3584" y="42"/>
                  </a:lnTo>
                  <a:lnTo>
                    <a:pt x="3172" y="124"/>
                  </a:lnTo>
                  <a:lnTo>
                    <a:pt x="2719" y="207"/>
                  </a:lnTo>
                  <a:lnTo>
                    <a:pt x="2307" y="330"/>
                  </a:lnTo>
                  <a:lnTo>
                    <a:pt x="1895" y="495"/>
                  </a:lnTo>
                  <a:lnTo>
                    <a:pt x="1483" y="701"/>
                  </a:lnTo>
                  <a:lnTo>
                    <a:pt x="1072" y="907"/>
                  </a:lnTo>
                  <a:lnTo>
                    <a:pt x="701" y="1154"/>
                  </a:lnTo>
                  <a:lnTo>
                    <a:pt x="330" y="1401"/>
                  </a:lnTo>
                  <a:lnTo>
                    <a:pt x="1" y="1690"/>
                  </a:lnTo>
                  <a:lnTo>
                    <a:pt x="124" y="1937"/>
                  </a:lnTo>
                  <a:lnTo>
                    <a:pt x="330" y="2184"/>
                  </a:lnTo>
                  <a:lnTo>
                    <a:pt x="577" y="2349"/>
                  </a:lnTo>
                  <a:lnTo>
                    <a:pt x="824" y="2513"/>
                  </a:lnTo>
                  <a:lnTo>
                    <a:pt x="1072" y="2637"/>
                  </a:lnTo>
                  <a:lnTo>
                    <a:pt x="1360" y="2719"/>
                  </a:lnTo>
                  <a:lnTo>
                    <a:pt x="1895" y="2884"/>
                  </a:lnTo>
                  <a:lnTo>
                    <a:pt x="2472" y="2966"/>
                  </a:lnTo>
                  <a:lnTo>
                    <a:pt x="3049" y="3007"/>
                  </a:lnTo>
                  <a:lnTo>
                    <a:pt x="3666" y="3007"/>
                  </a:lnTo>
                  <a:lnTo>
                    <a:pt x="4243" y="2966"/>
                  </a:lnTo>
                  <a:lnTo>
                    <a:pt x="4820" y="2884"/>
                  </a:lnTo>
                  <a:lnTo>
                    <a:pt x="5396" y="2760"/>
                  </a:lnTo>
                  <a:lnTo>
                    <a:pt x="5932" y="2554"/>
                  </a:lnTo>
                  <a:lnTo>
                    <a:pt x="6467" y="2349"/>
                  </a:lnTo>
                  <a:lnTo>
                    <a:pt x="6426" y="2554"/>
                  </a:lnTo>
                  <a:lnTo>
                    <a:pt x="6426" y="2802"/>
                  </a:lnTo>
                  <a:lnTo>
                    <a:pt x="6467" y="3007"/>
                  </a:lnTo>
                  <a:lnTo>
                    <a:pt x="6549" y="3213"/>
                  </a:lnTo>
                  <a:lnTo>
                    <a:pt x="6673" y="3378"/>
                  </a:lnTo>
                  <a:lnTo>
                    <a:pt x="6879" y="3502"/>
                  </a:lnTo>
                  <a:lnTo>
                    <a:pt x="7085" y="3584"/>
                  </a:lnTo>
                  <a:lnTo>
                    <a:pt x="7291" y="3625"/>
                  </a:lnTo>
                  <a:lnTo>
                    <a:pt x="7167" y="4120"/>
                  </a:lnTo>
                  <a:lnTo>
                    <a:pt x="7126" y="4655"/>
                  </a:lnTo>
                  <a:lnTo>
                    <a:pt x="7167" y="5190"/>
                  </a:lnTo>
                  <a:lnTo>
                    <a:pt x="7291" y="5726"/>
                  </a:lnTo>
                  <a:lnTo>
                    <a:pt x="7497" y="6179"/>
                  </a:lnTo>
                  <a:lnTo>
                    <a:pt x="7826" y="6632"/>
                  </a:lnTo>
                  <a:lnTo>
                    <a:pt x="8197" y="7003"/>
                  </a:lnTo>
                  <a:lnTo>
                    <a:pt x="8609" y="7291"/>
                  </a:lnTo>
                  <a:lnTo>
                    <a:pt x="8773" y="6344"/>
                  </a:lnTo>
                  <a:lnTo>
                    <a:pt x="8856" y="5314"/>
                  </a:lnTo>
                  <a:lnTo>
                    <a:pt x="8856" y="4325"/>
                  </a:lnTo>
                  <a:lnTo>
                    <a:pt x="8773" y="3337"/>
                  </a:lnTo>
                  <a:lnTo>
                    <a:pt x="8732" y="2925"/>
                  </a:lnTo>
                  <a:lnTo>
                    <a:pt x="8650" y="2513"/>
                  </a:lnTo>
                  <a:lnTo>
                    <a:pt x="8526" y="2143"/>
                  </a:lnTo>
                  <a:lnTo>
                    <a:pt x="8320" y="1772"/>
                  </a:lnTo>
                  <a:lnTo>
                    <a:pt x="8156" y="1525"/>
                  </a:lnTo>
                  <a:lnTo>
                    <a:pt x="7991" y="1319"/>
                  </a:lnTo>
                  <a:lnTo>
                    <a:pt x="7579" y="989"/>
                  </a:lnTo>
                  <a:lnTo>
                    <a:pt x="7126" y="701"/>
                  </a:lnTo>
                  <a:lnTo>
                    <a:pt x="6673" y="454"/>
                  </a:lnTo>
                  <a:lnTo>
                    <a:pt x="6220" y="330"/>
                  </a:lnTo>
                  <a:lnTo>
                    <a:pt x="5808" y="207"/>
                  </a:lnTo>
                  <a:lnTo>
                    <a:pt x="5355" y="124"/>
                  </a:lnTo>
                  <a:lnTo>
                    <a:pt x="4943" y="42"/>
                  </a:lnTo>
                  <a:lnTo>
                    <a:pt x="4490"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91" name="Google Shape;1301;p65">
              <a:extLst>
                <a:ext uri="{FF2B5EF4-FFF2-40B4-BE49-F238E27FC236}">
                  <a16:creationId xmlns:a16="http://schemas.microsoft.com/office/drawing/2014/main" id="{554BD94C-C92A-F662-6EF0-094002F554CA}"/>
                </a:ext>
              </a:extLst>
            </p:cNvPr>
            <p:cNvSpPr/>
            <p:nvPr/>
          </p:nvSpPr>
          <p:spPr>
            <a:xfrm>
              <a:off x="3904725" y="2668025"/>
              <a:ext cx="58700" cy="60775"/>
            </a:xfrm>
            <a:custGeom>
              <a:avLst/>
              <a:gdLst/>
              <a:ahLst/>
              <a:cxnLst/>
              <a:rect l="l" t="t" r="r" b="b"/>
              <a:pathLst>
                <a:path w="2348" h="2431" extrusionOk="0">
                  <a:moveTo>
                    <a:pt x="1277" y="0"/>
                  </a:moveTo>
                  <a:lnTo>
                    <a:pt x="1030" y="83"/>
                  </a:lnTo>
                  <a:lnTo>
                    <a:pt x="824" y="165"/>
                  </a:lnTo>
                  <a:lnTo>
                    <a:pt x="577" y="330"/>
                  </a:lnTo>
                  <a:lnTo>
                    <a:pt x="412" y="494"/>
                  </a:lnTo>
                  <a:lnTo>
                    <a:pt x="247" y="700"/>
                  </a:lnTo>
                  <a:lnTo>
                    <a:pt x="124" y="948"/>
                  </a:lnTo>
                  <a:lnTo>
                    <a:pt x="41" y="1153"/>
                  </a:lnTo>
                  <a:lnTo>
                    <a:pt x="0" y="1401"/>
                  </a:lnTo>
                  <a:lnTo>
                    <a:pt x="0" y="1648"/>
                  </a:lnTo>
                  <a:lnTo>
                    <a:pt x="41" y="1854"/>
                  </a:lnTo>
                  <a:lnTo>
                    <a:pt x="124" y="2018"/>
                  </a:lnTo>
                  <a:lnTo>
                    <a:pt x="288" y="2183"/>
                  </a:lnTo>
                  <a:lnTo>
                    <a:pt x="453" y="2307"/>
                  </a:lnTo>
                  <a:lnTo>
                    <a:pt x="659" y="2389"/>
                  </a:lnTo>
                  <a:lnTo>
                    <a:pt x="865" y="2430"/>
                  </a:lnTo>
                  <a:lnTo>
                    <a:pt x="1071" y="2430"/>
                  </a:lnTo>
                  <a:lnTo>
                    <a:pt x="1318" y="2348"/>
                  </a:lnTo>
                  <a:lnTo>
                    <a:pt x="1524" y="2265"/>
                  </a:lnTo>
                  <a:lnTo>
                    <a:pt x="1771" y="2101"/>
                  </a:lnTo>
                  <a:lnTo>
                    <a:pt x="1977" y="1936"/>
                  </a:lnTo>
                  <a:lnTo>
                    <a:pt x="2142" y="1730"/>
                  </a:lnTo>
                  <a:lnTo>
                    <a:pt x="2265" y="1483"/>
                  </a:lnTo>
                  <a:lnTo>
                    <a:pt x="2348" y="1277"/>
                  </a:lnTo>
                  <a:lnTo>
                    <a:pt x="2348" y="1030"/>
                  </a:lnTo>
                  <a:lnTo>
                    <a:pt x="2348" y="783"/>
                  </a:lnTo>
                  <a:lnTo>
                    <a:pt x="2307" y="577"/>
                  </a:lnTo>
                  <a:lnTo>
                    <a:pt x="2224" y="412"/>
                  </a:lnTo>
                  <a:lnTo>
                    <a:pt x="2101" y="247"/>
                  </a:lnTo>
                  <a:lnTo>
                    <a:pt x="1895" y="124"/>
                  </a:lnTo>
                  <a:lnTo>
                    <a:pt x="1689" y="41"/>
                  </a:lnTo>
                  <a:lnTo>
                    <a:pt x="1483"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92" name="Google Shape;1302;p65">
              <a:extLst>
                <a:ext uri="{FF2B5EF4-FFF2-40B4-BE49-F238E27FC236}">
                  <a16:creationId xmlns:a16="http://schemas.microsoft.com/office/drawing/2014/main" id="{06DC915A-5656-1DB1-B31C-1CA3A0BA5AF3}"/>
                </a:ext>
              </a:extLst>
            </p:cNvPr>
            <p:cNvSpPr/>
            <p:nvPr/>
          </p:nvSpPr>
          <p:spPr>
            <a:xfrm>
              <a:off x="3919125" y="2678325"/>
              <a:ext cx="36075" cy="38100"/>
            </a:xfrm>
            <a:custGeom>
              <a:avLst/>
              <a:gdLst/>
              <a:ahLst/>
              <a:cxnLst/>
              <a:rect l="l" t="t" r="r" b="b"/>
              <a:pathLst>
                <a:path w="1443" h="1524" extrusionOk="0">
                  <a:moveTo>
                    <a:pt x="660" y="0"/>
                  </a:moveTo>
                  <a:lnTo>
                    <a:pt x="454" y="82"/>
                  </a:lnTo>
                  <a:lnTo>
                    <a:pt x="289" y="165"/>
                  </a:lnTo>
                  <a:lnTo>
                    <a:pt x="165" y="247"/>
                  </a:lnTo>
                  <a:lnTo>
                    <a:pt x="83" y="453"/>
                  </a:lnTo>
                  <a:lnTo>
                    <a:pt x="83" y="536"/>
                  </a:lnTo>
                  <a:lnTo>
                    <a:pt x="83" y="618"/>
                  </a:lnTo>
                  <a:lnTo>
                    <a:pt x="165" y="783"/>
                  </a:lnTo>
                  <a:lnTo>
                    <a:pt x="289" y="865"/>
                  </a:lnTo>
                  <a:lnTo>
                    <a:pt x="413" y="1030"/>
                  </a:lnTo>
                  <a:lnTo>
                    <a:pt x="454" y="1153"/>
                  </a:lnTo>
                  <a:lnTo>
                    <a:pt x="371" y="1277"/>
                  </a:lnTo>
                  <a:lnTo>
                    <a:pt x="248" y="1318"/>
                  </a:lnTo>
                  <a:lnTo>
                    <a:pt x="124" y="1318"/>
                  </a:lnTo>
                  <a:lnTo>
                    <a:pt x="83" y="1277"/>
                  </a:lnTo>
                  <a:lnTo>
                    <a:pt x="1" y="1318"/>
                  </a:lnTo>
                  <a:lnTo>
                    <a:pt x="1" y="1400"/>
                  </a:lnTo>
                  <a:lnTo>
                    <a:pt x="42" y="1483"/>
                  </a:lnTo>
                  <a:lnTo>
                    <a:pt x="207" y="1524"/>
                  </a:lnTo>
                  <a:lnTo>
                    <a:pt x="371" y="1483"/>
                  </a:lnTo>
                  <a:lnTo>
                    <a:pt x="495" y="1400"/>
                  </a:lnTo>
                  <a:lnTo>
                    <a:pt x="577" y="1277"/>
                  </a:lnTo>
                  <a:lnTo>
                    <a:pt x="619" y="1153"/>
                  </a:lnTo>
                  <a:lnTo>
                    <a:pt x="619" y="1030"/>
                  </a:lnTo>
                  <a:lnTo>
                    <a:pt x="577" y="947"/>
                  </a:lnTo>
                  <a:lnTo>
                    <a:pt x="495" y="824"/>
                  </a:lnTo>
                  <a:lnTo>
                    <a:pt x="413" y="741"/>
                  </a:lnTo>
                  <a:lnTo>
                    <a:pt x="330" y="659"/>
                  </a:lnTo>
                  <a:lnTo>
                    <a:pt x="289" y="577"/>
                  </a:lnTo>
                  <a:lnTo>
                    <a:pt x="289" y="494"/>
                  </a:lnTo>
                  <a:lnTo>
                    <a:pt x="330" y="371"/>
                  </a:lnTo>
                  <a:lnTo>
                    <a:pt x="413" y="330"/>
                  </a:lnTo>
                  <a:lnTo>
                    <a:pt x="536" y="330"/>
                  </a:lnTo>
                  <a:lnTo>
                    <a:pt x="660" y="412"/>
                  </a:lnTo>
                  <a:lnTo>
                    <a:pt x="742" y="536"/>
                  </a:lnTo>
                  <a:lnTo>
                    <a:pt x="742" y="700"/>
                  </a:lnTo>
                  <a:lnTo>
                    <a:pt x="742" y="741"/>
                  </a:lnTo>
                  <a:lnTo>
                    <a:pt x="783" y="783"/>
                  </a:lnTo>
                  <a:lnTo>
                    <a:pt x="866" y="783"/>
                  </a:lnTo>
                  <a:lnTo>
                    <a:pt x="907" y="741"/>
                  </a:lnTo>
                  <a:lnTo>
                    <a:pt x="907" y="618"/>
                  </a:lnTo>
                  <a:lnTo>
                    <a:pt x="907" y="494"/>
                  </a:lnTo>
                  <a:lnTo>
                    <a:pt x="866" y="371"/>
                  </a:lnTo>
                  <a:lnTo>
                    <a:pt x="783" y="288"/>
                  </a:lnTo>
                  <a:lnTo>
                    <a:pt x="660" y="206"/>
                  </a:lnTo>
                  <a:lnTo>
                    <a:pt x="907" y="165"/>
                  </a:lnTo>
                  <a:lnTo>
                    <a:pt x="1072" y="247"/>
                  </a:lnTo>
                  <a:lnTo>
                    <a:pt x="1195" y="330"/>
                  </a:lnTo>
                  <a:lnTo>
                    <a:pt x="1236" y="453"/>
                  </a:lnTo>
                  <a:lnTo>
                    <a:pt x="1278" y="577"/>
                  </a:lnTo>
                  <a:lnTo>
                    <a:pt x="1236" y="700"/>
                  </a:lnTo>
                  <a:lnTo>
                    <a:pt x="1236" y="741"/>
                  </a:lnTo>
                  <a:lnTo>
                    <a:pt x="1278" y="824"/>
                  </a:lnTo>
                  <a:lnTo>
                    <a:pt x="1360" y="824"/>
                  </a:lnTo>
                  <a:lnTo>
                    <a:pt x="1401" y="783"/>
                  </a:lnTo>
                  <a:lnTo>
                    <a:pt x="1442" y="577"/>
                  </a:lnTo>
                  <a:lnTo>
                    <a:pt x="1442" y="412"/>
                  </a:lnTo>
                  <a:lnTo>
                    <a:pt x="1319" y="206"/>
                  </a:lnTo>
                  <a:lnTo>
                    <a:pt x="1195" y="82"/>
                  </a:lnTo>
                  <a:lnTo>
                    <a:pt x="1030" y="0"/>
                  </a:lnTo>
                  <a:close/>
                </a:path>
              </a:pathLst>
            </a:custGeom>
            <a:solidFill>
              <a:srgbClr val="E08A60"/>
            </a:solidFill>
            <a:ln>
              <a:noFill/>
            </a:ln>
          </p:spPr>
          <p:txBody>
            <a:bodyPr spcFirstLastPara="1" wrap="square" lIns="91425" tIns="91425" rIns="91425" bIns="91425" anchor="ctr" anchorCtr="0">
              <a:noAutofit/>
            </a:bodyPr>
            <a:lstStyle/>
            <a:p>
              <a:pPr defTabSz="914378"/>
              <a:endParaRPr>
                <a:ea typeface="+mn-ea"/>
              </a:endParaRPr>
            </a:p>
          </p:txBody>
        </p:sp>
        <p:sp>
          <p:nvSpPr>
            <p:cNvPr id="93" name="Google Shape;1303;p65">
              <a:extLst>
                <a:ext uri="{FF2B5EF4-FFF2-40B4-BE49-F238E27FC236}">
                  <a16:creationId xmlns:a16="http://schemas.microsoft.com/office/drawing/2014/main" id="{5DDE8361-59D8-8A31-635F-367552EED956}"/>
                </a:ext>
              </a:extLst>
            </p:cNvPr>
            <p:cNvSpPr/>
            <p:nvPr/>
          </p:nvSpPr>
          <p:spPr>
            <a:xfrm>
              <a:off x="3746150" y="2684500"/>
              <a:ext cx="45325" cy="18550"/>
            </a:xfrm>
            <a:custGeom>
              <a:avLst/>
              <a:gdLst/>
              <a:ahLst/>
              <a:cxnLst/>
              <a:rect l="l" t="t" r="r" b="b"/>
              <a:pathLst>
                <a:path w="1813" h="742" extrusionOk="0">
                  <a:moveTo>
                    <a:pt x="1524" y="0"/>
                  </a:moveTo>
                  <a:lnTo>
                    <a:pt x="1483" y="83"/>
                  </a:lnTo>
                  <a:lnTo>
                    <a:pt x="1277" y="206"/>
                  </a:lnTo>
                  <a:lnTo>
                    <a:pt x="989" y="330"/>
                  </a:lnTo>
                  <a:lnTo>
                    <a:pt x="824" y="371"/>
                  </a:lnTo>
                  <a:lnTo>
                    <a:pt x="659" y="371"/>
                  </a:lnTo>
                  <a:lnTo>
                    <a:pt x="454" y="330"/>
                  </a:lnTo>
                  <a:lnTo>
                    <a:pt x="289" y="247"/>
                  </a:lnTo>
                  <a:lnTo>
                    <a:pt x="206" y="206"/>
                  </a:lnTo>
                  <a:lnTo>
                    <a:pt x="165" y="206"/>
                  </a:lnTo>
                  <a:lnTo>
                    <a:pt x="83" y="247"/>
                  </a:lnTo>
                  <a:lnTo>
                    <a:pt x="42" y="289"/>
                  </a:lnTo>
                  <a:lnTo>
                    <a:pt x="0" y="371"/>
                  </a:lnTo>
                  <a:lnTo>
                    <a:pt x="0" y="453"/>
                  </a:lnTo>
                  <a:lnTo>
                    <a:pt x="42" y="536"/>
                  </a:lnTo>
                  <a:lnTo>
                    <a:pt x="83" y="577"/>
                  </a:lnTo>
                  <a:lnTo>
                    <a:pt x="412" y="700"/>
                  </a:lnTo>
                  <a:lnTo>
                    <a:pt x="701" y="742"/>
                  </a:lnTo>
                  <a:lnTo>
                    <a:pt x="1030" y="700"/>
                  </a:lnTo>
                  <a:lnTo>
                    <a:pt x="1318" y="618"/>
                  </a:lnTo>
                  <a:lnTo>
                    <a:pt x="1566" y="494"/>
                  </a:lnTo>
                  <a:lnTo>
                    <a:pt x="1771" y="289"/>
                  </a:lnTo>
                  <a:lnTo>
                    <a:pt x="1813" y="247"/>
                  </a:lnTo>
                  <a:lnTo>
                    <a:pt x="1813" y="165"/>
                  </a:lnTo>
                  <a:lnTo>
                    <a:pt x="1771" y="83"/>
                  </a:lnTo>
                  <a:lnTo>
                    <a:pt x="1730" y="41"/>
                  </a:lnTo>
                  <a:lnTo>
                    <a:pt x="1689" y="0"/>
                  </a:lnTo>
                  <a:close/>
                </a:path>
              </a:pathLst>
            </a:custGeom>
            <a:solidFill>
              <a:srgbClr val="D96B5A"/>
            </a:solidFill>
            <a:ln>
              <a:noFill/>
            </a:ln>
          </p:spPr>
          <p:txBody>
            <a:bodyPr spcFirstLastPara="1" wrap="square" lIns="91425" tIns="91425" rIns="91425" bIns="91425" anchor="ctr" anchorCtr="0">
              <a:noAutofit/>
            </a:bodyPr>
            <a:lstStyle/>
            <a:p>
              <a:pPr defTabSz="914378"/>
              <a:endParaRPr>
                <a:ea typeface="+mn-ea"/>
              </a:endParaRPr>
            </a:p>
          </p:txBody>
        </p:sp>
        <p:sp>
          <p:nvSpPr>
            <p:cNvPr id="94" name="Google Shape;1304;p65">
              <a:extLst>
                <a:ext uri="{FF2B5EF4-FFF2-40B4-BE49-F238E27FC236}">
                  <a16:creationId xmlns:a16="http://schemas.microsoft.com/office/drawing/2014/main" id="{D92076F1-51A4-1EF4-D92A-BD4965CE9C7B}"/>
                </a:ext>
              </a:extLst>
            </p:cNvPr>
            <p:cNvSpPr/>
            <p:nvPr/>
          </p:nvSpPr>
          <p:spPr>
            <a:xfrm>
              <a:off x="3751300" y="2656700"/>
              <a:ext cx="13400" cy="11350"/>
            </a:xfrm>
            <a:custGeom>
              <a:avLst/>
              <a:gdLst/>
              <a:ahLst/>
              <a:cxnLst/>
              <a:rect l="l" t="t" r="r" b="b"/>
              <a:pathLst>
                <a:path w="536" h="454" extrusionOk="0">
                  <a:moveTo>
                    <a:pt x="124" y="0"/>
                  </a:moveTo>
                  <a:lnTo>
                    <a:pt x="83" y="41"/>
                  </a:lnTo>
                  <a:lnTo>
                    <a:pt x="0" y="124"/>
                  </a:lnTo>
                  <a:lnTo>
                    <a:pt x="0" y="247"/>
                  </a:lnTo>
                  <a:lnTo>
                    <a:pt x="0" y="412"/>
                  </a:lnTo>
                  <a:lnTo>
                    <a:pt x="42" y="453"/>
                  </a:lnTo>
                  <a:lnTo>
                    <a:pt x="83" y="453"/>
                  </a:lnTo>
                  <a:lnTo>
                    <a:pt x="83" y="412"/>
                  </a:lnTo>
                  <a:lnTo>
                    <a:pt x="83" y="165"/>
                  </a:lnTo>
                  <a:lnTo>
                    <a:pt x="124" y="124"/>
                  </a:lnTo>
                  <a:lnTo>
                    <a:pt x="165" y="83"/>
                  </a:lnTo>
                  <a:lnTo>
                    <a:pt x="289" y="83"/>
                  </a:lnTo>
                  <a:lnTo>
                    <a:pt x="453" y="165"/>
                  </a:lnTo>
                  <a:lnTo>
                    <a:pt x="536" y="165"/>
                  </a:lnTo>
                  <a:lnTo>
                    <a:pt x="536" y="124"/>
                  </a:lnTo>
                  <a:lnTo>
                    <a:pt x="536" y="83"/>
                  </a:lnTo>
                  <a:lnTo>
                    <a:pt x="330" y="0"/>
                  </a:lnTo>
                  <a:close/>
                </a:path>
              </a:pathLst>
            </a:custGeom>
            <a:solidFill>
              <a:srgbClr val="E08A60"/>
            </a:solidFill>
            <a:ln>
              <a:noFill/>
            </a:ln>
          </p:spPr>
          <p:txBody>
            <a:bodyPr spcFirstLastPara="1" wrap="square" lIns="91425" tIns="91425" rIns="91425" bIns="91425" anchor="ctr" anchorCtr="0">
              <a:noAutofit/>
            </a:bodyPr>
            <a:lstStyle/>
            <a:p>
              <a:pPr defTabSz="914378"/>
              <a:endParaRPr>
                <a:ea typeface="+mn-ea"/>
              </a:endParaRPr>
            </a:p>
          </p:txBody>
        </p:sp>
        <p:sp>
          <p:nvSpPr>
            <p:cNvPr id="95" name="Google Shape;1305;p65">
              <a:extLst>
                <a:ext uri="{FF2B5EF4-FFF2-40B4-BE49-F238E27FC236}">
                  <a16:creationId xmlns:a16="http://schemas.microsoft.com/office/drawing/2014/main" id="{5D1D07D1-829E-DFD0-B616-979A53AE567E}"/>
                </a:ext>
              </a:extLst>
            </p:cNvPr>
            <p:cNvSpPr/>
            <p:nvPr/>
          </p:nvSpPr>
          <p:spPr>
            <a:xfrm>
              <a:off x="3707025" y="2677275"/>
              <a:ext cx="29875" cy="20625"/>
            </a:xfrm>
            <a:custGeom>
              <a:avLst/>
              <a:gdLst/>
              <a:ahLst/>
              <a:cxnLst/>
              <a:rect l="l" t="t" r="r" b="b"/>
              <a:pathLst>
                <a:path w="1195" h="825" extrusionOk="0">
                  <a:moveTo>
                    <a:pt x="618" y="1"/>
                  </a:moveTo>
                  <a:lnTo>
                    <a:pt x="371" y="42"/>
                  </a:lnTo>
                  <a:lnTo>
                    <a:pt x="165" y="124"/>
                  </a:lnTo>
                  <a:lnTo>
                    <a:pt x="42" y="248"/>
                  </a:lnTo>
                  <a:lnTo>
                    <a:pt x="0" y="413"/>
                  </a:lnTo>
                  <a:lnTo>
                    <a:pt x="42" y="578"/>
                  </a:lnTo>
                  <a:lnTo>
                    <a:pt x="165" y="701"/>
                  </a:lnTo>
                  <a:lnTo>
                    <a:pt x="371" y="783"/>
                  </a:lnTo>
                  <a:lnTo>
                    <a:pt x="577" y="825"/>
                  </a:lnTo>
                  <a:lnTo>
                    <a:pt x="824" y="783"/>
                  </a:lnTo>
                  <a:lnTo>
                    <a:pt x="1030" y="701"/>
                  </a:lnTo>
                  <a:lnTo>
                    <a:pt x="1154" y="578"/>
                  </a:lnTo>
                  <a:lnTo>
                    <a:pt x="1195" y="413"/>
                  </a:lnTo>
                  <a:lnTo>
                    <a:pt x="1154"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1306;p65">
              <a:extLst>
                <a:ext uri="{FF2B5EF4-FFF2-40B4-BE49-F238E27FC236}">
                  <a16:creationId xmlns:a16="http://schemas.microsoft.com/office/drawing/2014/main" id="{E65A1F0D-D308-93FB-08DA-4679066BA5BD}"/>
                </a:ext>
              </a:extLst>
            </p:cNvPr>
            <p:cNvSpPr/>
            <p:nvPr/>
          </p:nvSpPr>
          <p:spPr>
            <a:xfrm>
              <a:off x="3799700" y="2677275"/>
              <a:ext cx="29875" cy="20625"/>
            </a:xfrm>
            <a:custGeom>
              <a:avLst/>
              <a:gdLst/>
              <a:ahLst/>
              <a:cxnLst/>
              <a:rect l="l" t="t" r="r" b="b"/>
              <a:pathLst>
                <a:path w="1195" h="825" extrusionOk="0">
                  <a:moveTo>
                    <a:pt x="618" y="1"/>
                  </a:moveTo>
                  <a:lnTo>
                    <a:pt x="371" y="42"/>
                  </a:lnTo>
                  <a:lnTo>
                    <a:pt x="165" y="124"/>
                  </a:lnTo>
                  <a:lnTo>
                    <a:pt x="41" y="248"/>
                  </a:lnTo>
                  <a:lnTo>
                    <a:pt x="0" y="413"/>
                  </a:lnTo>
                  <a:lnTo>
                    <a:pt x="41" y="578"/>
                  </a:lnTo>
                  <a:lnTo>
                    <a:pt x="165" y="701"/>
                  </a:lnTo>
                  <a:lnTo>
                    <a:pt x="371" y="783"/>
                  </a:lnTo>
                  <a:lnTo>
                    <a:pt x="618" y="825"/>
                  </a:lnTo>
                  <a:lnTo>
                    <a:pt x="824" y="783"/>
                  </a:lnTo>
                  <a:lnTo>
                    <a:pt x="1030" y="701"/>
                  </a:lnTo>
                  <a:lnTo>
                    <a:pt x="1153" y="578"/>
                  </a:lnTo>
                  <a:lnTo>
                    <a:pt x="1195" y="413"/>
                  </a:lnTo>
                  <a:lnTo>
                    <a:pt x="1153"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p>
              <a:pPr defTabSz="914378"/>
              <a:endParaRPr>
                <a:ea typeface="+mn-ea"/>
              </a:endParaRPr>
            </a:p>
          </p:txBody>
        </p:sp>
        <p:sp>
          <p:nvSpPr>
            <p:cNvPr id="97" name="Google Shape;1307;p65">
              <a:extLst>
                <a:ext uri="{FF2B5EF4-FFF2-40B4-BE49-F238E27FC236}">
                  <a16:creationId xmlns:a16="http://schemas.microsoft.com/office/drawing/2014/main" id="{7570D44F-205C-DD60-9E4F-5FCD8D281C15}"/>
                </a:ext>
              </a:extLst>
            </p:cNvPr>
            <p:cNvSpPr/>
            <p:nvPr/>
          </p:nvSpPr>
          <p:spPr>
            <a:xfrm>
              <a:off x="3804850" y="2649475"/>
              <a:ext cx="18550" cy="17550"/>
            </a:xfrm>
            <a:custGeom>
              <a:avLst/>
              <a:gdLst/>
              <a:ahLst/>
              <a:cxnLst/>
              <a:rect l="l" t="t" r="r" b="b"/>
              <a:pathLst>
                <a:path w="742" h="702" extrusionOk="0">
                  <a:moveTo>
                    <a:pt x="206" y="1"/>
                  </a:moveTo>
                  <a:lnTo>
                    <a:pt x="82" y="83"/>
                  </a:lnTo>
                  <a:lnTo>
                    <a:pt x="0" y="207"/>
                  </a:lnTo>
                  <a:lnTo>
                    <a:pt x="0" y="330"/>
                  </a:lnTo>
                  <a:lnTo>
                    <a:pt x="0" y="495"/>
                  </a:lnTo>
                  <a:lnTo>
                    <a:pt x="82" y="619"/>
                  </a:lnTo>
                  <a:lnTo>
                    <a:pt x="206" y="701"/>
                  </a:lnTo>
                  <a:lnTo>
                    <a:pt x="494" y="701"/>
                  </a:lnTo>
                  <a:lnTo>
                    <a:pt x="618" y="619"/>
                  </a:lnTo>
                  <a:lnTo>
                    <a:pt x="700" y="495"/>
                  </a:lnTo>
                  <a:lnTo>
                    <a:pt x="741" y="330"/>
                  </a:lnTo>
                  <a:lnTo>
                    <a:pt x="700" y="207"/>
                  </a:lnTo>
                  <a:lnTo>
                    <a:pt x="618" y="83"/>
                  </a:lnTo>
                  <a:lnTo>
                    <a:pt x="494"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98" name="Google Shape;1308;p65">
              <a:extLst>
                <a:ext uri="{FF2B5EF4-FFF2-40B4-BE49-F238E27FC236}">
                  <a16:creationId xmlns:a16="http://schemas.microsoft.com/office/drawing/2014/main" id="{F5FCF9E9-0FA8-9F64-B5FE-6FD9AEDB2E50}"/>
                </a:ext>
              </a:extLst>
            </p:cNvPr>
            <p:cNvSpPr/>
            <p:nvPr/>
          </p:nvSpPr>
          <p:spPr>
            <a:xfrm>
              <a:off x="3806900" y="2652575"/>
              <a:ext cx="5175" cy="5175"/>
            </a:xfrm>
            <a:custGeom>
              <a:avLst/>
              <a:gdLst/>
              <a:ahLst/>
              <a:cxnLst/>
              <a:rect l="l" t="t" r="r" b="b"/>
              <a:pathLst>
                <a:path w="207" h="207" extrusionOk="0">
                  <a:moveTo>
                    <a:pt x="42" y="0"/>
                  </a:moveTo>
                  <a:lnTo>
                    <a:pt x="0" y="83"/>
                  </a:lnTo>
                  <a:lnTo>
                    <a:pt x="42" y="165"/>
                  </a:lnTo>
                  <a:lnTo>
                    <a:pt x="124" y="206"/>
                  </a:lnTo>
                  <a:lnTo>
                    <a:pt x="165" y="165"/>
                  </a:lnTo>
                  <a:lnTo>
                    <a:pt x="206" y="83"/>
                  </a:lnTo>
                  <a:lnTo>
                    <a:pt x="165"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99" name="Google Shape;1309;p65">
              <a:extLst>
                <a:ext uri="{FF2B5EF4-FFF2-40B4-BE49-F238E27FC236}">
                  <a16:creationId xmlns:a16="http://schemas.microsoft.com/office/drawing/2014/main" id="{6C04F85D-8AA9-AE0A-479B-A72E54AE7519}"/>
                </a:ext>
              </a:extLst>
            </p:cNvPr>
            <p:cNvSpPr/>
            <p:nvPr/>
          </p:nvSpPr>
          <p:spPr>
            <a:xfrm>
              <a:off x="3713200" y="2649475"/>
              <a:ext cx="17525" cy="17550"/>
            </a:xfrm>
            <a:custGeom>
              <a:avLst/>
              <a:gdLst/>
              <a:ahLst/>
              <a:cxnLst/>
              <a:rect l="l" t="t" r="r" b="b"/>
              <a:pathLst>
                <a:path w="701" h="702" extrusionOk="0">
                  <a:moveTo>
                    <a:pt x="206" y="1"/>
                  </a:moveTo>
                  <a:lnTo>
                    <a:pt x="83" y="83"/>
                  </a:lnTo>
                  <a:lnTo>
                    <a:pt x="1" y="207"/>
                  </a:lnTo>
                  <a:lnTo>
                    <a:pt x="1" y="330"/>
                  </a:lnTo>
                  <a:lnTo>
                    <a:pt x="1" y="495"/>
                  </a:lnTo>
                  <a:lnTo>
                    <a:pt x="83" y="619"/>
                  </a:lnTo>
                  <a:lnTo>
                    <a:pt x="206" y="701"/>
                  </a:lnTo>
                  <a:lnTo>
                    <a:pt x="495" y="701"/>
                  </a:lnTo>
                  <a:lnTo>
                    <a:pt x="618" y="619"/>
                  </a:lnTo>
                  <a:lnTo>
                    <a:pt x="701" y="495"/>
                  </a:lnTo>
                  <a:lnTo>
                    <a:pt x="701" y="330"/>
                  </a:lnTo>
                  <a:lnTo>
                    <a:pt x="701" y="207"/>
                  </a:lnTo>
                  <a:lnTo>
                    <a:pt x="618" y="83"/>
                  </a:lnTo>
                  <a:lnTo>
                    <a:pt x="495"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00" name="Google Shape;1310;p65">
              <a:extLst>
                <a:ext uri="{FF2B5EF4-FFF2-40B4-BE49-F238E27FC236}">
                  <a16:creationId xmlns:a16="http://schemas.microsoft.com/office/drawing/2014/main" id="{82533453-3680-2483-16ED-3CA5B67B5D84}"/>
                </a:ext>
              </a:extLst>
            </p:cNvPr>
            <p:cNvSpPr/>
            <p:nvPr/>
          </p:nvSpPr>
          <p:spPr>
            <a:xfrm>
              <a:off x="3715250" y="2652575"/>
              <a:ext cx="5175" cy="5175"/>
            </a:xfrm>
            <a:custGeom>
              <a:avLst/>
              <a:gdLst/>
              <a:ahLst/>
              <a:cxnLst/>
              <a:rect l="l" t="t" r="r" b="b"/>
              <a:pathLst>
                <a:path w="207" h="207" extrusionOk="0">
                  <a:moveTo>
                    <a:pt x="42" y="0"/>
                  </a:moveTo>
                  <a:lnTo>
                    <a:pt x="1" y="83"/>
                  </a:lnTo>
                  <a:lnTo>
                    <a:pt x="42" y="165"/>
                  </a:lnTo>
                  <a:lnTo>
                    <a:pt x="124" y="206"/>
                  </a:lnTo>
                  <a:lnTo>
                    <a:pt x="166" y="165"/>
                  </a:lnTo>
                  <a:lnTo>
                    <a:pt x="207" y="83"/>
                  </a:lnTo>
                  <a:lnTo>
                    <a:pt x="166"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sp>
        <p:nvSpPr>
          <p:cNvPr id="101" name="TextBox 100">
            <a:extLst>
              <a:ext uri="{FF2B5EF4-FFF2-40B4-BE49-F238E27FC236}">
                <a16:creationId xmlns:a16="http://schemas.microsoft.com/office/drawing/2014/main" id="{B3F77D28-10A6-BE50-9087-798F39B0C2EE}"/>
              </a:ext>
            </a:extLst>
          </p:cNvPr>
          <p:cNvSpPr txBox="1"/>
          <p:nvPr/>
        </p:nvSpPr>
        <p:spPr>
          <a:xfrm>
            <a:off x="58392" y="669624"/>
            <a:ext cx="5215357" cy="954107"/>
          </a:xfrm>
          <a:prstGeom prst="rect">
            <a:avLst/>
          </a:prstGeom>
          <a:noFill/>
        </p:spPr>
        <p:txBody>
          <a:bodyPr wrap="square">
            <a:spAutoFit/>
          </a:bodyPr>
          <a:lstStyle/>
          <a:p>
            <a:r>
              <a:rPr lang="vi-VN" sz="2800" dirty="0">
                <a:solidFill>
                  <a:schemeClr val="bg1"/>
                </a:solidFill>
                <a:latin typeface="+mj-lt"/>
              </a:rPr>
              <a:t>Hai câu thơ đầu: giọng điệu đả kích  (từ ngữ thô mộc, suồng sã).</a:t>
            </a:r>
            <a:endParaRPr lang="en-US" sz="2800" dirty="0">
              <a:solidFill>
                <a:schemeClr val="bg1"/>
              </a:solidFill>
              <a:latin typeface="+mj-lt"/>
            </a:endParaRPr>
          </a:p>
        </p:txBody>
      </p:sp>
      <p:sp>
        <p:nvSpPr>
          <p:cNvPr id="102" name="TextBox 101">
            <a:extLst>
              <a:ext uri="{FF2B5EF4-FFF2-40B4-BE49-F238E27FC236}">
                <a16:creationId xmlns:a16="http://schemas.microsoft.com/office/drawing/2014/main" id="{BDE3F60F-8E7B-1238-8FD3-EBB1407883DD}"/>
              </a:ext>
            </a:extLst>
          </p:cNvPr>
          <p:cNvSpPr txBox="1"/>
          <p:nvPr/>
        </p:nvSpPr>
        <p:spPr>
          <a:xfrm>
            <a:off x="-148966" y="1902260"/>
            <a:ext cx="4571483" cy="954107"/>
          </a:xfrm>
          <a:prstGeom prst="rect">
            <a:avLst/>
          </a:prstGeom>
          <a:noFill/>
        </p:spPr>
        <p:txBody>
          <a:bodyPr wrap="square">
            <a:spAutoFit/>
          </a:bodyPr>
          <a:lstStyle/>
          <a:p>
            <a:pPr algn="ctr" defTabSz="914378"/>
            <a:r>
              <a:rPr lang="vi-VN" sz="2800" dirty="0">
                <a:solidFill>
                  <a:schemeClr val="bg1"/>
                </a:solidFill>
                <a:latin typeface="+mj-lt"/>
              </a:rPr>
              <a:t>Câu thơ thứ ba: mỉa mai – châm biếm </a:t>
            </a:r>
            <a:endParaRPr lang="en-US" sz="6000" dirty="0">
              <a:solidFill>
                <a:schemeClr val="bg1"/>
              </a:solidFill>
              <a:latin typeface="+mj-lt"/>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64FDB496-B0E1-4705-A887-0A3BDA077A64}"/>
              </a:ext>
            </a:extLst>
          </p:cNvPr>
          <p:cNvSpPr/>
          <p:nvPr/>
        </p:nvSpPr>
        <p:spPr>
          <a:xfrm>
            <a:off x="138855" y="3198005"/>
            <a:ext cx="6909215" cy="1384995"/>
          </a:xfrm>
          <a:prstGeom prst="rect">
            <a:avLst/>
          </a:prstGeom>
        </p:spPr>
        <p:txBody>
          <a:bodyPr wrap="square">
            <a:spAutoFit/>
          </a:bodyPr>
          <a:lstStyle/>
          <a:p>
            <a:r>
              <a:rPr lang="en-US" sz="2800" dirty="0">
                <a:solidFill>
                  <a:schemeClr val="bg1"/>
                </a:solidFill>
                <a:latin typeface="Times New Roman" panose="02020603050405020304" pitchFamily="18" charset="0"/>
                <a:ea typeface="Times New Roman" panose="02020603050405020304" pitchFamily="18" charset="0"/>
              </a:rPr>
              <a:t>-&gt;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kẻ</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bảo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pháp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hành</a:t>
            </a:r>
            <a:r>
              <a:rPr lang="en-US" sz="2800" dirty="0">
                <a:solidFill>
                  <a:schemeClr val="bg1"/>
                </a:solidFill>
                <a:latin typeface="Times New Roman" panose="02020603050405020304" pitchFamily="18" charset="0"/>
                <a:ea typeface="Times New Roman" panose="02020603050405020304" pitchFamily="18" charset="0"/>
              </a:rPr>
              <a:t> vi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rPr>
              <a:t> phi </a:t>
            </a:r>
            <a:r>
              <a:rPr lang="en-US" sz="2800" dirty="0" err="1">
                <a:solidFill>
                  <a:schemeClr val="bg1"/>
                </a:solidFill>
                <a:latin typeface="Times New Roman" panose="02020603050405020304" pitchFamily="18" charset="0"/>
                <a:ea typeface="Times New Roman" panose="02020603050405020304" pitchFamily="18" charset="0"/>
              </a:rPr>
              <a:t>pháp</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3479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barn(inVertical)">
                                      <p:cBhvr>
                                        <p:cTn id="16" dur="500"/>
                                        <p:tgtEl>
                                          <p:spTgt spid="6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barn(inVertical)">
                                      <p:cBhvr>
                                        <p:cTn id="24" dur="500"/>
                                        <p:tgtEl>
                                          <p:spTgt spid="6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inVertical)">
                                      <p:cBhvr>
                                        <p:cTn id="27" dur="500"/>
                                        <p:tgtEl>
                                          <p:spTgt spid="6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barn(inVertical)">
                                      <p:cBhvr>
                                        <p:cTn id="3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101" grpId="0"/>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214071" y="190123"/>
            <a:ext cx="6644403"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Tiếng cười trào phúng toát ra từ sự đối lập của thực tại xã hội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Google Shape;2160;p36">
            <a:extLst>
              <a:ext uri="{FF2B5EF4-FFF2-40B4-BE49-F238E27FC236}">
                <a16:creationId xmlns:a16="http://schemas.microsoft.com/office/drawing/2014/main" id="{C46DBE8A-608F-826E-1FB6-9334CF94C0FD}"/>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798;p26">
            <a:extLst>
              <a:ext uri="{FF2B5EF4-FFF2-40B4-BE49-F238E27FC236}">
                <a16:creationId xmlns:a16="http://schemas.microsoft.com/office/drawing/2014/main" id="{89F3C90E-947B-C236-550B-0D9B73D4BB13}"/>
              </a:ext>
            </a:extLst>
          </p:cNvPr>
          <p:cNvSpPr/>
          <p:nvPr/>
        </p:nvSpPr>
        <p:spPr>
          <a:xfrm>
            <a:off x="1947752" y="1568869"/>
            <a:ext cx="1236321"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algn="ctr" defTabSz="914378">
              <a:buClrTx/>
              <a:defRPr/>
            </a:pPr>
            <a:r>
              <a:rPr lang="en-US" sz="2400" b="1" i="1">
                <a:latin typeface="Times New Roman" panose="02020603050405020304" pitchFamily="18" charset="0"/>
                <a:ea typeface="+mn-ea"/>
                <a:cs typeface="Times New Roman" panose="02020603050405020304" pitchFamily="18" charset="0"/>
              </a:rPr>
              <a:t>01</a:t>
            </a:r>
            <a:endParaRPr sz="40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0" name="Google Shape;799;p26">
            <a:extLst>
              <a:ext uri="{FF2B5EF4-FFF2-40B4-BE49-F238E27FC236}">
                <a16:creationId xmlns:a16="http://schemas.microsoft.com/office/drawing/2014/main" id="{CAE9FEA1-7F4C-A177-2FB0-53DBCC230826}"/>
              </a:ext>
            </a:extLst>
          </p:cNvPr>
          <p:cNvSpPr/>
          <p:nvPr/>
        </p:nvSpPr>
        <p:spPr>
          <a:xfrm>
            <a:off x="1947752" y="3814809"/>
            <a:ext cx="1236321"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algn="ctr" defTabSz="914378">
              <a:buClrTx/>
              <a:defRPr/>
            </a:pPr>
            <a:r>
              <a:rPr lang="en-US" sz="2400" b="1" i="1">
                <a:latin typeface="Times New Roman" panose="02020603050405020304" pitchFamily="18" charset="0"/>
                <a:ea typeface="+mn-ea"/>
                <a:cs typeface="Times New Roman" panose="02020603050405020304" pitchFamily="18" charset="0"/>
              </a:rPr>
              <a:t>02</a:t>
            </a:r>
            <a:endParaRPr sz="40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1" name="Google Shape;800;p26">
            <a:extLst>
              <a:ext uri="{FF2B5EF4-FFF2-40B4-BE49-F238E27FC236}">
                <a16:creationId xmlns:a16="http://schemas.microsoft.com/office/drawing/2014/main" id="{FF87BB98-5B59-5A99-3486-53151DC13B46}"/>
              </a:ext>
            </a:extLst>
          </p:cNvPr>
          <p:cNvSpPr/>
          <p:nvPr/>
        </p:nvSpPr>
        <p:spPr>
          <a:xfrm>
            <a:off x="1088381" y="2358187"/>
            <a:ext cx="6241310" cy="907896"/>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ctr"/>
            <a:r>
              <a:rPr lang="vi-VN" sz="2800" i="1">
                <a:solidFill>
                  <a:schemeClr val="bg1"/>
                </a:solidFill>
                <a:latin typeface="+mj-lt"/>
              </a:rPr>
              <a:t>Lai Tân y cự thái bình thiên</a:t>
            </a:r>
            <a:endParaRPr lang="en-US" sz="2800">
              <a:solidFill>
                <a:schemeClr val="bg1"/>
              </a:solidFill>
              <a:latin typeface="+mj-lt"/>
            </a:endParaRPr>
          </a:p>
          <a:p>
            <a:pPr algn="ctr"/>
            <a:r>
              <a:rPr lang="vi-VN" sz="2800" i="1">
                <a:solidFill>
                  <a:schemeClr val="bg1"/>
                </a:solidFill>
                <a:latin typeface="+mj-lt"/>
              </a:rPr>
              <a:t>(Trời đất Lai Tân vẫn thái bình)</a:t>
            </a:r>
            <a:endParaRPr lang="en-US" sz="2800">
              <a:solidFill>
                <a:schemeClr val="bg1"/>
              </a:solidFill>
              <a:latin typeface="+mj-lt"/>
            </a:endParaRPr>
          </a:p>
        </p:txBody>
      </p:sp>
      <p:sp>
        <p:nvSpPr>
          <p:cNvPr id="22" name="Google Shape;853;p26">
            <a:extLst>
              <a:ext uri="{FF2B5EF4-FFF2-40B4-BE49-F238E27FC236}">
                <a16:creationId xmlns:a16="http://schemas.microsoft.com/office/drawing/2014/main" id="{018488F9-1812-5BD1-0D4D-3C386DB78DB2}"/>
              </a:ext>
            </a:extLst>
          </p:cNvPr>
          <p:cNvSpPr txBox="1"/>
          <p:nvPr/>
        </p:nvSpPr>
        <p:spPr>
          <a:xfrm>
            <a:off x="4466689" y="1503619"/>
            <a:ext cx="3391786" cy="609000"/>
          </a:xfrm>
          <a:prstGeom prst="rect">
            <a:avLst/>
          </a:prstGeom>
          <a:noFill/>
          <a:ln>
            <a:noFill/>
          </a:ln>
        </p:spPr>
        <p:txBody>
          <a:bodyPr spcFirstLastPara="1" wrap="square" lIns="91425" tIns="91425" rIns="91425" bIns="91425" anchor="ctr" anchorCtr="0">
            <a:noAutofit/>
          </a:bodyPr>
          <a:lstStyle/>
          <a:p>
            <a:r>
              <a:rPr lang="vi-VN" sz="2400" i="1">
                <a:solidFill>
                  <a:schemeClr val="bg1"/>
                </a:solidFill>
                <a:latin typeface="+mj-lt"/>
              </a:rPr>
              <a:t>Thái bình: cảnh yên ổn, thịnh vượng</a:t>
            </a:r>
            <a:endParaRPr lang="en-US" sz="2400">
              <a:solidFill>
                <a:schemeClr val="bg1"/>
              </a:solidFill>
              <a:latin typeface="+mj-lt"/>
            </a:endParaRPr>
          </a:p>
        </p:txBody>
      </p:sp>
      <p:sp>
        <p:nvSpPr>
          <p:cNvPr id="23" name="Google Shape;854;p26">
            <a:extLst>
              <a:ext uri="{FF2B5EF4-FFF2-40B4-BE49-F238E27FC236}">
                <a16:creationId xmlns:a16="http://schemas.microsoft.com/office/drawing/2014/main" id="{38C29101-8BE7-5150-362D-4D655BF66B56}"/>
              </a:ext>
            </a:extLst>
          </p:cNvPr>
          <p:cNvSpPr txBox="1"/>
          <p:nvPr/>
        </p:nvSpPr>
        <p:spPr>
          <a:xfrm>
            <a:off x="4525620" y="3736071"/>
            <a:ext cx="4808363" cy="609000"/>
          </a:xfrm>
          <a:prstGeom prst="rect">
            <a:avLst/>
          </a:prstGeom>
          <a:noFill/>
          <a:ln>
            <a:noFill/>
          </a:ln>
        </p:spPr>
        <p:txBody>
          <a:bodyPr spcFirstLastPara="1" wrap="square" lIns="91425" tIns="91425" rIns="91425" bIns="91425" anchor="ctr" anchorCtr="0">
            <a:noAutofit/>
          </a:bodyPr>
          <a:lstStyle/>
          <a:p>
            <a:r>
              <a:rPr lang="vi-VN" sz="2400" i="1" dirty="0">
                <a:solidFill>
                  <a:schemeClr val="bg1"/>
                </a:solidFill>
                <a:latin typeface="+mj-lt"/>
              </a:rPr>
              <a:t>sự giả tạo bởi</a:t>
            </a:r>
            <a:r>
              <a:rPr lang="en-US" sz="2400" i="1" dirty="0">
                <a:solidFill>
                  <a:schemeClr val="bg1"/>
                </a:solidFill>
                <a:latin typeface="+mj-lt"/>
              </a:rPr>
              <a:t>: </a:t>
            </a:r>
            <a:r>
              <a:rPr lang="vi-VN" sz="2400" i="1" dirty="0">
                <a:solidFill>
                  <a:schemeClr val="bg1"/>
                </a:solidFill>
                <a:latin typeface="+mj-lt"/>
              </a:rPr>
              <a:t>ban trưởng vi phạm pháp luật (đánh bạc), cảnh trưởng</a:t>
            </a:r>
            <a:r>
              <a:rPr lang="en-US" sz="2400" i="1" dirty="0">
                <a:solidFill>
                  <a:schemeClr val="bg1"/>
                </a:solidFill>
                <a:latin typeface="+mj-lt"/>
              </a:rPr>
              <a:t>: </a:t>
            </a:r>
            <a:r>
              <a:rPr lang="vi-VN" sz="2400" i="1" dirty="0">
                <a:solidFill>
                  <a:schemeClr val="bg1"/>
                </a:solidFill>
                <a:latin typeface="+mj-lt"/>
              </a:rPr>
              <a:t>trục lợi (kiếm ăn quanh), huyện trưởng yếu kém, thiếu gương mẫu</a:t>
            </a:r>
            <a:endParaRPr lang="en-US" sz="2400" dirty="0">
              <a:solidFill>
                <a:schemeClr val="bg1"/>
              </a:solidFill>
              <a:latin typeface="+mj-lt"/>
            </a:endParaRPr>
          </a:p>
        </p:txBody>
      </p:sp>
      <p:cxnSp>
        <p:nvCxnSpPr>
          <p:cNvPr id="24" name="Google Shape;855;p26">
            <a:extLst>
              <a:ext uri="{FF2B5EF4-FFF2-40B4-BE49-F238E27FC236}">
                <a16:creationId xmlns:a16="http://schemas.microsoft.com/office/drawing/2014/main" id="{535AA30F-8AE1-3D41-D30F-CBD24DE779F9}"/>
              </a:ext>
            </a:extLst>
          </p:cNvPr>
          <p:cNvCxnSpPr>
            <a:cxnSpLocks/>
            <a:stCxn id="19" idx="3"/>
            <a:endCxn id="22" idx="1"/>
          </p:cNvCxnSpPr>
          <p:nvPr/>
        </p:nvCxnSpPr>
        <p:spPr>
          <a:xfrm>
            <a:off x="3184073" y="1808119"/>
            <a:ext cx="1282616" cy="0"/>
          </a:xfrm>
          <a:prstGeom prst="straightConnector1">
            <a:avLst/>
          </a:prstGeom>
          <a:noFill/>
          <a:ln w="9525" cap="flat" cmpd="sng">
            <a:solidFill>
              <a:schemeClr val="bg1"/>
            </a:solidFill>
            <a:prstDash val="solid"/>
            <a:round/>
            <a:headEnd type="none" w="med" len="med"/>
            <a:tailEnd type="oval" w="med" len="med"/>
          </a:ln>
        </p:spPr>
      </p:cxnSp>
      <p:cxnSp>
        <p:nvCxnSpPr>
          <p:cNvPr id="25" name="Google Shape;856;p26">
            <a:extLst>
              <a:ext uri="{FF2B5EF4-FFF2-40B4-BE49-F238E27FC236}">
                <a16:creationId xmlns:a16="http://schemas.microsoft.com/office/drawing/2014/main" id="{72AE75B1-AC31-4A69-66BA-09BF116DFCB3}"/>
              </a:ext>
            </a:extLst>
          </p:cNvPr>
          <p:cNvCxnSpPr>
            <a:cxnSpLocks/>
            <a:stCxn id="20" idx="3"/>
            <a:endCxn id="23" idx="1"/>
          </p:cNvCxnSpPr>
          <p:nvPr/>
        </p:nvCxnSpPr>
        <p:spPr>
          <a:xfrm flipV="1">
            <a:off x="3184073" y="4040571"/>
            <a:ext cx="1341547" cy="13488"/>
          </a:xfrm>
          <a:prstGeom prst="straightConnector1">
            <a:avLst/>
          </a:prstGeom>
          <a:noFill/>
          <a:ln w="9525" cap="flat" cmpd="sng">
            <a:solidFill>
              <a:schemeClr val="bg1"/>
            </a:solidFill>
            <a:prstDash val="solid"/>
            <a:round/>
            <a:headEnd type="none" w="med" len="med"/>
            <a:tailEnd type="oval" w="med" len="med"/>
          </a:ln>
        </p:spPr>
      </p:cxnSp>
      <p:grpSp>
        <p:nvGrpSpPr>
          <p:cNvPr id="26" name="Google Shape;857;p26">
            <a:extLst>
              <a:ext uri="{FF2B5EF4-FFF2-40B4-BE49-F238E27FC236}">
                <a16:creationId xmlns:a16="http://schemas.microsoft.com/office/drawing/2014/main" id="{8D80B545-F98C-4300-E179-35623F228BF8}"/>
              </a:ext>
            </a:extLst>
          </p:cNvPr>
          <p:cNvGrpSpPr/>
          <p:nvPr/>
        </p:nvGrpSpPr>
        <p:grpSpPr>
          <a:xfrm>
            <a:off x="3644572" y="1872853"/>
            <a:ext cx="372621" cy="329385"/>
            <a:chOff x="3199454" y="2306991"/>
            <a:chExt cx="372621" cy="329385"/>
          </a:xfrm>
        </p:grpSpPr>
        <p:sp>
          <p:nvSpPr>
            <p:cNvPr id="27" name="Google Shape;858;p26">
              <a:extLst>
                <a:ext uri="{FF2B5EF4-FFF2-40B4-BE49-F238E27FC236}">
                  <a16:creationId xmlns:a16="http://schemas.microsoft.com/office/drawing/2014/main" id="{778F12C4-D695-EA23-F5D3-39D8E08D4A83}"/>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8" name="Google Shape;859;p26">
              <a:extLst>
                <a:ext uri="{FF2B5EF4-FFF2-40B4-BE49-F238E27FC236}">
                  <a16:creationId xmlns:a16="http://schemas.microsoft.com/office/drawing/2014/main" id="{E1488B02-1481-16DA-E5C9-86D544C53D99}"/>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29" name="Google Shape;860;p26">
            <a:extLst>
              <a:ext uri="{FF2B5EF4-FFF2-40B4-BE49-F238E27FC236}">
                <a16:creationId xmlns:a16="http://schemas.microsoft.com/office/drawing/2014/main" id="{60329906-B54B-9DFE-5443-3F9E2052A206}"/>
              </a:ext>
            </a:extLst>
          </p:cNvPr>
          <p:cNvGrpSpPr/>
          <p:nvPr/>
        </p:nvGrpSpPr>
        <p:grpSpPr>
          <a:xfrm>
            <a:off x="3533224" y="3594285"/>
            <a:ext cx="370978" cy="361187"/>
            <a:chOff x="3204349" y="4054012"/>
            <a:chExt cx="370978" cy="361187"/>
          </a:xfrm>
        </p:grpSpPr>
        <p:sp>
          <p:nvSpPr>
            <p:cNvPr id="30" name="Google Shape;861;p26">
              <a:extLst>
                <a:ext uri="{FF2B5EF4-FFF2-40B4-BE49-F238E27FC236}">
                  <a16:creationId xmlns:a16="http://schemas.microsoft.com/office/drawing/2014/main" id="{7FB2FF2B-0945-3800-C75A-407418900A34}"/>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862;p26">
              <a:extLst>
                <a:ext uri="{FF2B5EF4-FFF2-40B4-BE49-F238E27FC236}">
                  <a16:creationId xmlns:a16="http://schemas.microsoft.com/office/drawing/2014/main" id="{F3407A27-0C27-CEFB-A2EB-C3BF9C548003}"/>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863;p26">
              <a:extLst>
                <a:ext uri="{FF2B5EF4-FFF2-40B4-BE49-F238E27FC236}">
                  <a16:creationId xmlns:a16="http://schemas.microsoft.com/office/drawing/2014/main" id="{624151CF-B2AF-C16A-7CD3-22C3B1BAA92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864;p26">
              <a:extLst>
                <a:ext uri="{FF2B5EF4-FFF2-40B4-BE49-F238E27FC236}">
                  <a16:creationId xmlns:a16="http://schemas.microsoft.com/office/drawing/2014/main" id="{6D61553E-26EE-8B4B-2D77-F2460DC1F2F4}"/>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34" name="Google Shape;1526;p57">
            <a:extLst>
              <a:ext uri="{FF2B5EF4-FFF2-40B4-BE49-F238E27FC236}">
                <a16:creationId xmlns:a16="http://schemas.microsoft.com/office/drawing/2014/main" id="{22CDBF64-9213-32DC-C2A9-7CA3BC3D1787}"/>
              </a:ext>
            </a:extLst>
          </p:cNvPr>
          <p:cNvGrpSpPr/>
          <p:nvPr/>
        </p:nvGrpSpPr>
        <p:grpSpPr>
          <a:xfrm>
            <a:off x="73819" y="1089278"/>
            <a:ext cx="1739548" cy="2965132"/>
            <a:chOff x="6285325" y="2108025"/>
            <a:chExt cx="341500" cy="579525"/>
          </a:xfrm>
        </p:grpSpPr>
        <p:sp>
          <p:nvSpPr>
            <p:cNvPr id="35" name="Google Shape;1527;p57">
              <a:extLst>
                <a:ext uri="{FF2B5EF4-FFF2-40B4-BE49-F238E27FC236}">
                  <a16:creationId xmlns:a16="http://schemas.microsoft.com/office/drawing/2014/main" id="{42F0F711-5CA6-80B6-A28A-4ADAF3A77C21}"/>
                </a:ext>
              </a:extLst>
            </p:cNvPr>
            <p:cNvSpPr/>
            <p:nvPr/>
          </p:nvSpPr>
          <p:spPr>
            <a:xfrm>
              <a:off x="6361125" y="2668175"/>
              <a:ext cx="64925" cy="17600"/>
            </a:xfrm>
            <a:custGeom>
              <a:avLst/>
              <a:gdLst/>
              <a:ahLst/>
              <a:cxnLst/>
              <a:rect l="l" t="t" r="r" b="b"/>
              <a:pathLst>
                <a:path w="2597" h="704" extrusionOk="0">
                  <a:moveTo>
                    <a:pt x="1218" y="0"/>
                  </a:moveTo>
                  <a:cubicBezTo>
                    <a:pt x="1218" y="0"/>
                    <a:pt x="574" y="204"/>
                    <a:pt x="103" y="482"/>
                  </a:cubicBezTo>
                  <a:cubicBezTo>
                    <a:pt x="1" y="542"/>
                    <a:pt x="46" y="704"/>
                    <a:pt x="177" y="704"/>
                  </a:cubicBezTo>
                  <a:lnTo>
                    <a:pt x="2477" y="704"/>
                  </a:lnTo>
                  <a:cubicBezTo>
                    <a:pt x="2597" y="394"/>
                    <a:pt x="2389" y="0"/>
                    <a:pt x="2389"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1528;p57">
              <a:extLst>
                <a:ext uri="{FF2B5EF4-FFF2-40B4-BE49-F238E27FC236}">
                  <a16:creationId xmlns:a16="http://schemas.microsoft.com/office/drawing/2014/main" id="{957AB2DF-2A8D-985B-95F5-B4211505EE9F}"/>
                </a:ext>
              </a:extLst>
            </p:cNvPr>
            <p:cNvSpPr/>
            <p:nvPr/>
          </p:nvSpPr>
          <p:spPr>
            <a:xfrm>
              <a:off x="6360425" y="2667600"/>
              <a:ext cx="66325" cy="19950"/>
            </a:xfrm>
            <a:custGeom>
              <a:avLst/>
              <a:gdLst/>
              <a:ahLst/>
              <a:cxnLst/>
              <a:rect l="l" t="t" r="r" b="b"/>
              <a:pathLst>
                <a:path w="2653" h="798" extrusionOk="0">
                  <a:moveTo>
                    <a:pt x="1110" y="0"/>
                  </a:moveTo>
                  <a:cubicBezTo>
                    <a:pt x="1102" y="0"/>
                    <a:pt x="1093" y="2"/>
                    <a:pt x="1084" y="6"/>
                  </a:cubicBezTo>
                  <a:cubicBezTo>
                    <a:pt x="922" y="66"/>
                    <a:pt x="307" y="315"/>
                    <a:pt x="131" y="446"/>
                  </a:cubicBezTo>
                  <a:cubicBezTo>
                    <a:pt x="0" y="533"/>
                    <a:pt x="29" y="653"/>
                    <a:pt x="60" y="727"/>
                  </a:cubicBezTo>
                  <a:cubicBezTo>
                    <a:pt x="74" y="769"/>
                    <a:pt x="117" y="797"/>
                    <a:pt x="176" y="797"/>
                  </a:cubicBezTo>
                  <a:lnTo>
                    <a:pt x="2593" y="741"/>
                  </a:lnTo>
                  <a:cubicBezTo>
                    <a:pt x="2653" y="593"/>
                    <a:pt x="2611" y="403"/>
                    <a:pt x="2610" y="403"/>
                  </a:cubicBezTo>
                  <a:lnTo>
                    <a:pt x="2610" y="403"/>
                  </a:lnTo>
                  <a:lnTo>
                    <a:pt x="2009" y="463"/>
                  </a:lnTo>
                  <a:cubicBezTo>
                    <a:pt x="1994" y="464"/>
                    <a:pt x="1978" y="464"/>
                    <a:pt x="1963" y="464"/>
                  </a:cubicBezTo>
                  <a:cubicBezTo>
                    <a:pt x="1731" y="464"/>
                    <a:pt x="1514" y="364"/>
                    <a:pt x="1362" y="199"/>
                  </a:cubicBezTo>
                  <a:cubicBezTo>
                    <a:pt x="1291" y="111"/>
                    <a:pt x="1203" y="52"/>
                    <a:pt x="1158" y="23"/>
                  </a:cubicBezTo>
                  <a:cubicBezTo>
                    <a:pt x="1148" y="11"/>
                    <a:pt x="1130" y="0"/>
                    <a:pt x="1110"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7" name="Google Shape;1529;p57">
              <a:extLst>
                <a:ext uri="{FF2B5EF4-FFF2-40B4-BE49-F238E27FC236}">
                  <a16:creationId xmlns:a16="http://schemas.microsoft.com/office/drawing/2014/main" id="{4BFA01C7-59A8-FA21-3B4F-F54B76510E73}"/>
                </a:ext>
              </a:extLst>
            </p:cNvPr>
            <p:cNvSpPr/>
            <p:nvPr/>
          </p:nvSpPr>
          <p:spPr>
            <a:xfrm>
              <a:off x="6507025" y="2658225"/>
              <a:ext cx="62275" cy="27125"/>
            </a:xfrm>
            <a:custGeom>
              <a:avLst/>
              <a:gdLst/>
              <a:ahLst/>
              <a:cxnLst/>
              <a:rect l="l" t="t" r="r" b="b"/>
              <a:pathLst>
                <a:path w="2491" h="1085" extrusionOk="0">
                  <a:moveTo>
                    <a:pt x="1258" y="0"/>
                  </a:moveTo>
                  <a:cubicBezTo>
                    <a:pt x="1203" y="0"/>
                    <a:pt x="1172" y="1"/>
                    <a:pt x="1172" y="1"/>
                  </a:cubicBezTo>
                  <a:lnTo>
                    <a:pt x="56" y="381"/>
                  </a:lnTo>
                  <a:cubicBezTo>
                    <a:pt x="56" y="381"/>
                    <a:pt x="0" y="821"/>
                    <a:pt x="190" y="1084"/>
                  </a:cubicBezTo>
                  <a:lnTo>
                    <a:pt x="2389" y="325"/>
                  </a:lnTo>
                  <a:cubicBezTo>
                    <a:pt x="2491" y="279"/>
                    <a:pt x="2491" y="117"/>
                    <a:pt x="2375" y="89"/>
                  </a:cubicBezTo>
                  <a:cubicBezTo>
                    <a:pt x="1961" y="9"/>
                    <a:pt x="1457" y="0"/>
                    <a:pt x="1258"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8" name="Google Shape;1530;p57">
              <a:extLst>
                <a:ext uri="{FF2B5EF4-FFF2-40B4-BE49-F238E27FC236}">
                  <a16:creationId xmlns:a16="http://schemas.microsoft.com/office/drawing/2014/main" id="{C496A160-87DB-F61E-19D6-A27C19944AF0}"/>
                </a:ext>
              </a:extLst>
            </p:cNvPr>
            <p:cNvSpPr/>
            <p:nvPr/>
          </p:nvSpPr>
          <p:spPr>
            <a:xfrm>
              <a:off x="6508075" y="2656400"/>
              <a:ext cx="62725" cy="29750"/>
            </a:xfrm>
            <a:custGeom>
              <a:avLst/>
              <a:gdLst/>
              <a:ahLst/>
              <a:cxnLst/>
              <a:rect l="l" t="t" r="r" b="b"/>
              <a:pathLst>
                <a:path w="2509" h="1190" extrusionOk="0">
                  <a:moveTo>
                    <a:pt x="1291" y="0"/>
                  </a:moveTo>
                  <a:cubicBezTo>
                    <a:pt x="1260" y="0"/>
                    <a:pt x="1232" y="14"/>
                    <a:pt x="1217" y="32"/>
                  </a:cubicBezTo>
                  <a:cubicBezTo>
                    <a:pt x="1189" y="74"/>
                    <a:pt x="1144" y="162"/>
                    <a:pt x="1101" y="264"/>
                  </a:cubicBezTo>
                  <a:cubicBezTo>
                    <a:pt x="996" y="500"/>
                    <a:pt x="820" y="675"/>
                    <a:pt x="588" y="735"/>
                  </a:cubicBezTo>
                  <a:lnTo>
                    <a:pt x="0" y="879"/>
                  </a:lnTo>
                  <a:cubicBezTo>
                    <a:pt x="0" y="879"/>
                    <a:pt x="14" y="1087"/>
                    <a:pt x="116" y="1189"/>
                  </a:cubicBezTo>
                  <a:lnTo>
                    <a:pt x="2420" y="440"/>
                  </a:lnTo>
                  <a:cubicBezTo>
                    <a:pt x="2463" y="412"/>
                    <a:pt x="2491" y="384"/>
                    <a:pt x="2508" y="324"/>
                  </a:cubicBezTo>
                  <a:cubicBezTo>
                    <a:pt x="2508" y="250"/>
                    <a:pt x="2477" y="134"/>
                    <a:pt x="2347" y="88"/>
                  </a:cubicBezTo>
                  <a:cubicBezTo>
                    <a:pt x="2139" y="32"/>
                    <a:pt x="1467" y="0"/>
                    <a:pt x="1291"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1531;p57">
              <a:extLst>
                <a:ext uri="{FF2B5EF4-FFF2-40B4-BE49-F238E27FC236}">
                  <a16:creationId xmlns:a16="http://schemas.microsoft.com/office/drawing/2014/main" id="{583D53C0-430C-4CB3-7595-EA2E9AAFA359}"/>
                </a:ext>
              </a:extLst>
            </p:cNvPr>
            <p:cNvSpPr/>
            <p:nvPr/>
          </p:nvSpPr>
          <p:spPr>
            <a:xfrm>
              <a:off x="6357075" y="2501800"/>
              <a:ext cx="66425" cy="166400"/>
            </a:xfrm>
            <a:custGeom>
              <a:avLst/>
              <a:gdLst/>
              <a:ahLst/>
              <a:cxnLst/>
              <a:rect l="l" t="t" r="r" b="b"/>
              <a:pathLst>
                <a:path w="2657" h="6656" extrusionOk="0">
                  <a:moveTo>
                    <a:pt x="810" y="0"/>
                  </a:moveTo>
                  <a:cubicBezTo>
                    <a:pt x="1" y="2857"/>
                    <a:pt x="1380" y="6655"/>
                    <a:pt x="1380" y="6655"/>
                  </a:cubicBezTo>
                  <a:lnTo>
                    <a:pt x="2551" y="6655"/>
                  </a:lnTo>
                  <a:lnTo>
                    <a:pt x="2657" y="0"/>
                  </a:ln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1532;p57">
              <a:extLst>
                <a:ext uri="{FF2B5EF4-FFF2-40B4-BE49-F238E27FC236}">
                  <a16:creationId xmlns:a16="http://schemas.microsoft.com/office/drawing/2014/main" id="{23757C78-7DFA-06C4-00DC-5BF8F1559ED4}"/>
                </a:ext>
              </a:extLst>
            </p:cNvPr>
            <p:cNvSpPr/>
            <p:nvPr/>
          </p:nvSpPr>
          <p:spPr>
            <a:xfrm>
              <a:off x="6451625" y="2496250"/>
              <a:ext cx="86200" cy="171500"/>
            </a:xfrm>
            <a:custGeom>
              <a:avLst/>
              <a:gdLst/>
              <a:ahLst/>
              <a:cxnLst/>
              <a:rect l="l" t="t" r="r" b="b"/>
              <a:pathLst>
                <a:path w="3448" h="6860" extrusionOk="0">
                  <a:moveTo>
                    <a:pt x="1759" y="1"/>
                  </a:moveTo>
                  <a:lnTo>
                    <a:pt x="0" y="602"/>
                  </a:lnTo>
                  <a:lnTo>
                    <a:pt x="2272" y="6860"/>
                  </a:lnTo>
                  <a:lnTo>
                    <a:pt x="3388" y="6480"/>
                  </a:lnTo>
                  <a:cubicBezTo>
                    <a:pt x="3388" y="6480"/>
                    <a:pt x="3447" y="2435"/>
                    <a:pt x="1759"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1533;p57">
              <a:extLst>
                <a:ext uri="{FF2B5EF4-FFF2-40B4-BE49-F238E27FC236}">
                  <a16:creationId xmlns:a16="http://schemas.microsoft.com/office/drawing/2014/main" id="{7A788864-7416-A838-B096-8C7AB5112D4B}"/>
                </a:ext>
              </a:extLst>
            </p:cNvPr>
            <p:cNvSpPr/>
            <p:nvPr/>
          </p:nvSpPr>
          <p:spPr>
            <a:xfrm>
              <a:off x="6371075" y="2493000"/>
              <a:ext cx="137025" cy="52800"/>
            </a:xfrm>
            <a:custGeom>
              <a:avLst/>
              <a:gdLst/>
              <a:ahLst/>
              <a:cxnLst/>
              <a:rect l="l" t="t" r="r" b="b"/>
              <a:pathLst>
                <a:path w="5481" h="2112" extrusionOk="0">
                  <a:moveTo>
                    <a:pt x="116" y="1"/>
                  </a:moveTo>
                  <a:cubicBezTo>
                    <a:pt x="116" y="1"/>
                    <a:pt x="0" y="1436"/>
                    <a:pt x="0" y="2111"/>
                  </a:cubicBezTo>
                  <a:lnTo>
                    <a:pt x="5392" y="2111"/>
                  </a:lnTo>
                  <a:cubicBezTo>
                    <a:pt x="5392" y="2111"/>
                    <a:pt x="5480" y="806"/>
                    <a:pt x="5333"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1534;p57">
              <a:extLst>
                <a:ext uri="{FF2B5EF4-FFF2-40B4-BE49-F238E27FC236}">
                  <a16:creationId xmlns:a16="http://schemas.microsoft.com/office/drawing/2014/main" id="{247E4703-B538-AF95-417B-2EFD4BC6C8FD}"/>
                </a:ext>
              </a:extLst>
            </p:cNvPr>
            <p:cNvSpPr/>
            <p:nvPr/>
          </p:nvSpPr>
          <p:spPr>
            <a:xfrm>
              <a:off x="6415025" y="2534775"/>
              <a:ext cx="95975" cy="129025"/>
            </a:xfrm>
            <a:custGeom>
              <a:avLst/>
              <a:gdLst/>
              <a:ahLst/>
              <a:cxnLst/>
              <a:rect l="l" t="t" r="r" b="b"/>
              <a:pathLst>
                <a:path w="3839" h="5161" extrusionOk="0">
                  <a:moveTo>
                    <a:pt x="15" y="0"/>
                  </a:moveTo>
                  <a:lnTo>
                    <a:pt x="15" y="43"/>
                  </a:lnTo>
                  <a:lnTo>
                    <a:pt x="1" y="1319"/>
                  </a:lnTo>
                  <a:lnTo>
                    <a:pt x="1" y="2593"/>
                  </a:lnTo>
                  <a:lnTo>
                    <a:pt x="1" y="3870"/>
                  </a:lnTo>
                  <a:lnTo>
                    <a:pt x="15" y="5161"/>
                  </a:lnTo>
                  <a:lnTo>
                    <a:pt x="43" y="3870"/>
                  </a:lnTo>
                  <a:lnTo>
                    <a:pt x="57" y="2593"/>
                  </a:lnTo>
                  <a:lnTo>
                    <a:pt x="75" y="1319"/>
                  </a:lnTo>
                  <a:lnTo>
                    <a:pt x="88" y="75"/>
                  </a:lnTo>
                  <a:lnTo>
                    <a:pt x="88" y="75"/>
                  </a:lnTo>
                  <a:lnTo>
                    <a:pt x="1130" y="102"/>
                  </a:lnTo>
                  <a:lnTo>
                    <a:pt x="2194" y="116"/>
                  </a:lnTo>
                  <a:lnTo>
                    <a:pt x="2194" y="116"/>
                  </a:lnTo>
                  <a:lnTo>
                    <a:pt x="2593" y="1362"/>
                  </a:lnTo>
                  <a:lnTo>
                    <a:pt x="3005" y="2624"/>
                  </a:lnTo>
                  <a:lnTo>
                    <a:pt x="3430" y="3884"/>
                  </a:lnTo>
                  <a:lnTo>
                    <a:pt x="3838" y="5143"/>
                  </a:lnTo>
                  <a:lnTo>
                    <a:pt x="3459" y="3870"/>
                  </a:lnTo>
                  <a:lnTo>
                    <a:pt x="3065" y="2610"/>
                  </a:lnTo>
                  <a:lnTo>
                    <a:pt x="2653" y="1333"/>
                  </a:lnTo>
                  <a:lnTo>
                    <a:pt x="2256" y="74"/>
                  </a:lnTo>
                  <a:lnTo>
                    <a:pt x="2242" y="43"/>
                  </a:lnTo>
                  <a:lnTo>
                    <a:pt x="2213" y="43"/>
                  </a:lnTo>
                  <a:lnTo>
                    <a:pt x="1130" y="14"/>
                  </a:lnTo>
                  <a:lnTo>
                    <a:pt x="57" y="0"/>
                  </a:ln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1535;p57">
              <a:extLst>
                <a:ext uri="{FF2B5EF4-FFF2-40B4-BE49-F238E27FC236}">
                  <a16:creationId xmlns:a16="http://schemas.microsoft.com/office/drawing/2014/main" id="{D3001DB7-7EED-5D1F-E2A4-C7239167443C}"/>
                </a:ext>
              </a:extLst>
            </p:cNvPr>
            <p:cNvSpPr/>
            <p:nvPr/>
          </p:nvSpPr>
          <p:spPr>
            <a:xfrm>
              <a:off x="6373275" y="2498100"/>
              <a:ext cx="19450" cy="28250"/>
            </a:xfrm>
            <a:custGeom>
              <a:avLst/>
              <a:gdLst/>
              <a:ahLst/>
              <a:cxnLst/>
              <a:rect l="l" t="t" r="r" b="b"/>
              <a:pathLst>
                <a:path w="778" h="1130" extrusionOk="0">
                  <a:moveTo>
                    <a:pt x="777" y="1"/>
                  </a:moveTo>
                  <a:lnTo>
                    <a:pt x="777" y="1"/>
                  </a:lnTo>
                  <a:cubicBezTo>
                    <a:pt x="746" y="120"/>
                    <a:pt x="704" y="236"/>
                    <a:pt x="672" y="352"/>
                  </a:cubicBezTo>
                  <a:cubicBezTo>
                    <a:pt x="630" y="454"/>
                    <a:pt x="584" y="574"/>
                    <a:pt x="528" y="676"/>
                  </a:cubicBezTo>
                  <a:cubicBezTo>
                    <a:pt x="468" y="778"/>
                    <a:pt x="394" y="880"/>
                    <a:pt x="306" y="954"/>
                  </a:cubicBezTo>
                  <a:cubicBezTo>
                    <a:pt x="218" y="1028"/>
                    <a:pt x="116" y="1087"/>
                    <a:pt x="0" y="1130"/>
                  </a:cubicBezTo>
                  <a:cubicBezTo>
                    <a:pt x="116" y="1130"/>
                    <a:pt x="250" y="1087"/>
                    <a:pt x="352" y="1014"/>
                  </a:cubicBezTo>
                  <a:cubicBezTo>
                    <a:pt x="454" y="926"/>
                    <a:pt x="528" y="824"/>
                    <a:pt x="602" y="718"/>
                  </a:cubicBezTo>
                  <a:cubicBezTo>
                    <a:pt x="658" y="602"/>
                    <a:pt x="704" y="486"/>
                    <a:pt x="732" y="366"/>
                  </a:cubicBezTo>
                  <a:cubicBezTo>
                    <a:pt x="760" y="250"/>
                    <a:pt x="777" y="120"/>
                    <a:pt x="777"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1536;p57">
              <a:extLst>
                <a:ext uri="{FF2B5EF4-FFF2-40B4-BE49-F238E27FC236}">
                  <a16:creationId xmlns:a16="http://schemas.microsoft.com/office/drawing/2014/main" id="{E4995B70-417C-2391-C5A2-99425FC7E644}"/>
                </a:ext>
              </a:extLst>
            </p:cNvPr>
            <p:cNvSpPr/>
            <p:nvPr/>
          </p:nvSpPr>
          <p:spPr>
            <a:xfrm>
              <a:off x="6481350" y="2497050"/>
              <a:ext cx="27450" cy="25250"/>
            </a:xfrm>
            <a:custGeom>
              <a:avLst/>
              <a:gdLst/>
              <a:ahLst/>
              <a:cxnLst/>
              <a:rect l="l" t="t" r="r" b="b"/>
              <a:pathLst>
                <a:path w="1098" h="1010" extrusionOk="0">
                  <a:moveTo>
                    <a:pt x="0" y="0"/>
                  </a:moveTo>
                  <a:lnTo>
                    <a:pt x="0" y="0"/>
                  </a:lnTo>
                  <a:cubicBezTo>
                    <a:pt x="28" y="130"/>
                    <a:pt x="74" y="250"/>
                    <a:pt x="148" y="366"/>
                  </a:cubicBezTo>
                  <a:cubicBezTo>
                    <a:pt x="204" y="482"/>
                    <a:pt x="278" y="602"/>
                    <a:pt x="366" y="704"/>
                  </a:cubicBezTo>
                  <a:cubicBezTo>
                    <a:pt x="468" y="806"/>
                    <a:pt x="570" y="894"/>
                    <a:pt x="704" y="954"/>
                  </a:cubicBezTo>
                  <a:cubicBezTo>
                    <a:pt x="781" y="991"/>
                    <a:pt x="872" y="1010"/>
                    <a:pt x="963" y="1010"/>
                  </a:cubicBezTo>
                  <a:cubicBezTo>
                    <a:pt x="1009" y="1010"/>
                    <a:pt x="1054" y="1005"/>
                    <a:pt x="1098" y="996"/>
                  </a:cubicBezTo>
                  <a:cubicBezTo>
                    <a:pt x="967" y="996"/>
                    <a:pt x="834" y="954"/>
                    <a:pt x="732" y="894"/>
                  </a:cubicBezTo>
                  <a:cubicBezTo>
                    <a:pt x="704" y="880"/>
                    <a:pt x="675" y="848"/>
                    <a:pt x="644" y="834"/>
                  </a:cubicBezTo>
                  <a:lnTo>
                    <a:pt x="570" y="778"/>
                  </a:lnTo>
                  <a:cubicBezTo>
                    <a:pt x="542" y="760"/>
                    <a:pt x="528" y="732"/>
                    <a:pt x="500" y="718"/>
                  </a:cubicBezTo>
                  <a:cubicBezTo>
                    <a:pt x="482" y="690"/>
                    <a:pt x="454" y="672"/>
                    <a:pt x="440" y="644"/>
                  </a:cubicBezTo>
                  <a:cubicBezTo>
                    <a:pt x="352" y="556"/>
                    <a:pt x="264" y="454"/>
                    <a:pt x="190" y="338"/>
                  </a:cubicBezTo>
                  <a:cubicBezTo>
                    <a:pt x="130" y="232"/>
                    <a:pt x="60" y="116"/>
                    <a:pt x="0" y="0"/>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1537;p57">
              <a:extLst>
                <a:ext uri="{FF2B5EF4-FFF2-40B4-BE49-F238E27FC236}">
                  <a16:creationId xmlns:a16="http://schemas.microsoft.com/office/drawing/2014/main" id="{B9656A63-C660-6458-B245-649AE001C787}"/>
                </a:ext>
              </a:extLst>
            </p:cNvPr>
            <p:cNvSpPr/>
            <p:nvPr/>
          </p:nvSpPr>
          <p:spPr>
            <a:xfrm>
              <a:off x="6360075" y="2351950"/>
              <a:ext cx="159375" cy="128950"/>
            </a:xfrm>
            <a:custGeom>
              <a:avLst/>
              <a:gdLst/>
              <a:ahLst/>
              <a:cxnLst/>
              <a:rect l="l" t="t" r="r" b="b"/>
              <a:pathLst>
                <a:path w="6375" h="5158" extrusionOk="0">
                  <a:moveTo>
                    <a:pt x="1232" y="0"/>
                  </a:moveTo>
                  <a:cubicBezTo>
                    <a:pt x="908" y="0"/>
                    <a:pt x="658" y="218"/>
                    <a:pt x="616" y="496"/>
                  </a:cubicBezTo>
                  <a:lnTo>
                    <a:pt x="43" y="4527"/>
                  </a:lnTo>
                  <a:cubicBezTo>
                    <a:pt x="0" y="4865"/>
                    <a:pt x="292" y="5157"/>
                    <a:pt x="658" y="5157"/>
                  </a:cubicBezTo>
                  <a:lnTo>
                    <a:pt x="5716" y="5157"/>
                  </a:lnTo>
                  <a:cubicBezTo>
                    <a:pt x="6082" y="5157"/>
                    <a:pt x="6374" y="4865"/>
                    <a:pt x="6332" y="4527"/>
                  </a:cubicBezTo>
                  <a:lnTo>
                    <a:pt x="5759" y="496"/>
                  </a:lnTo>
                  <a:cubicBezTo>
                    <a:pt x="5730" y="218"/>
                    <a:pt x="5467" y="0"/>
                    <a:pt x="5143"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6" name="Google Shape;1538;p57">
              <a:extLst>
                <a:ext uri="{FF2B5EF4-FFF2-40B4-BE49-F238E27FC236}">
                  <a16:creationId xmlns:a16="http://schemas.microsoft.com/office/drawing/2014/main" id="{FEF3D095-F385-58DD-B80D-9D3ADD087E7C}"/>
                </a:ext>
              </a:extLst>
            </p:cNvPr>
            <p:cNvSpPr/>
            <p:nvPr/>
          </p:nvSpPr>
          <p:spPr>
            <a:xfrm>
              <a:off x="6368075" y="2340175"/>
              <a:ext cx="135275" cy="153550"/>
            </a:xfrm>
            <a:custGeom>
              <a:avLst/>
              <a:gdLst/>
              <a:ahLst/>
              <a:cxnLst/>
              <a:rect l="l" t="t" r="r" b="b"/>
              <a:pathLst>
                <a:path w="5411" h="6142" extrusionOk="0">
                  <a:moveTo>
                    <a:pt x="2157" y="0"/>
                  </a:moveTo>
                  <a:cubicBezTo>
                    <a:pt x="2157" y="0"/>
                    <a:pt x="1569" y="352"/>
                    <a:pt x="999" y="383"/>
                  </a:cubicBezTo>
                  <a:cubicBezTo>
                    <a:pt x="1" y="426"/>
                    <a:pt x="106" y="967"/>
                    <a:pt x="74" y="1569"/>
                  </a:cubicBezTo>
                  <a:cubicBezTo>
                    <a:pt x="46" y="2170"/>
                    <a:pt x="250" y="6142"/>
                    <a:pt x="250" y="6142"/>
                  </a:cubicBezTo>
                  <a:lnTo>
                    <a:pt x="5410" y="6142"/>
                  </a:lnTo>
                  <a:lnTo>
                    <a:pt x="5410" y="704"/>
                  </a:lnTo>
                  <a:lnTo>
                    <a:pt x="5365" y="661"/>
                  </a:lnTo>
                  <a:cubicBezTo>
                    <a:pt x="5308" y="616"/>
                    <a:pt x="5277" y="559"/>
                    <a:pt x="5263" y="500"/>
                  </a:cubicBezTo>
                  <a:cubicBezTo>
                    <a:pt x="5133" y="426"/>
                    <a:pt x="4957" y="383"/>
                    <a:pt x="4693" y="383"/>
                  </a:cubicBezTo>
                  <a:cubicBezTo>
                    <a:pt x="4120" y="352"/>
                    <a:pt x="3536" y="0"/>
                    <a:pt x="3536"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7" name="Google Shape;1539;p57">
              <a:extLst>
                <a:ext uri="{FF2B5EF4-FFF2-40B4-BE49-F238E27FC236}">
                  <a16:creationId xmlns:a16="http://schemas.microsoft.com/office/drawing/2014/main" id="{8C9A6166-ACBC-1B76-1E3A-C55D5764BA3A}"/>
                </a:ext>
              </a:extLst>
            </p:cNvPr>
            <p:cNvSpPr/>
            <p:nvPr/>
          </p:nvSpPr>
          <p:spPr>
            <a:xfrm>
              <a:off x="6368075" y="2346750"/>
              <a:ext cx="141525" cy="146975"/>
            </a:xfrm>
            <a:custGeom>
              <a:avLst/>
              <a:gdLst/>
              <a:ahLst/>
              <a:cxnLst/>
              <a:rect l="l" t="t" r="r" b="b"/>
              <a:pathLst>
                <a:path w="5661" h="5879" extrusionOk="0">
                  <a:moveTo>
                    <a:pt x="4179" y="1"/>
                  </a:moveTo>
                  <a:lnTo>
                    <a:pt x="3300" y="2393"/>
                  </a:lnTo>
                  <a:lnTo>
                    <a:pt x="2421" y="2393"/>
                  </a:lnTo>
                  <a:lnTo>
                    <a:pt x="1320" y="61"/>
                  </a:lnTo>
                  <a:cubicBezTo>
                    <a:pt x="1320" y="61"/>
                    <a:pt x="1240" y="45"/>
                    <a:pt x="1115" y="45"/>
                  </a:cubicBezTo>
                  <a:cubicBezTo>
                    <a:pt x="966" y="45"/>
                    <a:pt x="752" y="67"/>
                    <a:pt x="528" y="163"/>
                  </a:cubicBezTo>
                  <a:cubicBezTo>
                    <a:pt x="120" y="339"/>
                    <a:pt x="60" y="912"/>
                    <a:pt x="60" y="912"/>
                  </a:cubicBezTo>
                  <a:cubicBezTo>
                    <a:pt x="1" y="1936"/>
                    <a:pt x="250" y="5879"/>
                    <a:pt x="250" y="5879"/>
                  </a:cubicBezTo>
                  <a:lnTo>
                    <a:pt x="5453" y="5879"/>
                  </a:lnTo>
                  <a:cubicBezTo>
                    <a:pt x="5453" y="5879"/>
                    <a:pt x="5660" y="792"/>
                    <a:pt x="5527" y="426"/>
                  </a:cubicBezTo>
                  <a:cubicBezTo>
                    <a:pt x="5382" y="61"/>
                    <a:pt x="4179" y="1"/>
                    <a:pt x="4179"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1540;p57">
              <a:extLst>
                <a:ext uri="{FF2B5EF4-FFF2-40B4-BE49-F238E27FC236}">
                  <a16:creationId xmlns:a16="http://schemas.microsoft.com/office/drawing/2014/main" id="{8D380495-FB2A-A217-12D7-E61D8DC426B1}"/>
                </a:ext>
              </a:extLst>
            </p:cNvPr>
            <p:cNvSpPr/>
            <p:nvPr/>
          </p:nvSpPr>
          <p:spPr>
            <a:xfrm>
              <a:off x="6371425" y="2346675"/>
              <a:ext cx="54275" cy="124725"/>
            </a:xfrm>
            <a:custGeom>
              <a:avLst/>
              <a:gdLst/>
              <a:ahLst/>
              <a:cxnLst/>
              <a:rect l="l" t="t" r="r" b="b"/>
              <a:pathLst>
                <a:path w="2171" h="4989" extrusionOk="0">
                  <a:moveTo>
                    <a:pt x="1088" y="0"/>
                  </a:moveTo>
                  <a:cubicBezTo>
                    <a:pt x="855" y="0"/>
                    <a:pt x="542" y="115"/>
                    <a:pt x="412" y="166"/>
                  </a:cubicBezTo>
                  <a:cubicBezTo>
                    <a:pt x="366" y="166"/>
                    <a:pt x="352" y="211"/>
                    <a:pt x="366" y="240"/>
                  </a:cubicBezTo>
                  <a:cubicBezTo>
                    <a:pt x="1143" y="2628"/>
                    <a:pt x="130" y="4225"/>
                    <a:pt x="14" y="4401"/>
                  </a:cubicBezTo>
                  <a:cubicBezTo>
                    <a:pt x="0" y="4418"/>
                    <a:pt x="0" y="4432"/>
                    <a:pt x="0" y="4447"/>
                  </a:cubicBezTo>
                  <a:lnTo>
                    <a:pt x="0" y="4914"/>
                  </a:lnTo>
                  <a:cubicBezTo>
                    <a:pt x="0" y="4960"/>
                    <a:pt x="28" y="4988"/>
                    <a:pt x="74" y="4988"/>
                  </a:cubicBezTo>
                  <a:cubicBezTo>
                    <a:pt x="2170" y="4738"/>
                    <a:pt x="1333" y="549"/>
                    <a:pt x="1217" y="64"/>
                  </a:cubicBezTo>
                  <a:cubicBezTo>
                    <a:pt x="1217" y="36"/>
                    <a:pt x="1186" y="4"/>
                    <a:pt x="1157" y="4"/>
                  </a:cubicBezTo>
                  <a:cubicBezTo>
                    <a:pt x="1135" y="1"/>
                    <a:pt x="1112" y="0"/>
                    <a:pt x="1088"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1541;p57">
              <a:extLst>
                <a:ext uri="{FF2B5EF4-FFF2-40B4-BE49-F238E27FC236}">
                  <a16:creationId xmlns:a16="http://schemas.microsoft.com/office/drawing/2014/main" id="{BC28675B-818F-CC41-1217-C7F42491580F}"/>
                </a:ext>
              </a:extLst>
            </p:cNvPr>
            <p:cNvSpPr/>
            <p:nvPr/>
          </p:nvSpPr>
          <p:spPr>
            <a:xfrm>
              <a:off x="6383475" y="2352650"/>
              <a:ext cx="9950" cy="83225"/>
            </a:xfrm>
            <a:custGeom>
              <a:avLst/>
              <a:gdLst/>
              <a:ahLst/>
              <a:cxnLst/>
              <a:rect l="l" t="t" r="r" b="b"/>
              <a:pathLst>
                <a:path w="398" h="3329" extrusionOk="0">
                  <a:moveTo>
                    <a:pt x="0" y="1"/>
                  </a:moveTo>
                  <a:lnTo>
                    <a:pt x="0" y="1"/>
                  </a:lnTo>
                  <a:cubicBezTo>
                    <a:pt x="46" y="148"/>
                    <a:pt x="88" y="278"/>
                    <a:pt x="120" y="412"/>
                  </a:cubicBezTo>
                  <a:lnTo>
                    <a:pt x="162" y="616"/>
                  </a:lnTo>
                  <a:lnTo>
                    <a:pt x="208" y="820"/>
                  </a:lnTo>
                  <a:cubicBezTo>
                    <a:pt x="250" y="1102"/>
                    <a:pt x="281" y="1379"/>
                    <a:pt x="296" y="1657"/>
                  </a:cubicBezTo>
                  <a:cubicBezTo>
                    <a:pt x="310" y="1805"/>
                    <a:pt x="310" y="1935"/>
                    <a:pt x="310" y="2083"/>
                  </a:cubicBezTo>
                  <a:cubicBezTo>
                    <a:pt x="310" y="2157"/>
                    <a:pt x="296" y="2213"/>
                    <a:pt x="296" y="2287"/>
                  </a:cubicBezTo>
                  <a:lnTo>
                    <a:pt x="296" y="2389"/>
                  </a:lnTo>
                  <a:lnTo>
                    <a:pt x="281" y="2491"/>
                  </a:lnTo>
                  <a:cubicBezTo>
                    <a:pt x="281" y="2565"/>
                    <a:pt x="264" y="2639"/>
                    <a:pt x="264" y="2713"/>
                  </a:cubicBezTo>
                  <a:lnTo>
                    <a:pt x="222" y="2917"/>
                  </a:lnTo>
                  <a:cubicBezTo>
                    <a:pt x="222" y="2948"/>
                    <a:pt x="208" y="2990"/>
                    <a:pt x="208" y="3019"/>
                  </a:cubicBezTo>
                  <a:lnTo>
                    <a:pt x="176" y="3124"/>
                  </a:lnTo>
                  <a:cubicBezTo>
                    <a:pt x="162" y="3194"/>
                    <a:pt x="148" y="3254"/>
                    <a:pt x="134" y="3328"/>
                  </a:cubicBezTo>
                  <a:cubicBezTo>
                    <a:pt x="236" y="3064"/>
                    <a:pt x="310" y="2786"/>
                    <a:pt x="338" y="2509"/>
                  </a:cubicBezTo>
                  <a:lnTo>
                    <a:pt x="369" y="2403"/>
                  </a:lnTo>
                  <a:lnTo>
                    <a:pt x="369" y="2287"/>
                  </a:lnTo>
                  <a:cubicBezTo>
                    <a:pt x="369" y="2227"/>
                    <a:pt x="383" y="2157"/>
                    <a:pt x="383" y="2083"/>
                  </a:cubicBezTo>
                  <a:cubicBezTo>
                    <a:pt x="383" y="1935"/>
                    <a:pt x="398" y="1805"/>
                    <a:pt x="383" y="1657"/>
                  </a:cubicBezTo>
                  <a:cubicBezTo>
                    <a:pt x="369" y="1379"/>
                    <a:pt x="324" y="1084"/>
                    <a:pt x="264" y="806"/>
                  </a:cubicBezTo>
                  <a:cubicBezTo>
                    <a:pt x="208" y="542"/>
                    <a:pt x="120" y="264"/>
                    <a:pt x="0"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1542;p57">
              <a:extLst>
                <a:ext uri="{FF2B5EF4-FFF2-40B4-BE49-F238E27FC236}">
                  <a16:creationId xmlns:a16="http://schemas.microsoft.com/office/drawing/2014/main" id="{DC36ED6B-39D8-3BE6-A090-6C4541FE4624}"/>
                </a:ext>
              </a:extLst>
            </p:cNvPr>
            <p:cNvSpPr/>
            <p:nvPr/>
          </p:nvSpPr>
          <p:spPr>
            <a:xfrm>
              <a:off x="6452400" y="2346550"/>
              <a:ext cx="54650" cy="124850"/>
            </a:xfrm>
            <a:custGeom>
              <a:avLst/>
              <a:gdLst/>
              <a:ahLst/>
              <a:cxnLst/>
              <a:rect l="l" t="t" r="r" b="b"/>
              <a:pathLst>
                <a:path w="2186" h="4994" extrusionOk="0">
                  <a:moveTo>
                    <a:pt x="916" y="0"/>
                  </a:moveTo>
                  <a:cubicBezTo>
                    <a:pt x="855" y="0"/>
                    <a:pt x="797" y="3"/>
                    <a:pt x="747" y="9"/>
                  </a:cubicBezTo>
                  <a:cubicBezTo>
                    <a:pt x="718" y="9"/>
                    <a:pt x="690" y="41"/>
                    <a:pt x="690" y="69"/>
                  </a:cubicBezTo>
                  <a:cubicBezTo>
                    <a:pt x="585" y="554"/>
                    <a:pt x="1" y="4743"/>
                    <a:pt x="2097" y="4993"/>
                  </a:cubicBezTo>
                  <a:cubicBezTo>
                    <a:pt x="2139" y="4993"/>
                    <a:pt x="2185" y="4965"/>
                    <a:pt x="2185" y="4919"/>
                  </a:cubicBezTo>
                  <a:lnTo>
                    <a:pt x="2185" y="4452"/>
                  </a:lnTo>
                  <a:cubicBezTo>
                    <a:pt x="2185" y="4437"/>
                    <a:pt x="2168" y="4423"/>
                    <a:pt x="2168" y="4406"/>
                  </a:cubicBezTo>
                  <a:cubicBezTo>
                    <a:pt x="2037" y="4230"/>
                    <a:pt x="792" y="2545"/>
                    <a:pt x="1570" y="157"/>
                  </a:cubicBezTo>
                  <a:cubicBezTo>
                    <a:pt x="1584" y="128"/>
                    <a:pt x="1570" y="83"/>
                    <a:pt x="1524" y="69"/>
                  </a:cubicBezTo>
                  <a:cubicBezTo>
                    <a:pt x="1408" y="36"/>
                    <a:pt x="1140" y="0"/>
                    <a:pt x="916"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1543;p57">
              <a:extLst>
                <a:ext uri="{FF2B5EF4-FFF2-40B4-BE49-F238E27FC236}">
                  <a16:creationId xmlns:a16="http://schemas.microsoft.com/office/drawing/2014/main" id="{DB09259F-23F5-942E-0D7A-DA4C83F83307}"/>
                </a:ext>
              </a:extLst>
            </p:cNvPr>
            <p:cNvSpPr/>
            <p:nvPr/>
          </p:nvSpPr>
          <p:spPr>
            <a:xfrm>
              <a:off x="6479850" y="2349750"/>
              <a:ext cx="26400" cy="111000"/>
            </a:xfrm>
            <a:custGeom>
              <a:avLst/>
              <a:gdLst/>
              <a:ahLst/>
              <a:cxnLst/>
              <a:rect l="l" t="t" r="r" b="b"/>
              <a:pathLst>
                <a:path w="1056" h="4440" extrusionOk="0">
                  <a:moveTo>
                    <a:pt x="208" y="0"/>
                  </a:moveTo>
                  <a:cubicBezTo>
                    <a:pt x="102" y="380"/>
                    <a:pt x="60" y="778"/>
                    <a:pt x="32" y="1172"/>
                  </a:cubicBezTo>
                  <a:cubicBezTo>
                    <a:pt x="0" y="1569"/>
                    <a:pt x="14" y="1963"/>
                    <a:pt x="60" y="2343"/>
                  </a:cubicBezTo>
                  <a:cubicBezTo>
                    <a:pt x="120" y="2741"/>
                    <a:pt x="208" y="3121"/>
                    <a:pt x="366" y="3486"/>
                  </a:cubicBezTo>
                  <a:cubicBezTo>
                    <a:pt x="454" y="3662"/>
                    <a:pt x="542" y="3838"/>
                    <a:pt x="662" y="4000"/>
                  </a:cubicBezTo>
                  <a:cubicBezTo>
                    <a:pt x="778" y="4162"/>
                    <a:pt x="911" y="4309"/>
                    <a:pt x="1056" y="4440"/>
                  </a:cubicBezTo>
                  <a:cubicBezTo>
                    <a:pt x="925" y="4295"/>
                    <a:pt x="806" y="4148"/>
                    <a:pt x="690" y="3986"/>
                  </a:cubicBezTo>
                  <a:cubicBezTo>
                    <a:pt x="588" y="3810"/>
                    <a:pt x="500" y="3648"/>
                    <a:pt x="426" y="3458"/>
                  </a:cubicBezTo>
                  <a:cubicBezTo>
                    <a:pt x="352" y="3282"/>
                    <a:pt x="296" y="3092"/>
                    <a:pt x="250" y="2916"/>
                  </a:cubicBezTo>
                  <a:cubicBezTo>
                    <a:pt x="208" y="2727"/>
                    <a:pt x="162" y="2537"/>
                    <a:pt x="148" y="2329"/>
                  </a:cubicBezTo>
                  <a:cubicBezTo>
                    <a:pt x="88" y="1949"/>
                    <a:pt x="74" y="1569"/>
                    <a:pt x="88" y="1172"/>
                  </a:cubicBezTo>
                  <a:cubicBezTo>
                    <a:pt x="102" y="982"/>
                    <a:pt x="120" y="778"/>
                    <a:pt x="134" y="584"/>
                  </a:cubicBezTo>
                  <a:cubicBezTo>
                    <a:pt x="148" y="394"/>
                    <a:pt x="176" y="204"/>
                    <a:pt x="208"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1544;p57">
              <a:extLst>
                <a:ext uri="{FF2B5EF4-FFF2-40B4-BE49-F238E27FC236}">
                  <a16:creationId xmlns:a16="http://schemas.microsoft.com/office/drawing/2014/main" id="{0FB813E3-9C7E-0E12-1105-5C60B7F29B48}"/>
                </a:ext>
              </a:extLst>
            </p:cNvPr>
            <p:cNvSpPr/>
            <p:nvPr/>
          </p:nvSpPr>
          <p:spPr>
            <a:xfrm>
              <a:off x="6416875" y="2329600"/>
              <a:ext cx="42150" cy="31175"/>
            </a:xfrm>
            <a:custGeom>
              <a:avLst/>
              <a:gdLst/>
              <a:ahLst/>
              <a:cxnLst/>
              <a:rect l="l" t="t" r="r" b="b"/>
              <a:pathLst>
                <a:path w="1686" h="1247" extrusionOk="0">
                  <a:moveTo>
                    <a:pt x="1" y="1"/>
                  </a:moveTo>
                  <a:lnTo>
                    <a:pt x="1" y="571"/>
                  </a:lnTo>
                  <a:cubicBezTo>
                    <a:pt x="1" y="1025"/>
                    <a:pt x="381" y="1246"/>
                    <a:pt x="848" y="1246"/>
                  </a:cubicBezTo>
                  <a:cubicBezTo>
                    <a:pt x="1320" y="1246"/>
                    <a:pt x="1686" y="1025"/>
                    <a:pt x="1686" y="571"/>
                  </a:cubicBezTo>
                  <a:lnTo>
                    <a:pt x="1686" y="1"/>
                  </a:ln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1545;p57">
              <a:extLst>
                <a:ext uri="{FF2B5EF4-FFF2-40B4-BE49-F238E27FC236}">
                  <a16:creationId xmlns:a16="http://schemas.microsoft.com/office/drawing/2014/main" id="{AE3C4310-77CB-1CBB-F2E9-C6C12BBA71D6}"/>
                </a:ext>
              </a:extLst>
            </p:cNvPr>
            <p:cNvSpPr/>
            <p:nvPr/>
          </p:nvSpPr>
          <p:spPr>
            <a:xfrm>
              <a:off x="6416875" y="2335425"/>
              <a:ext cx="42150" cy="9275"/>
            </a:xfrm>
            <a:custGeom>
              <a:avLst/>
              <a:gdLst/>
              <a:ahLst/>
              <a:cxnLst/>
              <a:rect l="l" t="t" r="r" b="b"/>
              <a:pathLst>
                <a:path w="1686" h="371" extrusionOk="0">
                  <a:moveTo>
                    <a:pt x="1686" y="0"/>
                  </a:moveTo>
                  <a:cubicBezTo>
                    <a:pt x="1464" y="46"/>
                    <a:pt x="1232" y="74"/>
                    <a:pt x="982" y="88"/>
                  </a:cubicBezTo>
                  <a:cubicBezTo>
                    <a:pt x="907" y="91"/>
                    <a:pt x="833" y="93"/>
                    <a:pt x="759" y="93"/>
                  </a:cubicBezTo>
                  <a:cubicBezTo>
                    <a:pt x="501" y="93"/>
                    <a:pt x="250" y="72"/>
                    <a:pt x="1" y="14"/>
                  </a:cubicBezTo>
                  <a:lnTo>
                    <a:pt x="1" y="296"/>
                  </a:lnTo>
                  <a:cubicBezTo>
                    <a:pt x="261" y="341"/>
                    <a:pt x="523" y="371"/>
                    <a:pt x="794" y="371"/>
                  </a:cubicBezTo>
                  <a:cubicBezTo>
                    <a:pt x="856" y="371"/>
                    <a:pt x="919" y="369"/>
                    <a:pt x="982" y="366"/>
                  </a:cubicBezTo>
                  <a:cubicBezTo>
                    <a:pt x="1232" y="352"/>
                    <a:pt x="1464" y="324"/>
                    <a:pt x="1686" y="264"/>
                  </a:cubicBezTo>
                  <a:lnTo>
                    <a:pt x="1686" y="0"/>
                  </a:ln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1546;p57">
              <a:extLst>
                <a:ext uri="{FF2B5EF4-FFF2-40B4-BE49-F238E27FC236}">
                  <a16:creationId xmlns:a16="http://schemas.microsoft.com/office/drawing/2014/main" id="{C5AF42C9-E13C-35CA-4684-77ABCEB4F94F}"/>
                </a:ext>
              </a:extLst>
            </p:cNvPr>
            <p:cNvSpPr/>
            <p:nvPr/>
          </p:nvSpPr>
          <p:spPr>
            <a:xfrm>
              <a:off x="6428225" y="2360400"/>
              <a:ext cx="22000" cy="20850"/>
            </a:xfrm>
            <a:custGeom>
              <a:avLst/>
              <a:gdLst/>
              <a:ahLst/>
              <a:cxnLst/>
              <a:rect l="l" t="t" r="r" b="b"/>
              <a:pathLst>
                <a:path w="880" h="834" extrusionOk="0">
                  <a:moveTo>
                    <a:pt x="145" y="0"/>
                  </a:moveTo>
                  <a:cubicBezTo>
                    <a:pt x="57" y="0"/>
                    <a:pt x="1" y="70"/>
                    <a:pt x="29" y="158"/>
                  </a:cubicBezTo>
                  <a:lnTo>
                    <a:pt x="176" y="732"/>
                  </a:lnTo>
                  <a:cubicBezTo>
                    <a:pt x="190" y="792"/>
                    <a:pt x="250" y="834"/>
                    <a:pt x="307" y="834"/>
                  </a:cubicBezTo>
                  <a:lnTo>
                    <a:pt x="570" y="834"/>
                  </a:lnTo>
                  <a:cubicBezTo>
                    <a:pt x="630" y="834"/>
                    <a:pt x="690" y="792"/>
                    <a:pt x="704" y="732"/>
                  </a:cubicBezTo>
                  <a:lnTo>
                    <a:pt x="848" y="158"/>
                  </a:lnTo>
                  <a:cubicBezTo>
                    <a:pt x="880" y="70"/>
                    <a:pt x="820" y="0"/>
                    <a:pt x="73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5" name="Google Shape;1547;p57">
              <a:extLst>
                <a:ext uri="{FF2B5EF4-FFF2-40B4-BE49-F238E27FC236}">
                  <a16:creationId xmlns:a16="http://schemas.microsoft.com/office/drawing/2014/main" id="{B49AE69E-D106-0A4D-6F26-4BFA9407D3FE}"/>
                </a:ext>
              </a:extLst>
            </p:cNvPr>
            <p:cNvSpPr/>
            <p:nvPr/>
          </p:nvSpPr>
          <p:spPr>
            <a:xfrm>
              <a:off x="6427425" y="2377975"/>
              <a:ext cx="23525" cy="109150"/>
            </a:xfrm>
            <a:custGeom>
              <a:avLst/>
              <a:gdLst/>
              <a:ahLst/>
              <a:cxnLst/>
              <a:rect l="l" t="t" r="r" b="b"/>
              <a:pathLst>
                <a:path w="941" h="4366" extrusionOk="0">
                  <a:moveTo>
                    <a:pt x="310" y="1"/>
                  </a:moveTo>
                  <a:lnTo>
                    <a:pt x="1" y="3750"/>
                  </a:lnTo>
                  <a:lnTo>
                    <a:pt x="458" y="4366"/>
                  </a:lnTo>
                  <a:lnTo>
                    <a:pt x="940" y="3750"/>
                  </a:lnTo>
                  <a:lnTo>
                    <a:pt x="634" y="1"/>
                  </a:ln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6" name="Google Shape;1548;p57">
              <a:extLst>
                <a:ext uri="{FF2B5EF4-FFF2-40B4-BE49-F238E27FC236}">
                  <a16:creationId xmlns:a16="http://schemas.microsoft.com/office/drawing/2014/main" id="{F38BC3AD-CE61-500E-8014-A664D7E3BBBC}"/>
                </a:ext>
              </a:extLst>
            </p:cNvPr>
            <p:cNvSpPr/>
            <p:nvPr/>
          </p:nvSpPr>
          <p:spPr>
            <a:xfrm>
              <a:off x="6406250" y="2339550"/>
              <a:ext cx="36600" cy="33825"/>
            </a:xfrm>
            <a:custGeom>
              <a:avLst/>
              <a:gdLst/>
              <a:ahLst/>
              <a:cxnLst/>
              <a:rect l="l" t="t" r="r" b="b"/>
              <a:pathLst>
                <a:path w="1464" h="1353" extrusionOk="0">
                  <a:moveTo>
                    <a:pt x="387" y="0"/>
                  </a:moveTo>
                  <a:cubicBezTo>
                    <a:pt x="369" y="0"/>
                    <a:pt x="352" y="4"/>
                    <a:pt x="338" y="11"/>
                  </a:cubicBezTo>
                  <a:lnTo>
                    <a:pt x="56" y="201"/>
                  </a:lnTo>
                  <a:cubicBezTo>
                    <a:pt x="14" y="233"/>
                    <a:pt x="0" y="289"/>
                    <a:pt x="28" y="335"/>
                  </a:cubicBezTo>
                  <a:cubicBezTo>
                    <a:pt x="176" y="575"/>
                    <a:pt x="470" y="1352"/>
                    <a:pt x="954" y="1352"/>
                  </a:cubicBezTo>
                  <a:cubicBezTo>
                    <a:pt x="1000" y="1352"/>
                    <a:pt x="1048" y="1345"/>
                    <a:pt x="1098" y="1330"/>
                  </a:cubicBezTo>
                  <a:cubicBezTo>
                    <a:pt x="1098" y="1330"/>
                    <a:pt x="1463" y="658"/>
                    <a:pt x="1273" y="510"/>
                  </a:cubicBezTo>
                  <a:cubicBezTo>
                    <a:pt x="1129" y="394"/>
                    <a:pt x="602" y="99"/>
                    <a:pt x="440" y="11"/>
                  </a:cubicBezTo>
                  <a:cubicBezTo>
                    <a:pt x="424" y="4"/>
                    <a:pt x="406" y="0"/>
                    <a:pt x="387"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1549;p57">
              <a:extLst>
                <a:ext uri="{FF2B5EF4-FFF2-40B4-BE49-F238E27FC236}">
                  <a16:creationId xmlns:a16="http://schemas.microsoft.com/office/drawing/2014/main" id="{9C18B849-CBA7-DCF4-3DC0-1063C611CB09}"/>
                </a:ext>
              </a:extLst>
            </p:cNvPr>
            <p:cNvSpPr/>
            <p:nvPr/>
          </p:nvSpPr>
          <p:spPr>
            <a:xfrm>
              <a:off x="643262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454" y="1330"/>
                    <a:pt x="454" y="1330"/>
                  </a:cubicBezTo>
                  <a:cubicBezTo>
                    <a:pt x="503" y="1345"/>
                    <a:pt x="549" y="1352"/>
                    <a:pt x="593" y="1352"/>
                  </a:cubicBezTo>
                  <a:cubicBezTo>
                    <a:pt x="1055" y="1352"/>
                    <a:pt x="1288" y="575"/>
                    <a:pt x="1436" y="335"/>
                  </a:cubicBezTo>
                  <a:cubicBezTo>
                    <a:pt x="1464" y="289"/>
                    <a:pt x="1450" y="233"/>
                    <a:pt x="1407" y="201"/>
                  </a:cubicBezTo>
                  <a:lnTo>
                    <a:pt x="1130" y="11"/>
                  </a:lnTo>
                  <a:cubicBezTo>
                    <a:pt x="1114" y="4"/>
                    <a:pt x="1095" y="0"/>
                    <a:pt x="1077"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1550;p57">
              <a:extLst>
                <a:ext uri="{FF2B5EF4-FFF2-40B4-BE49-F238E27FC236}">
                  <a16:creationId xmlns:a16="http://schemas.microsoft.com/office/drawing/2014/main" id="{18B12008-95D1-5E73-6257-B8D2E1B08907}"/>
                </a:ext>
              </a:extLst>
            </p:cNvPr>
            <p:cNvSpPr/>
            <p:nvPr/>
          </p:nvSpPr>
          <p:spPr>
            <a:xfrm>
              <a:off x="6413550" y="2351950"/>
              <a:ext cx="25350" cy="22600"/>
            </a:xfrm>
            <a:custGeom>
              <a:avLst/>
              <a:gdLst/>
              <a:ahLst/>
              <a:cxnLst/>
              <a:rect l="l" t="t" r="r" b="b"/>
              <a:pathLst>
                <a:path w="1014" h="904" extrusionOk="0">
                  <a:moveTo>
                    <a:pt x="967" y="0"/>
                  </a:moveTo>
                  <a:cubicBezTo>
                    <a:pt x="953" y="145"/>
                    <a:pt x="953" y="278"/>
                    <a:pt x="953" y="426"/>
                  </a:cubicBezTo>
                  <a:lnTo>
                    <a:pt x="953" y="408"/>
                  </a:lnTo>
                  <a:cubicBezTo>
                    <a:pt x="897" y="548"/>
                    <a:pt x="828" y="675"/>
                    <a:pt x="773" y="810"/>
                  </a:cubicBezTo>
                  <a:lnTo>
                    <a:pt x="773" y="810"/>
                  </a:lnTo>
                  <a:cubicBezTo>
                    <a:pt x="747" y="814"/>
                    <a:pt x="718" y="816"/>
                    <a:pt x="688" y="816"/>
                  </a:cubicBezTo>
                  <a:cubicBezTo>
                    <a:pt x="652" y="816"/>
                    <a:pt x="616" y="813"/>
                    <a:pt x="588" y="806"/>
                  </a:cubicBezTo>
                  <a:cubicBezTo>
                    <a:pt x="514" y="806"/>
                    <a:pt x="440" y="778"/>
                    <a:pt x="380" y="732"/>
                  </a:cubicBezTo>
                  <a:cubicBezTo>
                    <a:pt x="310" y="704"/>
                    <a:pt x="250" y="658"/>
                    <a:pt x="190" y="616"/>
                  </a:cubicBezTo>
                  <a:lnTo>
                    <a:pt x="88" y="542"/>
                  </a:lnTo>
                  <a:cubicBezTo>
                    <a:pt x="60" y="514"/>
                    <a:pt x="46" y="496"/>
                    <a:pt x="0" y="468"/>
                  </a:cubicBezTo>
                  <a:lnTo>
                    <a:pt x="0" y="468"/>
                  </a:lnTo>
                  <a:cubicBezTo>
                    <a:pt x="28" y="496"/>
                    <a:pt x="60" y="528"/>
                    <a:pt x="74" y="556"/>
                  </a:cubicBezTo>
                  <a:lnTo>
                    <a:pt x="162" y="644"/>
                  </a:lnTo>
                  <a:cubicBezTo>
                    <a:pt x="222" y="704"/>
                    <a:pt x="278" y="760"/>
                    <a:pt x="338" y="792"/>
                  </a:cubicBezTo>
                  <a:cubicBezTo>
                    <a:pt x="412" y="834"/>
                    <a:pt x="485" y="866"/>
                    <a:pt x="573" y="894"/>
                  </a:cubicBezTo>
                  <a:cubicBezTo>
                    <a:pt x="603" y="900"/>
                    <a:pt x="635" y="903"/>
                    <a:pt x="669" y="903"/>
                  </a:cubicBezTo>
                  <a:cubicBezTo>
                    <a:pt x="717" y="903"/>
                    <a:pt x="768" y="896"/>
                    <a:pt x="820" y="880"/>
                  </a:cubicBezTo>
                  <a:lnTo>
                    <a:pt x="837" y="880"/>
                  </a:lnTo>
                  <a:lnTo>
                    <a:pt x="837" y="866"/>
                  </a:lnTo>
                  <a:cubicBezTo>
                    <a:pt x="894" y="718"/>
                    <a:pt x="953" y="584"/>
                    <a:pt x="1013" y="440"/>
                  </a:cubicBezTo>
                  <a:lnTo>
                    <a:pt x="1013" y="426"/>
                  </a:lnTo>
                  <a:cubicBezTo>
                    <a:pt x="1013" y="278"/>
                    <a:pt x="996" y="145"/>
                    <a:pt x="967" y="0"/>
                  </a:cubicBezTo>
                  <a:close/>
                </a:path>
              </a:pathLst>
            </a:custGeom>
            <a:solidFill>
              <a:srgbClr val="FA998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1551;p57">
              <a:extLst>
                <a:ext uri="{FF2B5EF4-FFF2-40B4-BE49-F238E27FC236}">
                  <a16:creationId xmlns:a16="http://schemas.microsoft.com/office/drawing/2014/main" id="{4ECB49CE-8804-E00A-5DCF-CE13CEF0FF42}"/>
                </a:ext>
              </a:extLst>
            </p:cNvPr>
            <p:cNvSpPr/>
            <p:nvPr/>
          </p:nvSpPr>
          <p:spPr>
            <a:xfrm>
              <a:off x="6438075" y="2362600"/>
              <a:ext cx="24550" cy="11850"/>
            </a:xfrm>
            <a:custGeom>
              <a:avLst/>
              <a:gdLst/>
              <a:ahLst/>
              <a:cxnLst/>
              <a:rect l="l" t="t" r="r" b="b"/>
              <a:pathLst>
                <a:path w="982" h="474" extrusionOk="0">
                  <a:moveTo>
                    <a:pt x="0" y="0"/>
                  </a:moveTo>
                  <a:lnTo>
                    <a:pt x="0" y="0"/>
                  </a:lnTo>
                  <a:cubicBezTo>
                    <a:pt x="60" y="144"/>
                    <a:pt x="120" y="292"/>
                    <a:pt x="190" y="422"/>
                  </a:cubicBezTo>
                  <a:lnTo>
                    <a:pt x="208" y="440"/>
                  </a:lnTo>
                  <a:lnTo>
                    <a:pt x="222" y="454"/>
                  </a:lnTo>
                  <a:cubicBezTo>
                    <a:pt x="274" y="464"/>
                    <a:pt x="325" y="474"/>
                    <a:pt x="376" y="474"/>
                  </a:cubicBezTo>
                  <a:cubicBezTo>
                    <a:pt x="397" y="474"/>
                    <a:pt x="419" y="472"/>
                    <a:pt x="440" y="468"/>
                  </a:cubicBezTo>
                  <a:cubicBezTo>
                    <a:pt x="514" y="468"/>
                    <a:pt x="574" y="454"/>
                    <a:pt x="648" y="440"/>
                  </a:cubicBezTo>
                  <a:cubicBezTo>
                    <a:pt x="718" y="408"/>
                    <a:pt x="778" y="380"/>
                    <a:pt x="838" y="334"/>
                  </a:cubicBezTo>
                  <a:cubicBezTo>
                    <a:pt x="894" y="292"/>
                    <a:pt x="940" y="246"/>
                    <a:pt x="982" y="190"/>
                  </a:cubicBezTo>
                  <a:lnTo>
                    <a:pt x="982" y="190"/>
                  </a:lnTo>
                  <a:cubicBezTo>
                    <a:pt x="954" y="204"/>
                    <a:pt x="926" y="232"/>
                    <a:pt x="894" y="246"/>
                  </a:cubicBezTo>
                  <a:cubicBezTo>
                    <a:pt x="866" y="264"/>
                    <a:pt x="838" y="278"/>
                    <a:pt x="806" y="292"/>
                  </a:cubicBezTo>
                  <a:cubicBezTo>
                    <a:pt x="750" y="320"/>
                    <a:pt x="690" y="352"/>
                    <a:pt x="630" y="366"/>
                  </a:cubicBezTo>
                  <a:cubicBezTo>
                    <a:pt x="560" y="380"/>
                    <a:pt x="500" y="394"/>
                    <a:pt x="440" y="394"/>
                  </a:cubicBezTo>
                  <a:cubicBezTo>
                    <a:pt x="369" y="394"/>
                    <a:pt x="314" y="394"/>
                    <a:pt x="257" y="381"/>
                  </a:cubicBezTo>
                  <a:lnTo>
                    <a:pt x="257" y="381"/>
                  </a:lnTo>
                  <a:cubicBezTo>
                    <a:pt x="185" y="255"/>
                    <a:pt x="99" y="126"/>
                    <a:pt x="0" y="0"/>
                  </a:cubicBezTo>
                  <a:close/>
                </a:path>
              </a:pathLst>
            </a:custGeom>
            <a:solidFill>
              <a:srgbClr val="FA998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1552;p57">
              <a:extLst>
                <a:ext uri="{FF2B5EF4-FFF2-40B4-BE49-F238E27FC236}">
                  <a16:creationId xmlns:a16="http://schemas.microsoft.com/office/drawing/2014/main" id="{8937E8C0-7861-5505-CE96-5A56F8DC56EA}"/>
                </a:ext>
              </a:extLst>
            </p:cNvPr>
            <p:cNvSpPr/>
            <p:nvPr/>
          </p:nvSpPr>
          <p:spPr>
            <a:xfrm>
              <a:off x="6397100" y="2389725"/>
              <a:ext cx="75125" cy="90025"/>
            </a:xfrm>
            <a:custGeom>
              <a:avLst/>
              <a:gdLst/>
              <a:ahLst/>
              <a:cxnLst/>
              <a:rect l="l" t="t" r="r" b="b"/>
              <a:pathLst>
                <a:path w="3005" h="3601" extrusionOk="0">
                  <a:moveTo>
                    <a:pt x="1966" y="0"/>
                  </a:moveTo>
                  <a:cubicBezTo>
                    <a:pt x="1181" y="0"/>
                    <a:pt x="500" y="167"/>
                    <a:pt x="176" y="262"/>
                  </a:cubicBezTo>
                  <a:cubicBezTo>
                    <a:pt x="71" y="290"/>
                    <a:pt x="0" y="392"/>
                    <a:pt x="14" y="498"/>
                  </a:cubicBezTo>
                  <a:cubicBezTo>
                    <a:pt x="145" y="1993"/>
                    <a:pt x="394" y="3048"/>
                    <a:pt x="496" y="3428"/>
                  </a:cubicBezTo>
                  <a:cubicBezTo>
                    <a:pt x="510" y="3516"/>
                    <a:pt x="598" y="3590"/>
                    <a:pt x="704" y="3590"/>
                  </a:cubicBezTo>
                  <a:cubicBezTo>
                    <a:pt x="790" y="3597"/>
                    <a:pt x="882" y="3600"/>
                    <a:pt x="977" y="3600"/>
                  </a:cubicBezTo>
                  <a:cubicBezTo>
                    <a:pt x="1635" y="3600"/>
                    <a:pt x="2455" y="3447"/>
                    <a:pt x="2814" y="3382"/>
                  </a:cubicBezTo>
                  <a:cubicBezTo>
                    <a:pt x="2916" y="3354"/>
                    <a:pt x="3004" y="3266"/>
                    <a:pt x="3004" y="3150"/>
                  </a:cubicBezTo>
                  <a:cubicBezTo>
                    <a:pt x="2990" y="2271"/>
                    <a:pt x="2783" y="744"/>
                    <a:pt x="2709" y="234"/>
                  </a:cubicBezTo>
                  <a:cubicBezTo>
                    <a:pt x="2681" y="129"/>
                    <a:pt x="2607" y="41"/>
                    <a:pt x="2491" y="27"/>
                  </a:cubicBezTo>
                  <a:cubicBezTo>
                    <a:pt x="2313" y="8"/>
                    <a:pt x="2137" y="0"/>
                    <a:pt x="1966" y="0"/>
                  </a:cubicBezTo>
                  <a:close/>
                </a:path>
              </a:pathLst>
            </a:custGeom>
            <a:solidFill>
              <a:srgbClr val="FEE3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1553;p57">
              <a:extLst>
                <a:ext uri="{FF2B5EF4-FFF2-40B4-BE49-F238E27FC236}">
                  <a16:creationId xmlns:a16="http://schemas.microsoft.com/office/drawing/2014/main" id="{F710D6C7-7BF0-3C13-5296-3BBF37C68DAA}"/>
                </a:ext>
              </a:extLst>
            </p:cNvPr>
            <p:cNvSpPr/>
            <p:nvPr/>
          </p:nvSpPr>
          <p:spPr>
            <a:xfrm>
              <a:off x="6402550" y="2397325"/>
              <a:ext cx="60075" cy="33450"/>
            </a:xfrm>
            <a:custGeom>
              <a:avLst/>
              <a:gdLst/>
              <a:ahLst/>
              <a:cxnLst/>
              <a:rect l="l" t="t" r="r" b="b"/>
              <a:pathLst>
                <a:path w="2403" h="1338" extrusionOk="0">
                  <a:moveTo>
                    <a:pt x="2083" y="0"/>
                  </a:moveTo>
                  <a:cubicBezTo>
                    <a:pt x="1260" y="18"/>
                    <a:pt x="486" y="134"/>
                    <a:pt x="162" y="194"/>
                  </a:cubicBezTo>
                  <a:cubicBezTo>
                    <a:pt x="74" y="208"/>
                    <a:pt x="0" y="250"/>
                    <a:pt x="14" y="282"/>
                  </a:cubicBezTo>
                  <a:cubicBezTo>
                    <a:pt x="46" y="809"/>
                    <a:pt x="204" y="1161"/>
                    <a:pt x="264" y="1291"/>
                  </a:cubicBezTo>
                  <a:cubicBezTo>
                    <a:pt x="292" y="1320"/>
                    <a:pt x="352" y="1337"/>
                    <a:pt x="440" y="1337"/>
                  </a:cubicBezTo>
                  <a:cubicBezTo>
                    <a:pt x="996" y="1320"/>
                    <a:pt x="1847" y="1218"/>
                    <a:pt x="2185" y="1161"/>
                  </a:cubicBezTo>
                  <a:cubicBezTo>
                    <a:pt x="2287" y="1144"/>
                    <a:pt x="2361" y="1116"/>
                    <a:pt x="2361" y="1073"/>
                  </a:cubicBezTo>
                  <a:cubicBezTo>
                    <a:pt x="2403" y="764"/>
                    <a:pt x="2287" y="236"/>
                    <a:pt x="2259" y="60"/>
                  </a:cubicBezTo>
                  <a:cubicBezTo>
                    <a:pt x="2245" y="32"/>
                    <a:pt x="2171" y="0"/>
                    <a:pt x="2083"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1554;p57">
              <a:extLst>
                <a:ext uri="{FF2B5EF4-FFF2-40B4-BE49-F238E27FC236}">
                  <a16:creationId xmlns:a16="http://schemas.microsoft.com/office/drawing/2014/main" id="{4B7C382A-2BBE-6E2E-4B95-51E7EB343714}"/>
                </a:ext>
              </a:extLst>
            </p:cNvPr>
            <p:cNvSpPr/>
            <p:nvPr/>
          </p:nvSpPr>
          <p:spPr>
            <a:xfrm>
              <a:off x="6422675" y="2435650"/>
              <a:ext cx="30450" cy="31000"/>
            </a:xfrm>
            <a:custGeom>
              <a:avLst/>
              <a:gdLst/>
              <a:ahLst/>
              <a:cxnLst/>
              <a:rect l="l" t="t" r="r" b="b"/>
              <a:pathLst>
                <a:path w="1218" h="1240" extrusionOk="0">
                  <a:moveTo>
                    <a:pt x="757" y="0"/>
                  </a:moveTo>
                  <a:cubicBezTo>
                    <a:pt x="730" y="0"/>
                    <a:pt x="703" y="3"/>
                    <a:pt x="676" y="8"/>
                  </a:cubicBezTo>
                  <a:lnTo>
                    <a:pt x="662" y="8"/>
                  </a:lnTo>
                  <a:cubicBezTo>
                    <a:pt x="441" y="36"/>
                    <a:pt x="223" y="82"/>
                    <a:pt x="1" y="110"/>
                  </a:cubicBezTo>
                  <a:lnTo>
                    <a:pt x="1" y="1239"/>
                  </a:lnTo>
                  <a:cubicBezTo>
                    <a:pt x="325" y="1106"/>
                    <a:pt x="631" y="975"/>
                    <a:pt x="940" y="814"/>
                  </a:cubicBezTo>
                  <a:cubicBezTo>
                    <a:pt x="1116" y="740"/>
                    <a:pt x="1218" y="550"/>
                    <a:pt x="1176" y="360"/>
                  </a:cubicBezTo>
                  <a:cubicBezTo>
                    <a:pt x="1148" y="151"/>
                    <a:pt x="962" y="0"/>
                    <a:pt x="757"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1555;p57">
              <a:extLst>
                <a:ext uri="{FF2B5EF4-FFF2-40B4-BE49-F238E27FC236}">
                  <a16:creationId xmlns:a16="http://schemas.microsoft.com/office/drawing/2014/main" id="{5E576DA3-39A1-F6D7-4F1E-317A268191E0}"/>
                </a:ext>
              </a:extLst>
            </p:cNvPr>
            <p:cNvSpPr/>
            <p:nvPr/>
          </p:nvSpPr>
          <p:spPr>
            <a:xfrm>
              <a:off x="6438875" y="2414575"/>
              <a:ext cx="37750" cy="43975"/>
            </a:xfrm>
            <a:custGeom>
              <a:avLst/>
              <a:gdLst/>
              <a:ahLst/>
              <a:cxnLst/>
              <a:rect l="l" t="t" r="r" b="b"/>
              <a:pathLst>
                <a:path w="1510" h="1759" extrusionOk="0">
                  <a:moveTo>
                    <a:pt x="1233" y="1"/>
                  </a:moveTo>
                  <a:cubicBezTo>
                    <a:pt x="1208" y="1"/>
                    <a:pt x="1182" y="5"/>
                    <a:pt x="1157" y="14"/>
                  </a:cubicBezTo>
                  <a:cubicBezTo>
                    <a:pt x="967" y="102"/>
                    <a:pt x="630" y="323"/>
                    <a:pt x="0" y="851"/>
                  </a:cubicBezTo>
                  <a:lnTo>
                    <a:pt x="144" y="1759"/>
                  </a:lnTo>
                  <a:cubicBezTo>
                    <a:pt x="144" y="1759"/>
                    <a:pt x="1319" y="1555"/>
                    <a:pt x="1421" y="1379"/>
                  </a:cubicBezTo>
                  <a:cubicBezTo>
                    <a:pt x="1509" y="1217"/>
                    <a:pt x="1509" y="528"/>
                    <a:pt x="1435" y="162"/>
                  </a:cubicBezTo>
                  <a:cubicBezTo>
                    <a:pt x="1413" y="59"/>
                    <a:pt x="1326" y="1"/>
                    <a:pt x="1233"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1556;p57">
              <a:extLst>
                <a:ext uri="{FF2B5EF4-FFF2-40B4-BE49-F238E27FC236}">
                  <a16:creationId xmlns:a16="http://schemas.microsoft.com/office/drawing/2014/main" id="{965C1983-0559-976E-DF76-8073FC67C5A5}"/>
                </a:ext>
              </a:extLst>
            </p:cNvPr>
            <p:cNvSpPr/>
            <p:nvPr/>
          </p:nvSpPr>
          <p:spPr>
            <a:xfrm>
              <a:off x="6285325" y="2352250"/>
              <a:ext cx="149875" cy="134200"/>
            </a:xfrm>
            <a:custGeom>
              <a:avLst/>
              <a:gdLst/>
              <a:ahLst/>
              <a:cxnLst/>
              <a:rect l="l" t="t" r="r" b="b"/>
              <a:pathLst>
                <a:path w="5995" h="5368" extrusionOk="0">
                  <a:moveTo>
                    <a:pt x="3743" y="1"/>
                  </a:moveTo>
                  <a:cubicBezTo>
                    <a:pt x="3741" y="1"/>
                    <a:pt x="3738" y="1"/>
                    <a:pt x="3736" y="2"/>
                  </a:cubicBezTo>
                  <a:cubicBezTo>
                    <a:pt x="2667" y="558"/>
                    <a:pt x="1288" y="2085"/>
                    <a:pt x="1130" y="2317"/>
                  </a:cubicBezTo>
                  <a:cubicBezTo>
                    <a:pt x="936" y="2567"/>
                    <a:pt x="1" y="4209"/>
                    <a:pt x="1288" y="5089"/>
                  </a:cubicBezTo>
                  <a:cubicBezTo>
                    <a:pt x="1587" y="5290"/>
                    <a:pt x="1995" y="5368"/>
                    <a:pt x="2448" y="5368"/>
                  </a:cubicBezTo>
                  <a:cubicBezTo>
                    <a:pt x="3972" y="5368"/>
                    <a:pt x="5994" y="4487"/>
                    <a:pt x="5994" y="4487"/>
                  </a:cubicBezTo>
                  <a:lnTo>
                    <a:pt x="5906" y="3298"/>
                  </a:lnTo>
                  <a:cubicBezTo>
                    <a:pt x="4851" y="3548"/>
                    <a:pt x="2593" y="3636"/>
                    <a:pt x="2593" y="3636"/>
                  </a:cubicBezTo>
                  <a:lnTo>
                    <a:pt x="3986" y="2303"/>
                  </a:lnTo>
                  <a:cubicBezTo>
                    <a:pt x="3986" y="2303"/>
                    <a:pt x="3887" y="1"/>
                    <a:pt x="3743"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1557;p57">
              <a:extLst>
                <a:ext uri="{FF2B5EF4-FFF2-40B4-BE49-F238E27FC236}">
                  <a16:creationId xmlns:a16="http://schemas.microsoft.com/office/drawing/2014/main" id="{5F3F734F-E920-BA2B-306A-89B1786E3387}"/>
                </a:ext>
              </a:extLst>
            </p:cNvPr>
            <p:cNvSpPr/>
            <p:nvPr/>
          </p:nvSpPr>
          <p:spPr>
            <a:xfrm>
              <a:off x="6326300" y="2442800"/>
              <a:ext cx="23850" cy="2200"/>
            </a:xfrm>
            <a:custGeom>
              <a:avLst/>
              <a:gdLst/>
              <a:ahLst/>
              <a:cxnLst/>
              <a:rect l="l" t="t" r="r" b="b"/>
              <a:pathLst>
                <a:path w="954" h="88" extrusionOk="0">
                  <a:moveTo>
                    <a:pt x="472" y="0"/>
                  </a:moveTo>
                  <a:cubicBezTo>
                    <a:pt x="324" y="0"/>
                    <a:pt x="163" y="14"/>
                    <a:pt x="1" y="60"/>
                  </a:cubicBezTo>
                  <a:cubicBezTo>
                    <a:pt x="163" y="88"/>
                    <a:pt x="324" y="88"/>
                    <a:pt x="486" y="88"/>
                  </a:cubicBezTo>
                  <a:cubicBezTo>
                    <a:pt x="634" y="74"/>
                    <a:pt x="792" y="60"/>
                    <a:pt x="954" y="28"/>
                  </a:cubicBezTo>
                  <a:cubicBezTo>
                    <a:pt x="792" y="0"/>
                    <a:pt x="634" y="0"/>
                    <a:pt x="47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1558;p57">
              <a:extLst>
                <a:ext uri="{FF2B5EF4-FFF2-40B4-BE49-F238E27FC236}">
                  <a16:creationId xmlns:a16="http://schemas.microsoft.com/office/drawing/2014/main" id="{4829D134-AF67-0C41-4CB0-69390102AD37}"/>
                </a:ext>
              </a:extLst>
            </p:cNvPr>
            <p:cNvSpPr/>
            <p:nvPr/>
          </p:nvSpPr>
          <p:spPr>
            <a:xfrm>
              <a:off x="6370725" y="2416400"/>
              <a:ext cx="10225" cy="7775"/>
            </a:xfrm>
            <a:custGeom>
              <a:avLst/>
              <a:gdLst/>
              <a:ahLst/>
              <a:cxnLst/>
              <a:rect l="l" t="t" r="r" b="b"/>
              <a:pathLst>
                <a:path w="409" h="311" extrusionOk="0">
                  <a:moveTo>
                    <a:pt x="408" y="1"/>
                  </a:moveTo>
                  <a:lnTo>
                    <a:pt x="408" y="1"/>
                  </a:lnTo>
                  <a:cubicBezTo>
                    <a:pt x="320" y="15"/>
                    <a:pt x="246" y="61"/>
                    <a:pt x="176" y="117"/>
                  </a:cubicBezTo>
                  <a:cubicBezTo>
                    <a:pt x="102" y="163"/>
                    <a:pt x="42" y="222"/>
                    <a:pt x="0" y="310"/>
                  </a:cubicBezTo>
                  <a:cubicBezTo>
                    <a:pt x="88" y="279"/>
                    <a:pt x="158" y="236"/>
                    <a:pt x="218" y="177"/>
                  </a:cubicBezTo>
                  <a:cubicBezTo>
                    <a:pt x="292" y="134"/>
                    <a:pt x="352" y="75"/>
                    <a:pt x="408"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1559;p57">
              <a:extLst>
                <a:ext uri="{FF2B5EF4-FFF2-40B4-BE49-F238E27FC236}">
                  <a16:creationId xmlns:a16="http://schemas.microsoft.com/office/drawing/2014/main" id="{EBC433E5-8907-99A4-B578-39A9BADB2E3C}"/>
                </a:ext>
              </a:extLst>
            </p:cNvPr>
            <p:cNvSpPr/>
            <p:nvPr/>
          </p:nvSpPr>
          <p:spPr>
            <a:xfrm>
              <a:off x="6422675" y="2439100"/>
              <a:ext cx="4425" cy="25700"/>
            </a:xfrm>
            <a:custGeom>
              <a:avLst/>
              <a:gdLst/>
              <a:ahLst/>
              <a:cxnLst/>
              <a:rect l="l" t="t" r="r" b="b"/>
              <a:pathLst>
                <a:path w="177" h="1028" extrusionOk="0">
                  <a:moveTo>
                    <a:pt x="15" y="0"/>
                  </a:moveTo>
                  <a:cubicBezTo>
                    <a:pt x="1" y="176"/>
                    <a:pt x="33" y="352"/>
                    <a:pt x="61" y="528"/>
                  </a:cubicBezTo>
                  <a:cubicBezTo>
                    <a:pt x="89" y="690"/>
                    <a:pt x="120" y="866"/>
                    <a:pt x="177" y="1027"/>
                  </a:cubicBezTo>
                  <a:cubicBezTo>
                    <a:pt x="177" y="852"/>
                    <a:pt x="163" y="676"/>
                    <a:pt x="135" y="514"/>
                  </a:cubicBezTo>
                  <a:cubicBezTo>
                    <a:pt x="103" y="338"/>
                    <a:pt x="75" y="162"/>
                    <a:pt x="15"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1560;p57">
              <a:extLst>
                <a:ext uri="{FF2B5EF4-FFF2-40B4-BE49-F238E27FC236}">
                  <a16:creationId xmlns:a16="http://schemas.microsoft.com/office/drawing/2014/main" id="{A74DA472-1BC8-6802-513E-5C06B8677C24}"/>
                </a:ext>
              </a:extLst>
            </p:cNvPr>
            <p:cNvSpPr/>
            <p:nvPr/>
          </p:nvSpPr>
          <p:spPr>
            <a:xfrm>
              <a:off x="6373975" y="2473925"/>
              <a:ext cx="34500" cy="9600"/>
            </a:xfrm>
            <a:custGeom>
              <a:avLst/>
              <a:gdLst/>
              <a:ahLst/>
              <a:cxnLst/>
              <a:rect l="l" t="t" r="r" b="b"/>
              <a:pathLst>
                <a:path w="1380" h="384" extrusionOk="0">
                  <a:moveTo>
                    <a:pt x="1379" y="0"/>
                  </a:moveTo>
                  <a:lnTo>
                    <a:pt x="1379" y="0"/>
                  </a:lnTo>
                  <a:cubicBezTo>
                    <a:pt x="1129" y="32"/>
                    <a:pt x="908" y="88"/>
                    <a:pt x="676" y="148"/>
                  </a:cubicBezTo>
                  <a:cubicBezTo>
                    <a:pt x="440" y="222"/>
                    <a:pt x="222" y="278"/>
                    <a:pt x="0" y="384"/>
                  </a:cubicBezTo>
                  <a:cubicBezTo>
                    <a:pt x="236" y="352"/>
                    <a:pt x="468" y="296"/>
                    <a:pt x="690" y="236"/>
                  </a:cubicBezTo>
                  <a:cubicBezTo>
                    <a:pt x="925" y="162"/>
                    <a:pt x="1157" y="88"/>
                    <a:pt x="1379"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9" name="Google Shape;1561;p57">
              <a:extLst>
                <a:ext uri="{FF2B5EF4-FFF2-40B4-BE49-F238E27FC236}">
                  <a16:creationId xmlns:a16="http://schemas.microsoft.com/office/drawing/2014/main" id="{A68348CC-54A5-BED5-1A17-9139C45309F1}"/>
                </a:ext>
              </a:extLst>
            </p:cNvPr>
            <p:cNvSpPr/>
            <p:nvPr/>
          </p:nvSpPr>
          <p:spPr>
            <a:xfrm>
              <a:off x="6587925" y="2210125"/>
              <a:ext cx="25700" cy="25675"/>
            </a:xfrm>
            <a:custGeom>
              <a:avLst/>
              <a:gdLst/>
              <a:ahLst/>
              <a:cxnLst/>
              <a:rect l="l" t="t" r="r" b="b"/>
              <a:pathLst>
                <a:path w="1028" h="1027" extrusionOk="0">
                  <a:moveTo>
                    <a:pt x="617" y="1"/>
                  </a:moveTo>
                  <a:cubicBezTo>
                    <a:pt x="430" y="1"/>
                    <a:pt x="255" y="122"/>
                    <a:pt x="208" y="309"/>
                  </a:cubicBezTo>
                  <a:cubicBezTo>
                    <a:pt x="148" y="559"/>
                    <a:pt x="74" y="791"/>
                    <a:pt x="0" y="1027"/>
                  </a:cubicBezTo>
                  <a:lnTo>
                    <a:pt x="1027" y="1027"/>
                  </a:lnTo>
                  <a:cubicBezTo>
                    <a:pt x="1027" y="805"/>
                    <a:pt x="1027" y="601"/>
                    <a:pt x="1013" y="397"/>
                  </a:cubicBezTo>
                  <a:cubicBezTo>
                    <a:pt x="1013" y="221"/>
                    <a:pt x="897" y="59"/>
                    <a:pt x="721" y="14"/>
                  </a:cubicBezTo>
                  <a:cubicBezTo>
                    <a:pt x="687" y="5"/>
                    <a:pt x="651" y="1"/>
                    <a:pt x="617"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1562;p57">
              <a:extLst>
                <a:ext uri="{FF2B5EF4-FFF2-40B4-BE49-F238E27FC236}">
                  <a16:creationId xmlns:a16="http://schemas.microsoft.com/office/drawing/2014/main" id="{A0D038D1-F7D9-1380-B853-AB150BF63872}"/>
                </a:ext>
              </a:extLst>
            </p:cNvPr>
            <p:cNvSpPr/>
            <p:nvPr/>
          </p:nvSpPr>
          <p:spPr>
            <a:xfrm>
              <a:off x="6585725" y="2174750"/>
              <a:ext cx="41100" cy="47150"/>
            </a:xfrm>
            <a:custGeom>
              <a:avLst/>
              <a:gdLst/>
              <a:ahLst/>
              <a:cxnLst/>
              <a:rect l="l" t="t" r="r" b="b"/>
              <a:pathLst>
                <a:path w="1644" h="1886" extrusionOk="0">
                  <a:moveTo>
                    <a:pt x="646" y="1"/>
                  </a:moveTo>
                  <a:cubicBezTo>
                    <a:pt x="534" y="1"/>
                    <a:pt x="399" y="286"/>
                    <a:pt x="412" y="771"/>
                  </a:cubicBezTo>
                  <a:cubicBezTo>
                    <a:pt x="412" y="771"/>
                    <a:pt x="239" y="634"/>
                    <a:pt x="143" y="634"/>
                  </a:cubicBezTo>
                  <a:cubicBezTo>
                    <a:pt x="135" y="634"/>
                    <a:pt x="127" y="635"/>
                    <a:pt x="120" y="637"/>
                  </a:cubicBezTo>
                  <a:cubicBezTo>
                    <a:pt x="32" y="683"/>
                    <a:pt x="0" y="785"/>
                    <a:pt x="60" y="901"/>
                  </a:cubicBezTo>
                  <a:cubicBezTo>
                    <a:pt x="120" y="1021"/>
                    <a:pt x="338" y="1724"/>
                    <a:pt x="338" y="1724"/>
                  </a:cubicBezTo>
                  <a:cubicBezTo>
                    <a:pt x="352" y="1738"/>
                    <a:pt x="1115" y="1886"/>
                    <a:pt x="1115" y="1886"/>
                  </a:cubicBezTo>
                  <a:cubicBezTo>
                    <a:pt x="1115" y="1886"/>
                    <a:pt x="1643" y="1095"/>
                    <a:pt x="1601" y="771"/>
                  </a:cubicBezTo>
                  <a:cubicBezTo>
                    <a:pt x="1601" y="771"/>
                    <a:pt x="1574" y="752"/>
                    <a:pt x="1528" y="752"/>
                  </a:cubicBezTo>
                  <a:cubicBezTo>
                    <a:pt x="1482" y="752"/>
                    <a:pt x="1416" y="771"/>
                    <a:pt x="1337" y="845"/>
                  </a:cubicBezTo>
                  <a:cubicBezTo>
                    <a:pt x="1337" y="845"/>
                    <a:pt x="1527" y="373"/>
                    <a:pt x="1425" y="285"/>
                  </a:cubicBezTo>
                  <a:cubicBezTo>
                    <a:pt x="1416" y="277"/>
                    <a:pt x="1406" y="273"/>
                    <a:pt x="1395" y="273"/>
                  </a:cubicBezTo>
                  <a:cubicBezTo>
                    <a:pt x="1275" y="273"/>
                    <a:pt x="1042" y="743"/>
                    <a:pt x="1042" y="743"/>
                  </a:cubicBezTo>
                  <a:cubicBezTo>
                    <a:pt x="1042" y="743"/>
                    <a:pt x="1217" y="110"/>
                    <a:pt x="1101" y="53"/>
                  </a:cubicBezTo>
                  <a:cubicBezTo>
                    <a:pt x="1093" y="48"/>
                    <a:pt x="1084" y="45"/>
                    <a:pt x="1074" y="45"/>
                  </a:cubicBezTo>
                  <a:cubicBezTo>
                    <a:pt x="957" y="45"/>
                    <a:pt x="789" y="448"/>
                    <a:pt x="750" y="637"/>
                  </a:cubicBezTo>
                  <a:cubicBezTo>
                    <a:pt x="750" y="637"/>
                    <a:pt x="792" y="81"/>
                    <a:pt x="676" y="8"/>
                  </a:cubicBezTo>
                  <a:cubicBezTo>
                    <a:pt x="666" y="3"/>
                    <a:pt x="656" y="1"/>
                    <a:pt x="646"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1" name="Google Shape;1563;p57">
              <a:extLst>
                <a:ext uri="{FF2B5EF4-FFF2-40B4-BE49-F238E27FC236}">
                  <a16:creationId xmlns:a16="http://schemas.microsoft.com/office/drawing/2014/main" id="{031B3E21-3BC5-1752-9478-A54B5D44B2CB}"/>
                </a:ext>
              </a:extLst>
            </p:cNvPr>
            <p:cNvSpPr/>
            <p:nvPr/>
          </p:nvSpPr>
          <p:spPr>
            <a:xfrm>
              <a:off x="6493025" y="2227350"/>
              <a:ext cx="122800" cy="171850"/>
            </a:xfrm>
            <a:custGeom>
              <a:avLst/>
              <a:gdLst/>
              <a:ahLst/>
              <a:cxnLst/>
              <a:rect l="l" t="t" r="r" b="b"/>
              <a:pathLst>
                <a:path w="4912" h="6874" extrusionOk="0">
                  <a:moveTo>
                    <a:pt x="3814" y="0"/>
                  </a:moveTo>
                  <a:cubicBezTo>
                    <a:pt x="3022" y="3458"/>
                    <a:pt x="1" y="4925"/>
                    <a:pt x="1" y="4925"/>
                  </a:cubicBezTo>
                  <a:lnTo>
                    <a:pt x="427" y="6873"/>
                  </a:lnTo>
                  <a:cubicBezTo>
                    <a:pt x="4676" y="5906"/>
                    <a:pt x="4911" y="380"/>
                    <a:pt x="4911" y="380"/>
                  </a:cubicBezTo>
                  <a:cubicBezTo>
                    <a:pt x="4781" y="204"/>
                    <a:pt x="3814" y="0"/>
                    <a:pt x="3814" y="0"/>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2" name="Google Shape;1564;p57">
              <a:extLst>
                <a:ext uri="{FF2B5EF4-FFF2-40B4-BE49-F238E27FC236}">
                  <a16:creationId xmlns:a16="http://schemas.microsoft.com/office/drawing/2014/main" id="{3DF28378-B335-A10E-48DB-F2FE69E5912C}"/>
                </a:ext>
              </a:extLst>
            </p:cNvPr>
            <p:cNvSpPr/>
            <p:nvPr/>
          </p:nvSpPr>
          <p:spPr>
            <a:xfrm>
              <a:off x="6589075" y="2233575"/>
              <a:ext cx="22350" cy="8475"/>
            </a:xfrm>
            <a:custGeom>
              <a:avLst/>
              <a:gdLst/>
              <a:ahLst/>
              <a:cxnLst/>
              <a:rect l="l" t="t" r="r" b="b"/>
              <a:pathLst>
                <a:path w="894" h="339" extrusionOk="0">
                  <a:moveTo>
                    <a:pt x="0" y="1"/>
                  </a:moveTo>
                  <a:lnTo>
                    <a:pt x="0" y="1"/>
                  </a:lnTo>
                  <a:cubicBezTo>
                    <a:pt x="130" y="89"/>
                    <a:pt x="278" y="149"/>
                    <a:pt x="426" y="205"/>
                  </a:cubicBezTo>
                  <a:cubicBezTo>
                    <a:pt x="570" y="265"/>
                    <a:pt x="732" y="307"/>
                    <a:pt x="893" y="338"/>
                  </a:cubicBezTo>
                  <a:cubicBezTo>
                    <a:pt x="746" y="251"/>
                    <a:pt x="602" y="177"/>
                    <a:pt x="454" y="131"/>
                  </a:cubicBezTo>
                  <a:cubicBezTo>
                    <a:pt x="306" y="75"/>
                    <a:pt x="162" y="15"/>
                    <a:pt x="0"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3" name="Google Shape;1565;p57">
              <a:extLst>
                <a:ext uri="{FF2B5EF4-FFF2-40B4-BE49-F238E27FC236}">
                  <a16:creationId xmlns:a16="http://schemas.microsoft.com/office/drawing/2014/main" id="{F6FD039F-D4F3-995D-FEEC-91DCA38169C1}"/>
                </a:ext>
              </a:extLst>
            </p:cNvPr>
            <p:cNvSpPr/>
            <p:nvPr/>
          </p:nvSpPr>
          <p:spPr>
            <a:xfrm>
              <a:off x="6339925" y="2144150"/>
              <a:ext cx="194200" cy="193625"/>
            </a:xfrm>
            <a:custGeom>
              <a:avLst/>
              <a:gdLst/>
              <a:ahLst/>
              <a:cxnLst/>
              <a:rect l="l" t="t" r="r" b="b"/>
              <a:pathLst>
                <a:path w="7768" h="7745" extrusionOk="0">
                  <a:moveTo>
                    <a:pt x="3919" y="0"/>
                  </a:moveTo>
                  <a:cubicBezTo>
                    <a:pt x="3897" y="0"/>
                    <a:pt x="3875" y="0"/>
                    <a:pt x="3853" y="0"/>
                  </a:cubicBezTo>
                  <a:cubicBezTo>
                    <a:pt x="673" y="32"/>
                    <a:pt x="1" y="2231"/>
                    <a:pt x="89" y="4253"/>
                  </a:cubicBezTo>
                  <a:cubicBezTo>
                    <a:pt x="103" y="4661"/>
                    <a:pt x="191" y="5059"/>
                    <a:pt x="335" y="5410"/>
                  </a:cubicBezTo>
                  <a:cubicBezTo>
                    <a:pt x="616" y="6142"/>
                    <a:pt x="1144" y="6758"/>
                    <a:pt x="1816" y="7169"/>
                  </a:cubicBezTo>
                  <a:cubicBezTo>
                    <a:pt x="2407" y="7529"/>
                    <a:pt x="3104" y="7745"/>
                    <a:pt x="3847" y="7745"/>
                  </a:cubicBezTo>
                  <a:cubicBezTo>
                    <a:pt x="3918" y="7745"/>
                    <a:pt x="3989" y="7743"/>
                    <a:pt x="4060" y="7739"/>
                  </a:cubicBezTo>
                  <a:cubicBezTo>
                    <a:pt x="4764" y="7711"/>
                    <a:pt x="5407" y="7489"/>
                    <a:pt x="5963" y="7155"/>
                  </a:cubicBezTo>
                  <a:cubicBezTo>
                    <a:pt x="6638" y="6730"/>
                    <a:pt x="7180" y="6114"/>
                    <a:pt x="7476" y="5379"/>
                  </a:cubicBezTo>
                  <a:cubicBezTo>
                    <a:pt x="7666" y="4911"/>
                    <a:pt x="7768" y="4411"/>
                    <a:pt x="7739" y="3884"/>
                  </a:cubicBezTo>
                  <a:cubicBezTo>
                    <a:pt x="7652" y="1876"/>
                    <a:pt x="6886" y="0"/>
                    <a:pt x="3919"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1566;p57">
              <a:extLst>
                <a:ext uri="{FF2B5EF4-FFF2-40B4-BE49-F238E27FC236}">
                  <a16:creationId xmlns:a16="http://schemas.microsoft.com/office/drawing/2014/main" id="{A7CD2D18-ACF7-4330-7763-537AA9838618}"/>
                </a:ext>
              </a:extLst>
            </p:cNvPr>
            <p:cNvSpPr/>
            <p:nvPr/>
          </p:nvSpPr>
          <p:spPr>
            <a:xfrm>
              <a:off x="6308175" y="2234075"/>
              <a:ext cx="61275" cy="47625"/>
            </a:xfrm>
            <a:custGeom>
              <a:avLst/>
              <a:gdLst/>
              <a:ahLst/>
              <a:cxnLst/>
              <a:rect l="l" t="t" r="r" b="b"/>
              <a:pathLst>
                <a:path w="2451" h="1905" extrusionOk="0">
                  <a:moveTo>
                    <a:pt x="1229" y="0"/>
                  </a:moveTo>
                  <a:cubicBezTo>
                    <a:pt x="524" y="0"/>
                    <a:pt x="0" y="767"/>
                    <a:pt x="434" y="1504"/>
                  </a:cubicBezTo>
                  <a:cubicBezTo>
                    <a:pt x="494" y="1606"/>
                    <a:pt x="581" y="1694"/>
                    <a:pt x="669" y="1754"/>
                  </a:cubicBezTo>
                  <a:cubicBezTo>
                    <a:pt x="855" y="1858"/>
                    <a:pt x="1041" y="1905"/>
                    <a:pt x="1216" y="1905"/>
                  </a:cubicBezTo>
                  <a:cubicBezTo>
                    <a:pt x="1924" y="1905"/>
                    <a:pt x="2451" y="1145"/>
                    <a:pt x="2017" y="406"/>
                  </a:cubicBezTo>
                  <a:cubicBezTo>
                    <a:pt x="1957" y="304"/>
                    <a:pt x="1886" y="216"/>
                    <a:pt x="1781" y="157"/>
                  </a:cubicBezTo>
                  <a:cubicBezTo>
                    <a:pt x="1594" y="48"/>
                    <a:pt x="1406" y="0"/>
                    <a:pt x="1229"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1567;p57">
              <a:extLst>
                <a:ext uri="{FF2B5EF4-FFF2-40B4-BE49-F238E27FC236}">
                  <a16:creationId xmlns:a16="http://schemas.microsoft.com/office/drawing/2014/main" id="{92E871F5-5ADF-33E3-6E51-0536E89FEDA5}"/>
                </a:ext>
              </a:extLst>
            </p:cNvPr>
            <p:cNvSpPr/>
            <p:nvPr/>
          </p:nvSpPr>
          <p:spPr>
            <a:xfrm>
              <a:off x="6505975" y="2234075"/>
              <a:ext cx="61350" cy="47625"/>
            </a:xfrm>
            <a:custGeom>
              <a:avLst/>
              <a:gdLst/>
              <a:ahLst/>
              <a:cxnLst/>
              <a:rect l="l" t="t" r="r" b="b"/>
              <a:pathLst>
                <a:path w="2454" h="1905" extrusionOk="0">
                  <a:moveTo>
                    <a:pt x="1224" y="0"/>
                  </a:moveTo>
                  <a:cubicBezTo>
                    <a:pt x="525" y="0"/>
                    <a:pt x="0" y="767"/>
                    <a:pt x="422" y="1504"/>
                  </a:cubicBezTo>
                  <a:cubicBezTo>
                    <a:pt x="482" y="1606"/>
                    <a:pt x="570" y="1694"/>
                    <a:pt x="672" y="1754"/>
                  </a:cubicBezTo>
                  <a:cubicBezTo>
                    <a:pt x="857" y="1858"/>
                    <a:pt x="1043" y="1905"/>
                    <a:pt x="1219" y="1905"/>
                  </a:cubicBezTo>
                  <a:cubicBezTo>
                    <a:pt x="1927" y="1905"/>
                    <a:pt x="2453" y="1145"/>
                    <a:pt x="2019" y="406"/>
                  </a:cubicBezTo>
                  <a:cubicBezTo>
                    <a:pt x="1959" y="304"/>
                    <a:pt x="1871" y="216"/>
                    <a:pt x="1769" y="157"/>
                  </a:cubicBezTo>
                  <a:cubicBezTo>
                    <a:pt x="1585" y="48"/>
                    <a:pt x="1399" y="0"/>
                    <a:pt x="1224"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1568;p57">
              <a:extLst>
                <a:ext uri="{FF2B5EF4-FFF2-40B4-BE49-F238E27FC236}">
                  <a16:creationId xmlns:a16="http://schemas.microsoft.com/office/drawing/2014/main" id="{AEEF7399-C8A4-9A56-E93D-41DC489665BA}"/>
                </a:ext>
              </a:extLst>
            </p:cNvPr>
            <p:cNvSpPr/>
            <p:nvPr/>
          </p:nvSpPr>
          <p:spPr>
            <a:xfrm>
              <a:off x="6324900" y="2246075"/>
              <a:ext cx="25625" cy="16475"/>
            </a:xfrm>
            <a:custGeom>
              <a:avLst/>
              <a:gdLst/>
              <a:ahLst/>
              <a:cxnLst/>
              <a:rect l="l" t="t" r="r" b="b"/>
              <a:pathLst>
                <a:path w="1025" h="659" extrusionOk="0">
                  <a:moveTo>
                    <a:pt x="338" y="0"/>
                  </a:moveTo>
                  <a:cubicBezTo>
                    <a:pt x="219" y="0"/>
                    <a:pt x="102" y="28"/>
                    <a:pt x="0" y="88"/>
                  </a:cubicBezTo>
                  <a:cubicBezTo>
                    <a:pt x="233" y="116"/>
                    <a:pt x="440" y="145"/>
                    <a:pt x="602" y="232"/>
                  </a:cubicBezTo>
                  <a:cubicBezTo>
                    <a:pt x="690" y="278"/>
                    <a:pt x="760" y="334"/>
                    <a:pt x="834" y="408"/>
                  </a:cubicBezTo>
                  <a:cubicBezTo>
                    <a:pt x="908" y="482"/>
                    <a:pt x="954" y="570"/>
                    <a:pt x="1024" y="658"/>
                  </a:cubicBezTo>
                  <a:cubicBezTo>
                    <a:pt x="1024" y="556"/>
                    <a:pt x="1010" y="422"/>
                    <a:pt x="954" y="320"/>
                  </a:cubicBezTo>
                  <a:cubicBezTo>
                    <a:pt x="922" y="278"/>
                    <a:pt x="880" y="232"/>
                    <a:pt x="834" y="176"/>
                  </a:cubicBezTo>
                  <a:cubicBezTo>
                    <a:pt x="792" y="145"/>
                    <a:pt x="746" y="102"/>
                    <a:pt x="690" y="71"/>
                  </a:cubicBezTo>
                  <a:cubicBezTo>
                    <a:pt x="570" y="28"/>
                    <a:pt x="454" y="0"/>
                    <a:pt x="338"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1569;p57">
              <a:extLst>
                <a:ext uri="{FF2B5EF4-FFF2-40B4-BE49-F238E27FC236}">
                  <a16:creationId xmlns:a16="http://schemas.microsoft.com/office/drawing/2014/main" id="{1E11FFB9-1847-8A64-9FD9-060FFDFAA4A3}"/>
                </a:ext>
              </a:extLst>
            </p:cNvPr>
            <p:cNvSpPr/>
            <p:nvPr/>
          </p:nvSpPr>
          <p:spPr>
            <a:xfrm>
              <a:off x="6333350" y="2251175"/>
              <a:ext cx="10225" cy="22000"/>
            </a:xfrm>
            <a:custGeom>
              <a:avLst/>
              <a:gdLst/>
              <a:ahLst/>
              <a:cxnLst/>
              <a:rect l="l" t="t" r="r" b="b"/>
              <a:pathLst>
                <a:path w="409" h="880" extrusionOk="0">
                  <a:moveTo>
                    <a:pt x="408" y="0"/>
                  </a:moveTo>
                  <a:lnTo>
                    <a:pt x="408" y="0"/>
                  </a:lnTo>
                  <a:cubicBezTo>
                    <a:pt x="306" y="14"/>
                    <a:pt x="218" y="43"/>
                    <a:pt x="144" y="116"/>
                  </a:cubicBezTo>
                  <a:cubicBezTo>
                    <a:pt x="70" y="176"/>
                    <a:pt x="14" y="278"/>
                    <a:pt x="14" y="394"/>
                  </a:cubicBezTo>
                  <a:cubicBezTo>
                    <a:pt x="0" y="500"/>
                    <a:pt x="28" y="602"/>
                    <a:pt x="88" y="676"/>
                  </a:cubicBezTo>
                  <a:cubicBezTo>
                    <a:pt x="144" y="764"/>
                    <a:pt x="204" y="834"/>
                    <a:pt x="292" y="880"/>
                  </a:cubicBezTo>
                  <a:cubicBezTo>
                    <a:pt x="232" y="704"/>
                    <a:pt x="176" y="542"/>
                    <a:pt x="190" y="412"/>
                  </a:cubicBezTo>
                  <a:cubicBezTo>
                    <a:pt x="190" y="338"/>
                    <a:pt x="204" y="264"/>
                    <a:pt x="246" y="204"/>
                  </a:cubicBezTo>
                  <a:cubicBezTo>
                    <a:pt x="292" y="130"/>
                    <a:pt x="352" y="74"/>
                    <a:pt x="408"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1570;p57">
              <a:extLst>
                <a:ext uri="{FF2B5EF4-FFF2-40B4-BE49-F238E27FC236}">
                  <a16:creationId xmlns:a16="http://schemas.microsoft.com/office/drawing/2014/main" id="{F6E4ECD7-7BBE-C8CA-014A-D103234698B8}"/>
                </a:ext>
              </a:extLst>
            </p:cNvPr>
            <p:cNvSpPr/>
            <p:nvPr/>
          </p:nvSpPr>
          <p:spPr>
            <a:xfrm>
              <a:off x="6524950" y="2246075"/>
              <a:ext cx="25625" cy="16475"/>
            </a:xfrm>
            <a:custGeom>
              <a:avLst/>
              <a:gdLst/>
              <a:ahLst/>
              <a:cxnLst/>
              <a:rect l="l" t="t" r="r" b="b"/>
              <a:pathLst>
                <a:path w="1025" h="659" extrusionOk="0">
                  <a:moveTo>
                    <a:pt x="690" y="0"/>
                  </a:moveTo>
                  <a:cubicBezTo>
                    <a:pt x="571" y="0"/>
                    <a:pt x="455" y="28"/>
                    <a:pt x="338" y="71"/>
                  </a:cubicBezTo>
                  <a:cubicBezTo>
                    <a:pt x="279" y="102"/>
                    <a:pt x="233" y="145"/>
                    <a:pt x="191" y="176"/>
                  </a:cubicBezTo>
                  <a:cubicBezTo>
                    <a:pt x="145" y="232"/>
                    <a:pt x="103" y="278"/>
                    <a:pt x="75" y="320"/>
                  </a:cubicBezTo>
                  <a:cubicBezTo>
                    <a:pt x="15" y="422"/>
                    <a:pt x="1" y="556"/>
                    <a:pt x="1" y="658"/>
                  </a:cubicBezTo>
                  <a:cubicBezTo>
                    <a:pt x="75" y="570"/>
                    <a:pt x="117" y="482"/>
                    <a:pt x="191" y="408"/>
                  </a:cubicBezTo>
                  <a:cubicBezTo>
                    <a:pt x="265" y="334"/>
                    <a:pt x="338" y="278"/>
                    <a:pt x="426" y="232"/>
                  </a:cubicBezTo>
                  <a:cubicBezTo>
                    <a:pt x="585" y="145"/>
                    <a:pt x="792" y="116"/>
                    <a:pt x="1024" y="88"/>
                  </a:cubicBezTo>
                  <a:cubicBezTo>
                    <a:pt x="922" y="28"/>
                    <a:pt x="806" y="0"/>
                    <a:pt x="690"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1571;p57">
              <a:extLst>
                <a:ext uri="{FF2B5EF4-FFF2-40B4-BE49-F238E27FC236}">
                  <a16:creationId xmlns:a16="http://schemas.microsoft.com/office/drawing/2014/main" id="{FF19CB2C-3446-5B8F-BCCF-3477905B8D61}"/>
                </a:ext>
              </a:extLst>
            </p:cNvPr>
            <p:cNvSpPr/>
            <p:nvPr/>
          </p:nvSpPr>
          <p:spPr>
            <a:xfrm>
              <a:off x="6531900" y="2251175"/>
              <a:ext cx="9875" cy="22000"/>
            </a:xfrm>
            <a:custGeom>
              <a:avLst/>
              <a:gdLst/>
              <a:ahLst/>
              <a:cxnLst/>
              <a:rect l="l" t="t" r="r" b="b"/>
              <a:pathLst>
                <a:path w="395" h="880" extrusionOk="0">
                  <a:moveTo>
                    <a:pt x="1" y="0"/>
                  </a:moveTo>
                  <a:cubicBezTo>
                    <a:pt x="60" y="74"/>
                    <a:pt x="117" y="130"/>
                    <a:pt x="162" y="204"/>
                  </a:cubicBezTo>
                  <a:cubicBezTo>
                    <a:pt x="191" y="264"/>
                    <a:pt x="219" y="338"/>
                    <a:pt x="219" y="412"/>
                  </a:cubicBezTo>
                  <a:cubicBezTo>
                    <a:pt x="236" y="542"/>
                    <a:pt x="177" y="704"/>
                    <a:pt x="117" y="880"/>
                  </a:cubicBezTo>
                  <a:cubicBezTo>
                    <a:pt x="205" y="834"/>
                    <a:pt x="264" y="764"/>
                    <a:pt x="324" y="676"/>
                  </a:cubicBezTo>
                  <a:cubicBezTo>
                    <a:pt x="366" y="602"/>
                    <a:pt x="395" y="500"/>
                    <a:pt x="395" y="394"/>
                  </a:cubicBezTo>
                  <a:cubicBezTo>
                    <a:pt x="395" y="278"/>
                    <a:pt x="338" y="176"/>
                    <a:pt x="264" y="116"/>
                  </a:cubicBezTo>
                  <a:cubicBezTo>
                    <a:pt x="191" y="43"/>
                    <a:pt x="103" y="14"/>
                    <a:pt x="1"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0" name="Google Shape;1572;p57">
              <a:extLst>
                <a:ext uri="{FF2B5EF4-FFF2-40B4-BE49-F238E27FC236}">
                  <a16:creationId xmlns:a16="http://schemas.microsoft.com/office/drawing/2014/main" id="{5E9D29BB-C3C6-A2B5-45BD-C60A45D7EA60}"/>
                </a:ext>
              </a:extLst>
            </p:cNvPr>
            <p:cNvSpPr/>
            <p:nvPr/>
          </p:nvSpPr>
          <p:spPr>
            <a:xfrm>
              <a:off x="6304325" y="2108025"/>
              <a:ext cx="266825" cy="146875"/>
            </a:xfrm>
            <a:custGeom>
              <a:avLst/>
              <a:gdLst/>
              <a:ahLst/>
              <a:cxnLst/>
              <a:rect l="l" t="t" r="r" b="b"/>
              <a:pathLst>
                <a:path w="10673" h="5875" extrusionOk="0">
                  <a:moveTo>
                    <a:pt x="5906" y="1"/>
                  </a:moveTo>
                  <a:cubicBezTo>
                    <a:pt x="4817" y="1"/>
                    <a:pt x="3887" y="598"/>
                    <a:pt x="3887" y="598"/>
                  </a:cubicBezTo>
                  <a:cubicBezTo>
                    <a:pt x="3788" y="590"/>
                    <a:pt x="3692" y="586"/>
                    <a:pt x="3599" y="586"/>
                  </a:cubicBezTo>
                  <a:cubicBezTo>
                    <a:pt x="1191" y="586"/>
                    <a:pt x="1027" y="3088"/>
                    <a:pt x="1027" y="3088"/>
                  </a:cubicBezTo>
                  <a:cubicBezTo>
                    <a:pt x="0" y="4070"/>
                    <a:pt x="602" y="5462"/>
                    <a:pt x="602" y="5462"/>
                  </a:cubicBezTo>
                  <a:cubicBezTo>
                    <a:pt x="885" y="5093"/>
                    <a:pt x="1238" y="5045"/>
                    <a:pt x="1403" y="5045"/>
                  </a:cubicBezTo>
                  <a:cubicBezTo>
                    <a:pt x="1461" y="5045"/>
                    <a:pt x="1495" y="5051"/>
                    <a:pt x="1495" y="5051"/>
                  </a:cubicBezTo>
                  <a:lnTo>
                    <a:pt x="2111" y="5874"/>
                  </a:lnTo>
                  <a:lnTo>
                    <a:pt x="2199" y="4319"/>
                  </a:lnTo>
                  <a:cubicBezTo>
                    <a:pt x="4911" y="4115"/>
                    <a:pt x="4707" y="2663"/>
                    <a:pt x="4707" y="2663"/>
                  </a:cubicBezTo>
                  <a:lnTo>
                    <a:pt x="4707" y="2663"/>
                  </a:lnTo>
                  <a:cubicBezTo>
                    <a:pt x="5090" y="2926"/>
                    <a:pt x="5473" y="3006"/>
                    <a:pt x="5797" y="3006"/>
                  </a:cubicBezTo>
                  <a:cubicBezTo>
                    <a:pt x="6305" y="3006"/>
                    <a:pt x="6670" y="2810"/>
                    <a:pt x="6670" y="2810"/>
                  </a:cubicBezTo>
                  <a:cubicBezTo>
                    <a:pt x="7109" y="3908"/>
                    <a:pt x="8400" y="4041"/>
                    <a:pt x="8400" y="4041"/>
                  </a:cubicBezTo>
                  <a:lnTo>
                    <a:pt x="8488" y="5652"/>
                  </a:lnTo>
                  <a:lnTo>
                    <a:pt x="9132" y="5065"/>
                  </a:lnTo>
                  <a:cubicBezTo>
                    <a:pt x="9174" y="5061"/>
                    <a:pt x="9214" y="5059"/>
                    <a:pt x="9253" y="5059"/>
                  </a:cubicBezTo>
                  <a:cubicBezTo>
                    <a:pt x="9898" y="5059"/>
                    <a:pt x="10145" y="5579"/>
                    <a:pt x="10145" y="5579"/>
                  </a:cubicBezTo>
                  <a:cubicBezTo>
                    <a:pt x="10672" y="4274"/>
                    <a:pt x="9835" y="3746"/>
                    <a:pt x="9835" y="3746"/>
                  </a:cubicBezTo>
                  <a:cubicBezTo>
                    <a:pt x="9807" y="1565"/>
                    <a:pt x="7932" y="978"/>
                    <a:pt x="7932" y="978"/>
                  </a:cubicBezTo>
                  <a:cubicBezTo>
                    <a:pt x="7319" y="231"/>
                    <a:pt x="6582" y="1"/>
                    <a:pt x="5906" y="1"/>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1" name="Google Shape;1573;p57">
              <a:extLst>
                <a:ext uri="{FF2B5EF4-FFF2-40B4-BE49-F238E27FC236}">
                  <a16:creationId xmlns:a16="http://schemas.microsoft.com/office/drawing/2014/main" id="{4E809950-DA79-2B69-CD92-E6E250F16979}"/>
                </a:ext>
              </a:extLst>
            </p:cNvPr>
            <p:cNvSpPr/>
            <p:nvPr/>
          </p:nvSpPr>
          <p:spPr>
            <a:xfrm>
              <a:off x="6358925" y="2169475"/>
              <a:ext cx="55000" cy="30450"/>
            </a:xfrm>
            <a:custGeom>
              <a:avLst/>
              <a:gdLst/>
              <a:ahLst/>
              <a:cxnLst/>
              <a:rect l="l" t="t" r="r" b="b"/>
              <a:pathLst>
                <a:path w="2200" h="1218" extrusionOk="0">
                  <a:moveTo>
                    <a:pt x="2199" y="1"/>
                  </a:moveTo>
                  <a:cubicBezTo>
                    <a:pt x="2171" y="43"/>
                    <a:pt x="2125" y="88"/>
                    <a:pt x="2097" y="131"/>
                  </a:cubicBezTo>
                  <a:lnTo>
                    <a:pt x="2037" y="190"/>
                  </a:lnTo>
                  <a:lnTo>
                    <a:pt x="1995" y="250"/>
                  </a:lnTo>
                  <a:lnTo>
                    <a:pt x="1879" y="366"/>
                  </a:lnTo>
                  <a:lnTo>
                    <a:pt x="1759" y="468"/>
                  </a:lnTo>
                  <a:cubicBezTo>
                    <a:pt x="1584" y="602"/>
                    <a:pt x="1408" y="732"/>
                    <a:pt x="1218" y="820"/>
                  </a:cubicBezTo>
                  <a:cubicBezTo>
                    <a:pt x="1028" y="922"/>
                    <a:pt x="838" y="1010"/>
                    <a:pt x="630" y="1070"/>
                  </a:cubicBezTo>
                  <a:cubicBezTo>
                    <a:pt x="528" y="1098"/>
                    <a:pt x="426" y="1130"/>
                    <a:pt x="310" y="1158"/>
                  </a:cubicBezTo>
                  <a:cubicBezTo>
                    <a:pt x="208" y="1186"/>
                    <a:pt x="103" y="1200"/>
                    <a:pt x="1" y="1218"/>
                  </a:cubicBezTo>
                  <a:cubicBezTo>
                    <a:pt x="222" y="1218"/>
                    <a:pt x="426" y="1186"/>
                    <a:pt x="648" y="1130"/>
                  </a:cubicBezTo>
                  <a:cubicBezTo>
                    <a:pt x="852" y="1084"/>
                    <a:pt x="1056" y="996"/>
                    <a:pt x="1263" y="894"/>
                  </a:cubicBezTo>
                  <a:cubicBezTo>
                    <a:pt x="1453" y="806"/>
                    <a:pt x="1643" y="672"/>
                    <a:pt x="1805" y="528"/>
                  </a:cubicBezTo>
                  <a:cubicBezTo>
                    <a:pt x="1967" y="380"/>
                    <a:pt x="2097" y="190"/>
                    <a:pt x="2199" y="1"/>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2" name="Google Shape;1574;p57">
              <a:extLst>
                <a:ext uri="{FF2B5EF4-FFF2-40B4-BE49-F238E27FC236}">
                  <a16:creationId xmlns:a16="http://schemas.microsoft.com/office/drawing/2014/main" id="{7D2F6A4F-5C5C-69D0-8BAE-501B9419DD4E}"/>
                </a:ext>
              </a:extLst>
            </p:cNvPr>
            <p:cNvSpPr/>
            <p:nvPr/>
          </p:nvSpPr>
          <p:spPr>
            <a:xfrm>
              <a:off x="6496725" y="2137900"/>
              <a:ext cx="43300" cy="57975"/>
            </a:xfrm>
            <a:custGeom>
              <a:avLst/>
              <a:gdLst/>
              <a:ahLst/>
              <a:cxnLst/>
              <a:rect l="l" t="t" r="r" b="b"/>
              <a:pathLst>
                <a:path w="1732" h="2319" extrusionOk="0">
                  <a:moveTo>
                    <a:pt x="1" y="1"/>
                  </a:moveTo>
                  <a:lnTo>
                    <a:pt x="1" y="1"/>
                  </a:lnTo>
                  <a:cubicBezTo>
                    <a:pt x="117" y="61"/>
                    <a:pt x="219" y="134"/>
                    <a:pt x="324" y="208"/>
                  </a:cubicBezTo>
                  <a:cubicBezTo>
                    <a:pt x="426" y="282"/>
                    <a:pt x="528" y="352"/>
                    <a:pt x="616" y="440"/>
                  </a:cubicBezTo>
                  <a:cubicBezTo>
                    <a:pt x="806" y="602"/>
                    <a:pt x="982" y="778"/>
                    <a:pt x="1144" y="968"/>
                  </a:cubicBezTo>
                  <a:cubicBezTo>
                    <a:pt x="1292" y="1162"/>
                    <a:pt x="1422" y="1380"/>
                    <a:pt x="1524" y="1601"/>
                  </a:cubicBezTo>
                  <a:lnTo>
                    <a:pt x="1598" y="1777"/>
                  </a:lnTo>
                  <a:lnTo>
                    <a:pt x="1657" y="1953"/>
                  </a:lnTo>
                  <a:lnTo>
                    <a:pt x="1686" y="2041"/>
                  </a:lnTo>
                  <a:lnTo>
                    <a:pt x="1700" y="2129"/>
                  </a:lnTo>
                  <a:cubicBezTo>
                    <a:pt x="1709" y="2168"/>
                    <a:pt x="1721" y="2216"/>
                    <a:pt x="1727" y="2262"/>
                  </a:cubicBezTo>
                  <a:lnTo>
                    <a:pt x="1727" y="2262"/>
                  </a:lnTo>
                  <a:cubicBezTo>
                    <a:pt x="1709" y="2029"/>
                    <a:pt x="1678" y="1787"/>
                    <a:pt x="1584" y="1570"/>
                  </a:cubicBezTo>
                  <a:cubicBezTo>
                    <a:pt x="1496" y="1337"/>
                    <a:pt x="1362" y="1116"/>
                    <a:pt x="1204" y="912"/>
                  </a:cubicBezTo>
                  <a:cubicBezTo>
                    <a:pt x="1042" y="722"/>
                    <a:pt x="866" y="546"/>
                    <a:pt x="658" y="384"/>
                  </a:cubicBezTo>
                  <a:cubicBezTo>
                    <a:pt x="454" y="236"/>
                    <a:pt x="236" y="89"/>
                    <a:pt x="1" y="1"/>
                  </a:cubicBezTo>
                  <a:close/>
                  <a:moveTo>
                    <a:pt x="1727" y="2262"/>
                  </a:moveTo>
                  <a:lnTo>
                    <a:pt x="1727" y="2262"/>
                  </a:lnTo>
                  <a:cubicBezTo>
                    <a:pt x="1729" y="2281"/>
                    <a:pt x="1730" y="2300"/>
                    <a:pt x="1731" y="2319"/>
                  </a:cubicBezTo>
                  <a:cubicBezTo>
                    <a:pt x="1731" y="2301"/>
                    <a:pt x="1730" y="2282"/>
                    <a:pt x="1727" y="2262"/>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3" name="Google Shape;1575;p57">
              <a:extLst>
                <a:ext uri="{FF2B5EF4-FFF2-40B4-BE49-F238E27FC236}">
                  <a16:creationId xmlns:a16="http://schemas.microsoft.com/office/drawing/2014/main" id="{04D0A8B2-EDAB-B5E1-7E2F-5F24B4535B45}"/>
                </a:ext>
              </a:extLst>
            </p:cNvPr>
            <p:cNvSpPr/>
            <p:nvPr/>
          </p:nvSpPr>
          <p:spPr>
            <a:xfrm>
              <a:off x="6321200" y="2192175"/>
              <a:ext cx="12875" cy="37375"/>
            </a:xfrm>
            <a:custGeom>
              <a:avLst/>
              <a:gdLst/>
              <a:ahLst/>
              <a:cxnLst/>
              <a:rect l="l" t="t" r="r" b="b"/>
              <a:pathLst>
                <a:path w="515" h="1495" extrusionOk="0">
                  <a:moveTo>
                    <a:pt x="514" y="0"/>
                  </a:moveTo>
                  <a:lnTo>
                    <a:pt x="514" y="0"/>
                  </a:lnTo>
                  <a:cubicBezTo>
                    <a:pt x="398" y="74"/>
                    <a:pt x="293" y="176"/>
                    <a:pt x="222" y="292"/>
                  </a:cubicBezTo>
                  <a:cubicBezTo>
                    <a:pt x="148" y="412"/>
                    <a:pt x="103" y="542"/>
                    <a:pt x="60" y="675"/>
                  </a:cubicBezTo>
                  <a:cubicBezTo>
                    <a:pt x="1" y="953"/>
                    <a:pt x="1" y="1231"/>
                    <a:pt x="75" y="1495"/>
                  </a:cubicBezTo>
                  <a:cubicBezTo>
                    <a:pt x="60" y="1365"/>
                    <a:pt x="75" y="1231"/>
                    <a:pt x="89" y="1083"/>
                  </a:cubicBezTo>
                  <a:cubicBezTo>
                    <a:pt x="89" y="953"/>
                    <a:pt x="117" y="820"/>
                    <a:pt x="148" y="704"/>
                  </a:cubicBezTo>
                  <a:cubicBezTo>
                    <a:pt x="177" y="573"/>
                    <a:pt x="222" y="440"/>
                    <a:pt x="279" y="324"/>
                  </a:cubicBezTo>
                  <a:cubicBezTo>
                    <a:pt x="338" y="204"/>
                    <a:pt x="426" y="102"/>
                    <a:pt x="514" y="0"/>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4" name="Google Shape;1576;p57">
              <a:extLst>
                <a:ext uri="{FF2B5EF4-FFF2-40B4-BE49-F238E27FC236}">
                  <a16:creationId xmlns:a16="http://schemas.microsoft.com/office/drawing/2014/main" id="{886C20E9-2F23-1CDE-5768-6CA510F2B00C}"/>
                </a:ext>
              </a:extLst>
            </p:cNvPr>
            <p:cNvSpPr/>
            <p:nvPr/>
          </p:nvSpPr>
          <p:spPr>
            <a:xfrm>
              <a:off x="6458200" y="2244050"/>
              <a:ext cx="44800" cy="40625"/>
            </a:xfrm>
            <a:custGeom>
              <a:avLst/>
              <a:gdLst/>
              <a:ahLst/>
              <a:cxnLst/>
              <a:rect l="l" t="t" r="r" b="b"/>
              <a:pathLst>
                <a:path w="1792" h="1625" extrusionOk="0">
                  <a:moveTo>
                    <a:pt x="895" y="1"/>
                  </a:moveTo>
                  <a:cubicBezTo>
                    <a:pt x="818" y="1"/>
                    <a:pt x="740" y="12"/>
                    <a:pt x="662" y="36"/>
                  </a:cubicBezTo>
                  <a:cubicBezTo>
                    <a:pt x="237" y="169"/>
                    <a:pt x="1" y="609"/>
                    <a:pt x="121" y="1049"/>
                  </a:cubicBezTo>
                  <a:cubicBezTo>
                    <a:pt x="227" y="1395"/>
                    <a:pt x="551" y="1625"/>
                    <a:pt x="899" y="1625"/>
                  </a:cubicBezTo>
                  <a:cubicBezTo>
                    <a:pt x="976" y="1625"/>
                    <a:pt x="1053" y="1614"/>
                    <a:pt x="1130" y="1590"/>
                  </a:cubicBezTo>
                  <a:cubicBezTo>
                    <a:pt x="1556" y="1471"/>
                    <a:pt x="1791" y="1017"/>
                    <a:pt x="1672" y="577"/>
                  </a:cubicBezTo>
                  <a:cubicBezTo>
                    <a:pt x="1565" y="229"/>
                    <a:pt x="1242" y="1"/>
                    <a:pt x="895"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5" name="Google Shape;1577;p57">
              <a:extLst>
                <a:ext uri="{FF2B5EF4-FFF2-40B4-BE49-F238E27FC236}">
                  <a16:creationId xmlns:a16="http://schemas.microsoft.com/office/drawing/2014/main" id="{B3B16CCA-3F70-7D75-DD5E-52195AE69463}"/>
                </a:ext>
              </a:extLst>
            </p:cNvPr>
            <p:cNvSpPr/>
            <p:nvPr/>
          </p:nvSpPr>
          <p:spPr>
            <a:xfrm>
              <a:off x="6459700" y="2243425"/>
              <a:ext cx="41800" cy="42250"/>
            </a:xfrm>
            <a:custGeom>
              <a:avLst/>
              <a:gdLst/>
              <a:ahLst/>
              <a:cxnLst/>
              <a:rect l="l" t="t" r="r" b="b"/>
              <a:pathLst>
                <a:path w="1672" h="1690" extrusionOk="0">
                  <a:moveTo>
                    <a:pt x="838" y="61"/>
                  </a:moveTo>
                  <a:cubicBezTo>
                    <a:pt x="1172" y="61"/>
                    <a:pt x="1482" y="282"/>
                    <a:pt x="1584" y="616"/>
                  </a:cubicBezTo>
                  <a:cubicBezTo>
                    <a:pt x="1598" y="690"/>
                    <a:pt x="1612" y="764"/>
                    <a:pt x="1612" y="838"/>
                  </a:cubicBezTo>
                  <a:cubicBezTo>
                    <a:pt x="1612" y="1176"/>
                    <a:pt x="1394" y="1482"/>
                    <a:pt x="1056" y="1584"/>
                  </a:cubicBezTo>
                  <a:cubicBezTo>
                    <a:pt x="982" y="1615"/>
                    <a:pt x="908" y="1615"/>
                    <a:pt x="838" y="1615"/>
                  </a:cubicBezTo>
                  <a:cubicBezTo>
                    <a:pt x="500" y="1615"/>
                    <a:pt x="191" y="1394"/>
                    <a:pt x="89" y="1056"/>
                  </a:cubicBezTo>
                  <a:cubicBezTo>
                    <a:pt x="75" y="986"/>
                    <a:pt x="61" y="912"/>
                    <a:pt x="61" y="838"/>
                  </a:cubicBezTo>
                  <a:cubicBezTo>
                    <a:pt x="61" y="500"/>
                    <a:pt x="279" y="194"/>
                    <a:pt x="616" y="89"/>
                  </a:cubicBezTo>
                  <a:cubicBezTo>
                    <a:pt x="690" y="61"/>
                    <a:pt x="764" y="61"/>
                    <a:pt x="838" y="61"/>
                  </a:cubicBezTo>
                  <a:close/>
                  <a:moveTo>
                    <a:pt x="838" y="1"/>
                  </a:moveTo>
                  <a:cubicBezTo>
                    <a:pt x="750" y="1"/>
                    <a:pt x="676" y="1"/>
                    <a:pt x="602" y="32"/>
                  </a:cubicBezTo>
                  <a:cubicBezTo>
                    <a:pt x="236" y="134"/>
                    <a:pt x="1" y="472"/>
                    <a:pt x="1" y="838"/>
                  </a:cubicBezTo>
                  <a:cubicBezTo>
                    <a:pt x="1" y="912"/>
                    <a:pt x="15" y="1000"/>
                    <a:pt x="29" y="1074"/>
                  </a:cubicBezTo>
                  <a:cubicBezTo>
                    <a:pt x="149" y="1439"/>
                    <a:pt x="486" y="1689"/>
                    <a:pt x="838" y="1689"/>
                  </a:cubicBezTo>
                  <a:cubicBezTo>
                    <a:pt x="926" y="1689"/>
                    <a:pt x="996" y="1672"/>
                    <a:pt x="1070" y="1643"/>
                  </a:cubicBezTo>
                  <a:cubicBezTo>
                    <a:pt x="1436" y="1541"/>
                    <a:pt x="1672" y="1204"/>
                    <a:pt x="1672" y="838"/>
                  </a:cubicBezTo>
                  <a:cubicBezTo>
                    <a:pt x="1672" y="764"/>
                    <a:pt x="1658" y="676"/>
                    <a:pt x="1643" y="602"/>
                  </a:cubicBezTo>
                  <a:cubicBezTo>
                    <a:pt x="1524" y="236"/>
                    <a:pt x="1190" y="1"/>
                    <a:pt x="838" y="1"/>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6" name="Google Shape;1578;p57">
              <a:extLst>
                <a:ext uri="{FF2B5EF4-FFF2-40B4-BE49-F238E27FC236}">
                  <a16:creationId xmlns:a16="http://schemas.microsoft.com/office/drawing/2014/main" id="{5C9F30EA-510D-812C-C57D-98313B8D9B0A}"/>
                </a:ext>
              </a:extLst>
            </p:cNvPr>
            <p:cNvSpPr/>
            <p:nvPr/>
          </p:nvSpPr>
          <p:spPr>
            <a:xfrm>
              <a:off x="6458200" y="2245875"/>
              <a:ext cx="44800" cy="40500"/>
            </a:xfrm>
            <a:custGeom>
              <a:avLst/>
              <a:gdLst/>
              <a:ahLst/>
              <a:cxnLst/>
              <a:rect l="l" t="t" r="r" b="b"/>
              <a:pathLst>
                <a:path w="1792" h="1620" extrusionOk="0">
                  <a:moveTo>
                    <a:pt x="896" y="0"/>
                  </a:moveTo>
                  <a:cubicBezTo>
                    <a:pt x="819" y="0"/>
                    <a:pt x="740" y="12"/>
                    <a:pt x="662" y="36"/>
                  </a:cubicBezTo>
                  <a:cubicBezTo>
                    <a:pt x="237" y="153"/>
                    <a:pt x="1" y="606"/>
                    <a:pt x="121" y="1032"/>
                  </a:cubicBezTo>
                  <a:cubicBezTo>
                    <a:pt x="229" y="1387"/>
                    <a:pt x="553" y="1620"/>
                    <a:pt x="905" y="1620"/>
                  </a:cubicBezTo>
                  <a:cubicBezTo>
                    <a:pt x="975" y="1620"/>
                    <a:pt x="1045" y="1610"/>
                    <a:pt x="1116" y="1591"/>
                  </a:cubicBezTo>
                  <a:cubicBezTo>
                    <a:pt x="1542" y="1458"/>
                    <a:pt x="1791" y="1004"/>
                    <a:pt x="1658" y="578"/>
                  </a:cubicBezTo>
                  <a:cubicBezTo>
                    <a:pt x="1551" y="231"/>
                    <a:pt x="1239" y="0"/>
                    <a:pt x="896"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7" name="Google Shape;1579;p57">
              <a:extLst>
                <a:ext uri="{FF2B5EF4-FFF2-40B4-BE49-F238E27FC236}">
                  <a16:creationId xmlns:a16="http://schemas.microsoft.com/office/drawing/2014/main" id="{1BA5E75F-6A17-4B8B-07CC-E28DEF266784}"/>
                </a:ext>
              </a:extLst>
            </p:cNvPr>
            <p:cNvSpPr/>
            <p:nvPr/>
          </p:nvSpPr>
          <p:spPr>
            <a:xfrm>
              <a:off x="6465950" y="2252925"/>
              <a:ext cx="28950" cy="26325"/>
            </a:xfrm>
            <a:custGeom>
              <a:avLst/>
              <a:gdLst/>
              <a:ahLst/>
              <a:cxnLst/>
              <a:rect l="l" t="t" r="r" b="b"/>
              <a:pathLst>
                <a:path w="1158" h="1053" extrusionOk="0">
                  <a:moveTo>
                    <a:pt x="571" y="0"/>
                  </a:moveTo>
                  <a:cubicBezTo>
                    <a:pt x="527" y="0"/>
                    <a:pt x="483" y="6"/>
                    <a:pt x="440" y="18"/>
                  </a:cubicBezTo>
                  <a:cubicBezTo>
                    <a:pt x="162" y="106"/>
                    <a:pt x="1" y="398"/>
                    <a:pt x="88" y="676"/>
                  </a:cubicBezTo>
                  <a:cubicBezTo>
                    <a:pt x="148" y="905"/>
                    <a:pt x="353" y="1052"/>
                    <a:pt x="576" y="1052"/>
                  </a:cubicBezTo>
                  <a:cubicBezTo>
                    <a:pt x="628" y="1052"/>
                    <a:pt x="680" y="1044"/>
                    <a:pt x="732" y="1028"/>
                  </a:cubicBezTo>
                  <a:cubicBezTo>
                    <a:pt x="1010" y="940"/>
                    <a:pt x="1158" y="662"/>
                    <a:pt x="1084" y="384"/>
                  </a:cubicBezTo>
                  <a:cubicBezTo>
                    <a:pt x="1010" y="152"/>
                    <a:pt x="794" y="0"/>
                    <a:pt x="571" y="0"/>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8" name="Google Shape;1580;p57">
              <a:extLst>
                <a:ext uri="{FF2B5EF4-FFF2-40B4-BE49-F238E27FC236}">
                  <a16:creationId xmlns:a16="http://schemas.microsoft.com/office/drawing/2014/main" id="{686CFC39-5940-A7C8-7227-6AA4558562D8}"/>
                </a:ext>
              </a:extLst>
            </p:cNvPr>
            <p:cNvSpPr/>
            <p:nvPr/>
          </p:nvSpPr>
          <p:spPr>
            <a:xfrm>
              <a:off x="6486100" y="2258550"/>
              <a:ext cx="9950" cy="6450"/>
            </a:xfrm>
            <a:custGeom>
              <a:avLst/>
              <a:gdLst/>
              <a:ahLst/>
              <a:cxnLst/>
              <a:rect l="l" t="t" r="r" b="b"/>
              <a:pathLst>
                <a:path w="398" h="258" extrusionOk="0">
                  <a:moveTo>
                    <a:pt x="241" y="0"/>
                  </a:moveTo>
                  <a:cubicBezTo>
                    <a:pt x="216" y="0"/>
                    <a:pt x="189" y="4"/>
                    <a:pt x="162" y="11"/>
                  </a:cubicBezTo>
                  <a:cubicBezTo>
                    <a:pt x="60" y="43"/>
                    <a:pt x="0" y="117"/>
                    <a:pt x="14" y="187"/>
                  </a:cubicBezTo>
                  <a:cubicBezTo>
                    <a:pt x="37" y="231"/>
                    <a:pt x="91" y="258"/>
                    <a:pt x="158" y="258"/>
                  </a:cubicBezTo>
                  <a:cubicBezTo>
                    <a:pt x="183" y="258"/>
                    <a:pt x="209" y="254"/>
                    <a:pt x="236" y="247"/>
                  </a:cubicBezTo>
                  <a:cubicBezTo>
                    <a:pt x="338" y="219"/>
                    <a:pt x="398" y="145"/>
                    <a:pt x="380" y="71"/>
                  </a:cubicBezTo>
                  <a:cubicBezTo>
                    <a:pt x="370" y="27"/>
                    <a:pt x="312" y="0"/>
                    <a:pt x="241"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9" name="Google Shape;1581;p57">
              <a:extLst>
                <a:ext uri="{FF2B5EF4-FFF2-40B4-BE49-F238E27FC236}">
                  <a16:creationId xmlns:a16="http://schemas.microsoft.com/office/drawing/2014/main" id="{8A0C98F8-EEC9-5442-6C5E-90893C809881}"/>
                </a:ext>
              </a:extLst>
            </p:cNvPr>
            <p:cNvSpPr/>
            <p:nvPr/>
          </p:nvSpPr>
          <p:spPr>
            <a:xfrm>
              <a:off x="6376875" y="2246325"/>
              <a:ext cx="42225" cy="40800"/>
            </a:xfrm>
            <a:custGeom>
              <a:avLst/>
              <a:gdLst/>
              <a:ahLst/>
              <a:cxnLst/>
              <a:rect l="l" t="t" r="r" b="b"/>
              <a:pathLst>
                <a:path w="1689" h="1632" extrusionOk="0">
                  <a:moveTo>
                    <a:pt x="843" y="0"/>
                  </a:moveTo>
                  <a:cubicBezTo>
                    <a:pt x="426" y="0"/>
                    <a:pt x="86" y="323"/>
                    <a:pt x="46" y="736"/>
                  </a:cubicBezTo>
                  <a:cubicBezTo>
                    <a:pt x="0" y="1190"/>
                    <a:pt x="324" y="1587"/>
                    <a:pt x="764" y="1629"/>
                  </a:cubicBezTo>
                  <a:cubicBezTo>
                    <a:pt x="783" y="1631"/>
                    <a:pt x="803" y="1632"/>
                    <a:pt x="823" y="1632"/>
                  </a:cubicBezTo>
                  <a:cubicBezTo>
                    <a:pt x="1239" y="1632"/>
                    <a:pt x="1603" y="1318"/>
                    <a:pt x="1643" y="898"/>
                  </a:cubicBezTo>
                  <a:cubicBezTo>
                    <a:pt x="1689" y="444"/>
                    <a:pt x="1365" y="47"/>
                    <a:pt x="925" y="4"/>
                  </a:cubicBezTo>
                  <a:cubicBezTo>
                    <a:pt x="898" y="2"/>
                    <a:pt x="870" y="0"/>
                    <a:pt x="843"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0" name="Google Shape;1582;p57">
              <a:extLst>
                <a:ext uri="{FF2B5EF4-FFF2-40B4-BE49-F238E27FC236}">
                  <a16:creationId xmlns:a16="http://schemas.microsoft.com/office/drawing/2014/main" id="{33B3F8B3-B0E1-77B4-9B34-0D008FC267F3}"/>
                </a:ext>
              </a:extLst>
            </p:cNvPr>
            <p:cNvSpPr/>
            <p:nvPr/>
          </p:nvSpPr>
          <p:spPr>
            <a:xfrm>
              <a:off x="6376875" y="2245625"/>
              <a:ext cx="41800" cy="42250"/>
            </a:xfrm>
            <a:custGeom>
              <a:avLst/>
              <a:gdLst/>
              <a:ahLst/>
              <a:cxnLst/>
              <a:rect l="l" t="t" r="r" b="b"/>
              <a:pathLst>
                <a:path w="1672" h="1690" extrusionOk="0">
                  <a:moveTo>
                    <a:pt x="911" y="61"/>
                  </a:moveTo>
                  <a:cubicBezTo>
                    <a:pt x="1319" y="106"/>
                    <a:pt x="1615" y="440"/>
                    <a:pt x="1615" y="838"/>
                  </a:cubicBezTo>
                  <a:lnTo>
                    <a:pt x="1615" y="912"/>
                  </a:lnTo>
                  <a:cubicBezTo>
                    <a:pt x="1569" y="1320"/>
                    <a:pt x="1231" y="1629"/>
                    <a:pt x="837" y="1629"/>
                  </a:cubicBezTo>
                  <a:cubicBezTo>
                    <a:pt x="823" y="1629"/>
                    <a:pt x="792" y="1629"/>
                    <a:pt x="764" y="1615"/>
                  </a:cubicBezTo>
                  <a:cubicBezTo>
                    <a:pt x="370" y="1584"/>
                    <a:pt x="60" y="1249"/>
                    <a:pt x="60" y="838"/>
                  </a:cubicBezTo>
                  <a:cubicBezTo>
                    <a:pt x="60" y="824"/>
                    <a:pt x="74" y="792"/>
                    <a:pt x="74" y="764"/>
                  </a:cubicBezTo>
                  <a:cubicBezTo>
                    <a:pt x="106" y="370"/>
                    <a:pt x="440" y="61"/>
                    <a:pt x="837" y="61"/>
                  </a:cubicBezTo>
                  <a:close/>
                  <a:moveTo>
                    <a:pt x="837" y="1"/>
                  </a:moveTo>
                  <a:cubicBezTo>
                    <a:pt x="412" y="1"/>
                    <a:pt x="46" y="324"/>
                    <a:pt x="18" y="764"/>
                  </a:cubicBezTo>
                  <a:cubicBezTo>
                    <a:pt x="0" y="792"/>
                    <a:pt x="0" y="824"/>
                    <a:pt x="0" y="838"/>
                  </a:cubicBezTo>
                  <a:cubicBezTo>
                    <a:pt x="0" y="1278"/>
                    <a:pt x="324" y="1643"/>
                    <a:pt x="764" y="1689"/>
                  </a:cubicBezTo>
                  <a:lnTo>
                    <a:pt x="837" y="1689"/>
                  </a:lnTo>
                  <a:cubicBezTo>
                    <a:pt x="1263" y="1689"/>
                    <a:pt x="1629" y="1351"/>
                    <a:pt x="1671" y="926"/>
                  </a:cubicBezTo>
                  <a:lnTo>
                    <a:pt x="1671" y="838"/>
                  </a:lnTo>
                  <a:cubicBezTo>
                    <a:pt x="1671" y="412"/>
                    <a:pt x="1351" y="46"/>
                    <a:pt x="925" y="1"/>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1" name="Google Shape;1583;p57">
              <a:extLst>
                <a:ext uri="{FF2B5EF4-FFF2-40B4-BE49-F238E27FC236}">
                  <a16:creationId xmlns:a16="http://schemas.microsoft.com/office/drawing/2014/main" id="{38600EC9-52A9-2404-6252-FBD60A5C3C0E}"/>
                </a:ext>
              </a:extLst>
            </p:cNvPr>
            <p:cNvSpPr/>
            <p:nvPr/>
          </p:nvSpPr>
          <p:spPr>
            <a:xfrm>
              <a:off x="6377300" y="2248150"/>
              <a:ext cx="42150" cy="40500"/>
            </a:xfrm>
            <a:custGeom>
              <a:avLst/>
              <a:gdLst/>
              <a:ahLst/>
              <a:cxnLst/>
              <a:rect l="l" t="t" r="r" b="b"/>
              <a:pathLst>
                <a:path w="1686" h="1620" extrusionOk="0">
                  <a:moveTo>
                    <a:pt x="840" y="1"/>
                  </a:moveTo>
                  <a:cubicBezTo>
                    <a:pt x="434" y="1"/>
                    <a:pt x="86" y="312"/>
                    <a:pt x="43" y="737"/>
                  </a:cubicBezTo>
                  <a:cubicBezTo>
                    <a:pt x="1" y="1177"/>
                    <a:pt x="321" y="1571"/>
                    <a:pt x="761" y="1616"/>
                  </a:cubicBezTo>
                  <a:cubicBezTo>
                    <a:pt x="786" y="1619"/>
                    <a:pt x="811" y="1620"/>
                    <a:pt x="836" y="1620"/>
                  </a:cubicBezTo>
                  <a:cubicBezTo>
                    <a:pt x="1245" y="1620"/>
                    <a:pt x="1600" y="1299"/>
                    <a:pt x="1640" y="885"/>
                  </a:cubicBezTo>
                  <a:cubicBezTo>
                    <a:pt x="1686" y="445"/>
                    <a:pt x="1362" y="47"/>
                    <a:pt x="922" y="5"/>
                  </a:cubicBezTo>
                  <a:cubicBezTo>
                    <a:pt x="895" y="2"/>
                    <a:pt x="867" y="1"/>
                    <a:pt x="840"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2" name="Google Shape;1584;p57">
              <a:extLst>
                <a:ext uri="{FF2B5EF4-FFF2-40B4-BE49-F238E27FC236}">
                  <a16:creationId xmlns:a16="http://schemas.microsoft.com/office/drawing/2014/main" id="{B922397B-D2C6-CA96-15DD-6A11770F0402}"/>
                </a:ext>
              </a:extLst>
            </p:cNvPr>
            <p:cNvSpPr/>
            <p:nvPr/>
          </p:nvSpPr>
          <p:spPr>
            <a:xfrm>
              <a:off x="6384600" y="2255150"/>
              <a:ext cx="27475" cy="26175"/>
            </a:xfrm>
            <a:custGeom>
              <a:avLst/>
              <a:gdLst/>
              <a:ahLst/>
              <a:cxnLst/>
              <a:rect l="l" t="t" r="r" b="b"/>
              <a:pathLst>
                <a:path w="1099" h="1047" extrusionOk="0">
                  <a:moveTo>
                    <a:pt x="546" y="0"/>
                  </a:moveTo>
                  <a:cubicBezTo>
                    <a:pt x="276" y="0"/>
                    <a:pt x="59" y="211"/>
                    <a:pt x="29" y="471"/>
                  </a:cubicBezTo>
                  <a:cubicBezTo>
                    <a:pt x="1" y="763"/>
                    <a:pt x="219" y="1027"/>
                    <a:pt x="500" y="1044"/>
                  </a:cubicBezTo>
                  <a:cubicBezTo>
                    <a:pt x="518" y="1046"/>
                    <a:pt x="536" y="1047"/>
                    <a:pt x="554" y="1047"/>
                  </a:cubicBezTo>
                  <a:cubicBezTo>
                    <a:pt x="822" y="1047"/>
                    <a:pt x="1044" y="850"/>
                    <a:pt x="1070" y="573"/>
                  </a:cubicBezTo>
                  <a:cubicBezTo>
                    <a:pt x="1098" y="281"/>
                    <a:pt x="880" y="31"/>
                    <a:pt x="602" y="3"/>
                  </a:cubicBezTo>
                  <a:cubicBezTo>
                    <a:pt x="583" y="1"/>
                    <a:pt x="565" y="0"/>
                    <a:pt x="546" y="0"/>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3" name="Google Shape;1585;p57">
              <a:extLst>
                <a:ext uri="{FF2B5EF4-FFF2-40B4-BE49-F238E27FC236}">
                  <a16:creationId xmlns:a16="http://schemas.microsoft.com/office/drawing/2014/main" id="{2A7DADF1-E413-8E0E-D934-AFFAE837E03E}"/>
                </a:ext>
              </a:extLst>
            </p:cNvPr>
            <p:cNvSpPr/>
            <p:nvPr/>
          </p:nvSpPr>
          <p:spPr>
            <a:xfrm>
              <a:off x="6382400" y="2262875"/>
              <a:ext cx="9525" cy="6325"/>
            </a:xfrm>
            <a:custGeom>
              <a:avLst/>
              <a:gdLst/>
              <a:ahLst/>
              <a:cxnLst/>
              <a:rect l="l" t="t" r="r" b="b"/>
              <a:pathLst>
                <a:path w="381" h="253" extrusionOk="0">
                  <a:moveTo>
                    <a:pt x="205" y="0"/>
                  </a:moveTo>
                  <a:cubicBezTo>
                    <a:pt x="103" y="0"/>
                    <a:pt x="1" y="46"/>
                    <a:pt x="1" y="120"/>
                  </a:cubicBezTo>
                  <a:cubicBezTo>
                    <a:pt x="1" y="176"/>
                    <a:pt x="75" y="250"/>
                    <a:pt x="177" y="250"/>
                  </a:cubicBezTo>
                  <a:cubicBezTo>
                    <a:pt x="190" y="252"/>
                    <a:pt x="203" y="253"/>
                    <a:pt x="215" y="253"/>
                  </a:cubicBezTo>
                  <a:cubicBezTo>
                    <a:pt x="300" y="253"/>
                    <a:pt x="369" y="212"/>
                    <a:pt x="381" y="148"/>
                  </a:cubicBezTo>
                  <a:cubicBezTo>
                    <a:pt x="381" y="74"/>
                    <a:pt x="307" y="14"/>
                    <a:pt x="205"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4" name="Google Shape;1586;p57">
              <a:extLst>
                <a:ext uri="{FF2B5EF4-FFF2-40B4-BE49-F238E27FC236}">
                  <a16:creationId xmlns:a16="http://schemas.microsoft.com/office/drawing/2014/main" id="{F41F5DFF-154F-37D0-3EB8-84DE732874AD}"/>
                </a:ext>
              </a:extLst>
            </p:cNvPr>
            <p:cNvSpPr/>
            <p:nvPr/>
          </p:nvSpPr>
          <p:spPr>
            <a:xfrm>
              <a:off x="6435175" y="2289450"/>
              <a:ext cx="20150" cy="14150"/>
            </a:xfrm>
            <a:custGeom>
              <a:avLst/>
              <a:gdLst/>
              <a:ahLst/>
              <a:cxnLst/>
              <a:rect l="l" t="t" r="r" b="b"/>
              <a:pathLst>
                <a:path w="806" h="566" extrusionOk="0">
                  <a:moveTo>
                    <a:pt x="792" y="0"/>
                  </a:moveTo>
                  <a:cubicBezTo>
                    <a:pt x="784" y="0"/>
                    <a:pt x="778" y="6"/>
                    <a:pt x="778" y="6"/>
                  </a:cubicBezTo>
                  <a:cubicBezTo>
                    <a:pt x="778" y="6"/>
                    <a:pt x="778" y="24"/>
                    <a:pt x="764" y="24"/>
                  </a:cubicBezTo>
                  <a:cubicBezTo>
                    <a:pt x="764" y="24"/>
                    <a:pt x="764" y="38"/>
                    <a:pt x="746" y="52"/>
                  </a:cubicBezTo>
                  <a:cubicBezTo>
                    <a:pt x="746" y="66"/>
                    <a:pt x="746" y="80"/>
                    <a:pt x="732" y="94"/>
                  </a:cubicBezTo>
                  <a:cubicBezTo>
                    <a:pt x="718" y="112"/>
                    <a:pt x="718" y="126"/>
                    <a:pt x="704" y="140"/>
                  </a:cubicBezTo>
                  <a:cubicBezTo>
                    <a:pt x="690" y="168"/>
                    <a:pt x="676" y="182"/>
                    <a:pt x="658" y="200"/>
                  </a:cubicBezTo>
                  <a:cubicBezTo>
                    <a:pt x="644" y="228"/>
                    <a:pt x="630" y="242"/>
                    <a:pt x="602" y="270"/>
                  </a:cubicBezTo>
                  <a:cubicBezTo>
                    <a:pt x="588" y="288"/>
                    <a:pt x="570" y="316"/>
                    <a:pt x="542" y="330"/>
                  </a:cubicBezTo>
                  <a:lnTo>
                    <a:pt x="514" y="358"/>
                  </a:lnTo>
                  <a:cubicBezTo>
                    <a:pt x="500" y="358"/>
                    <a:pt x="482" y="376"/>
                    <a:pt x="482" y="390"/>
                  </a:cubicBezTo>
                  <a:cubicBezTo>
                    <a:pt x="454" y="404"/>
                    <a:pt x="426" y="418"/>
                    <a:pt x="394" y="432"/>
                  </a:cubicBezTo>
                  <a:cubicBezTo>
                    <a:pt x="380" y="446"/>
                    <a:pt x="352" y="446"/>
                    <a:pt x="324" y="464"/>
                  </a:cubicBezTo>
                  <a:cubicBezTo>
                    <a:pt x="292" y="478"/>
                    <a:pt x="278" y="478"/>
                    <a:pt x="250" y="492"/>
                  </a:cubicBezTo>
                  <a:cubicBezTo>
                    <a:pt x="218" y="506"/>
                    <a:pt x="204" y="506"/>
                    <a:pt x="176" y="506"/>
                  </a:cubicBezTo>
                  <a:cubicBezTo>
                    <a:pt x="148" y="506"/>
                    <a:pt x="131" y="520"/>
                    <a:pt x="116" y="520"/>
                  </a:cubicBezTo>
                  <a:lnTo>
                    <a:pt x="29" y="520"/>
                  </a:lnTo>
                  <a:cubicBezTo>
                    <a:pt x="14" y="520"/>
                    <a:pt x="0" y="534"/>
                    <a:pt x="0" y="552"/>
                  </a:cubicBezTo>
                  <a:cubicBezTo>
                    <a:pt x="0" y="552"/>
                    <a:pt x="14" y="566"/>
                    <a:pt x="29" y="566"/>
                  </a:cubicBezTo>
                  <a:lnTo>
                    <a:pt x="190" y="566"/>
                  </a:lnTo>
                  <a:cubicBezTo>
                    <a:pt x="204" y="566"/>
                    <a:pt x="236" y="566"/>
                    <a:pt x="264" y="552"/>
                  </a:cubicBezTo>
                  <a:cubicBezTo>
                    <a:pt x="292" y="552"/>
                    <a:pt x="324" y="534"/>
                    <a:pt x="352" y="534"/>
                  </a:cubicBezTo>
                  <a:cubicBezTo>
                    <a:pt x="380" y="520"/>
                    <a:pt x="412" y="506"/>
                    <a:pt x="440" y="492"/>
                  </a:cubicBezTo>
                  <a:cubicBezTo>
                    <a:pt x="468" y="478"/>
                    <a:pt x="500" y="464"/>
                    <a:pt x="514" y="446"/>
                  </a:cubicBezTo>
                  <a:cubicBezTo>
                    <a:pt x="528" y="432"/>
                    <a:pt x="542" y="432"/>
                    <a:pt x="556" y="418"/>
                  </a:cubicBezTo>
                  <a:lnTo>
                    <a:pt x="602" y="390"/>
                  </a:lnTo>
                  <a:cubicBezTo>
                    <a:pt x="616" y="358"/>
                    <a:pt x="644" y="330"/>
                    <a:pt x="658" y="316"/>
                  </a:cubicBezTo>
                  <a:cubicBezTo>
                    <a:pt x="676" y="288"/>
                    <a:pt x="704" y="270"/>
                    <a:pt x="718" y="242"/>
                  </a:cubicBezTo>
                  <a:cubicBezTo>
                    <a:pt x="732" y="214"/>
                    <a:pt x="746" y="200"/>
                    <a:pt x="746" y="168"/>
                  </a:cubicBezTo>
                  <a:cubicBezTo>
                    <a:pt x="778" y="126"/>
                    <a:pt x="792" y="94"/>
                    <a:pt x="792" y="66"/>
                  </a:cubicBezTo>
                  <a:cubicBezTo>
                    <a:pt x="806" y="52"/>
                    <a:pt x="806" y="38"/>
                    <a:pt x="806" y="38"/>
                  </a:cubicBezTo>
                  <a:lnTo>
                    <a:pt x="806" y="24"/>
                  </a:lnTo>
                  <a:lnTo>
                    <a:pt x="806" y="6"/>
                  </a:lnTo>
                  <a:cubicBezTo>
                    <a:pt x="801" y="2"/>
                    <a:pt x="797" y="0"/>
                    <a:pt x="79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5" name="Google Shape;1587;p57">
              <a:extLst>
                <a:ext uri="{FF2B5EF4-FFF2-40B4-BE49-F238E27FC236}">
                  <a16:creationId xmlns:a16="http://schemas.microsoft.com/office/drawing/2014/main" id="{A6A11800-4B85-30E8-F4AA-929F065BB4F8}"/>
                </a:ext>
              </a:extLst>
            </p:cNvPr>
            <p:cNvSpPr/>
            <p:nvPr/>
          </p:nvSpPr>
          <p:spPr>
            <a:xfrm>
              <a:off x="6465250" y="2212725"/>
              <a:ext cx="45775" cy="30350"/>
            </a:xfrm>
            <a:custGeom>
              <a:avLst/>
              <a:gdLst/>
              <a:ahLst/>
              <a:cxnLst/>
              <a:rect l="l" t="t" r="r" b="b"/>
              <a:pathLst>
                <a:path w="1831" h="1214" extrusionOk="0">
                  <a:moveTo>
                    <a:pt x="589" y="0"/>
                  </a:moveTo>
                  <a:cubicBezTo>
                    <a:pt x="536" y="0"/>
                    <a:pt x="485" y="14"/>
                    <a:pt x="440" y="43"/>
                  </a:cubicBezTo>
                  <a:cubicBezTo>
                    <a:pt x="0" y="307"/>
                    <a:pt x="996" y="997"/>
                    <a:pt x="1144" y="1085"/>
                  </a:cubicBezTo>
                  <a:cubicBezTo>
                    <a:pt x="1228" y="1124"/>
                    <a:pt x="1454" y="1213"/>
                    <a:pt x="1610" y="1213"/>
                  </a:cubicBezTo>
                  <a:cubicBezTo>
                    <a:pt x="1746" y="1213"/>
                    <a:pt x="1830" y="1146"/>
                    <a:pt x="1727" y="923"/>
                  </a:cubicBezTo>
                  <a:cubicBezTo>
                    <a:pt x="1727" y="923"/>
                    <a:pt x="1038" y="0"/>
                    <a:pt x="589" y="0"/>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6" name="Google Shape;1588;p57">
              <a:extLst>
                <a:ext uri="{FF2B5EF4-FFF2-40B4-BE49-F238E27FC236}">
                  <a16:creationId xmlns:a16="http://schemas.microsoft.com/office/drawing/2014/main" id="{2894E1CA-5F6C-8047-2C88-9EEBEA70872A}"/>
                </a:ext>
              </a:extLst>
            </p:cNvPr>
            <p:cNvSpPr/>
            <p:nvPr/>
          </p:nvSpPr>
          <p:spPr>
            <a:xfrm>
              <a:off x="6369325" y="2213900"/>
              <a:ext cx="44950" cy="31150"/>
            </a:xfrm>
            <a:custGeom>
              <a:avLst/>
              <a:gdLst/>
              <a:ahLst/>
              <a:cxnLst/>
              <a:rect l="l" t="t" r="r" b="b"/>
              <a:pathLst>
                <a:path w="1798" h="1246" extrusionOk="0">
                  <a:moveTo>
                    <a:pt x="1216" y="0"/>
                  </a:moveTo>
                  <a:cubicBezTo>
                    <a:pt x="762" y="0"/>
                    <a:pt x="98" y="964"/>
                    <a:pt x="98" y="964"/>
                  </a:cubicBezTo>
                  <a:cubicBezTo>
                    <a:pt x="1" y="1179"/>
                    <a:pt x="75" y="1245"/>
                    <a:pt x="200" y="1245"/>
                  </a:cubicBezTo>
                  <a:cubicBezTo>
                    <a:pt x="356" y="1245"/>
                    <a:pt x="590" y="1143"/>
                    <a:pt x="672" y="1094"/>
                  </a:cubicBezTo>
                  <a:cubicBezTo>
                    <a:pt x="830" y="1006"/>
                    <a:pt x="1797" y="302"/>
                    <a:pt x="1358" y="39"/>
                  </a:cubicBezTo>
                  <a:cubicBezTo>
                    <a:pt x="1314" y="12"/>
                    <a:pt x="1266" y="0"/>
                    <a:pt x="1216" y="0"/>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7" name="Google Shape;1589;p57">
              <a:extLst>
                <a:ext uri="{FF2B5EF4-FFF2-40B4-BE49-F238E27FC236}">
                  <a16:creationId xmlns:a16="http://schemas.microsoft.com/office/drawing/2014/main" id="{7C43605F-F0BE-0C3F-2F36-828EA8B04198}"/>
                </a:ext>
              </a:extLst>
            </p:cNvPr>
            <p:cNvSpPr/>
            <p:nvPr/>
          </p:nvSpPr>
          <p:spPr>
            <a:xfrm>
              <a:off x="6423025" y="2241675"/>
              <a:ext cx="20975" cy="49100"/>
            </a:xfrm>
            <a:custGeom>
              <a:avLst/>
              <a:gdLst/>
              <a:ahLst/>
              <a:cxnLst/>
              <a:rect l="l" t="t" r="r" b="b"/>
              <a:pathLst>
                <a:path w="839" h="1964" extrusionOk="0">
                  <a:moveTo>
                    <a:pt x="704" y="0"/>
                  </a:moveTo>
                  <a:cubicBezTo>
                    <a:pt x="704" y="14"/>
                    <a:pt x="690" y="14"/>
                    <a:pt x="690" y="29"/>
                  </a:cubicBezTo>
                  <a:cubicBezTo>
                    <a:pt x="690" y="29"/>
                    <a:pt x="704" y="71"/>
                    <a:pt x="704" y="145"/>
                  </a:cubicBezTo>
                  <a:cubicBezTo>
                    <a:pt x="722" y="233"/>
                    <a:pt x="736" y="335"/>
                    <a:pt x="750" y="482"/>
                  </a:cubicBezTo>
                  <a:cubicBezTo>
                    <a:pt x="764" y="616"/>
                    <a:pt x="764" y="774"/>
                    <a:pt x="764" y="950"/>
                  </a:cubicBezTo>
                  <a:lnTo>
                    <a:pt x="764" y="1070"/>
                  </a:lnTo>
                  <a:cubicBezTo>
                    <a:pt x="750" y="1112"/>
                    <a:pt x="750" y="1158"/>
                    <a:pt x="736" y="1200"/>
                  </a:cubicBezTo>
                  <a:lnTo>
                    <a:pt x="704" y="1232"/>
                  </a:lnTo>
                  <a:lnTo>
                    <a:pt x="690" y="1232"/>
                  </a:lnTo>
                  <a:cubicBezTo>
                    <a:pt x="676" y="1246"/>
                    <a:pt x="662" y="1246"/>
                    <a:pt x="662" y="1246"/>
                  </a:cubicBezTo>
                  <a:cubicBezTo>
                    <a:pt x="617" y="1246"/>
                    <a:pt x="574" y="1232"/>
                    <a:pt x="529" y="1214"/>
                  </a:cubicBezTo>
                  <a:cubicBezTo>
                    <a:pt x="441" y="1200"/>
                    <a:pt x="353" y="1158"/>
                    <a:pt x="251" y="1158"/>
                  </a:cubicBezTo>
                  <a:cubicBezTo>
                    <a:pt x="239" y="1154"/>
                    <a:pt x="227" y="1152"/>
                    <a:pt x="214" y="1152"/>
                  </a:cubicBezTo>
                  <a:cubicBezTo>
                    <a:pt x="178" y="1152"/>
                    <a:pt x="137" y="1165"/>
                    <a:pt x="106" y="1186"/>
                  </a:cubicBezTo>
                  <a:cubicBezTo>
                    <a:pt x="61" y="1232"/>
                    <a:pt x="33" y="1274"/>
                    <a:pt x="19" y="1319"/>
                  </a:cubicBezTo>
                  <a:cubicBezTo>
                    <a:pt x="1" y="1407"/>
                    <a:pt x="1" y="1509"/>
                    <a:pt x="33" y="1583"/>
                  </a:cubicBezTo>
                  <a:cubicBezTo>
                    <a:pt x="61" y="1671"/>
                    <a:pt x="106" y="1728"/>
                    <a:pt x="163" y="1773"/>
                  </a:cubicBezTo>
                  <a:cubicBezTo>
                    <a:pt x="282" y="1875"/>
                    <a:pt x="398" y="1903"/>
                    <a:pt x="472" y="1935"/>
                  </a:cubicBezTo>
                  <a:cubicBezTo>
                    <a:pt x="515" y="1949"/>
                    <a:pt x="546" y="1949"/>
                    <a:pt x="560" y="1963"/>
                  </a:cubicBezTo>
                  <a:lnTo>
                    <a:pt x="602" y="1963"/>
                  </a:lnTo>
                  <a:cubicBezTo>
                    <a:pt x="602" y="1963"/>
                    <a:pt x="617" y="1963"/>
                    <a:pt x="617" y="1949"/>
                  </a:cubicBezTo>
                  <a:cubicBezTo>
                    <a:pt x="617" y="1949"/>
                    <a:pt x="617" y="1935"/>
                    <a:pt x="602" y="1935"/>
                  </a:cubicBezTo>
                  <a:cubicBezTo>
                    <a:pt x="602" y="1935"/>
                    <a:pt x="560" y="1917"/>
                    <a:pt x="486" y="1889"/>
                  </a:cubicBezTo>
                  <a:cubicBezTo>
                    <a:pt x="441" y="1889"/>
                    <a:pt x="398" y="1861"/>
                    <a:pt x="353" y="1830"/>
                  </a:cubicBezTo>
                  <a:cubicBezTo>
                    <a:pt x="311" y="1815"/>
                    <a:pt x="251" y="1773"/>
                    <a:pt x="209" y="1728"/>
                  </a:cubicBezTo>
                  <a:cubicBezTo>
                    <a:pt x="149" y="1699"/>
                    <a:pt x="121" y="1640"/>
                    <a:pt x="89" y="1566"/>
                  </a:cubicBezTo>
                  <a:cubicBezTo>
                    <a:pt x="75" y="1509"/>
                    <a:pt x="75" y="1421"/>
                    <a:pt x="89" y="1348"/>
                  </a:cubicBezTo>
                  <a:cubicBezTo>
                    <a:pt x="106" y="1302"/>
                    <a:pt x="121" y="1274"/>
                    <a:pt x="149" y="1246"/>
                  </a:cubicBezTo>
                  <a:cubicBezTo>
                    <a:pt x="177" y="1232"/>
                    <a:pt x="209" y="1232"/>
                    <a:pt x="251" y="1232"/>
                  </a:cubicBezTo>
                  <a:cubicBezTo>
                    <a:pt x="339" y="1232"/>
                    <a:pt x="413" y="1274"/>
                    <a:pt x="515" y="1288"/>
                  </a:cubicBezTo>
                  <a:cubicBezTo>
                    <a:pt x="560" y="1302"/>
                    <a:pt x="602" y="1319"/>
                    <a:pt x="662" y="1319"/>
                  </a:cubicBezTo>
                  <a:cubicBezTo>
                    <a:pt x="676" y="1319"/>
                    <a:pt x="690" y="1319"/>
                    <a:pt x="690" y="1302"/>
                  </a:cubicBezTo>
                  <a:lnTo>
                    <a:pt x="722" y="1302"/>
                  </a:lnTo>
                  <a:cubicBezTo>
                    <a:pt x="722" y="1302"/>
                    <a:pt x="736" y="1302"/>
                    <a:pt x="736" y="1288"/>
                  </a:cubicBezTo>
                  <a:cubicBezTo>
                    <a:pt x="764" y="1274"/>
                    <a:pt x="778" y="1246"/>
                    <a:pt x="792" y="1232"/>
                  </a:cubicBezTo>
                  <a:cubicBezTo>
                    <a:pt x="824" y="1172"/>
                    <a:pt x="824" y="1126"/>
                    <a:pt x="824" y="1084"/>
                  </a:cubicBezTo>
                  <a:cubicBezTo>
                    <a:pt x="838" y="1038"/>
                    <a:pt x="838" y="996"/>
                    <a:pt x="838" y="950"/>
                  </a:cubicBezTo>
                  <a:cubicBezTo>
                    <a:pt x="838" y="862"/>
                    <a:pt x="838" y="774"/>
                    <a:pt x="824" y="704"/>
                  </a:cubicBezTo>
                  <a:cubicBezTo>
                    <a:pt x="824" y="616"/>
                    <a:pt x="810" y="542"/>
                    <a:pt x="810" y="468"/>
                  </a:cubicBezTo>
                  <a:cubicBezTo>
                    <a:pt x="778" y="335"/>
                    <a:pt x="764" y="219"/>
                    <a:pt x="750" y="145"/>
                  </a:cubicBezTo>
                  <a:cubicBezTo>
                    <a:pt x="736" y="57"/>
                    <a:pt x="722" y="14"/>
                    <a:pt x="722" y="14"/>
                  </a:cubicBezTo>
                  <a:cubicBezTo>
                    <a:pt x="722" y="14"/>
                    <a:pt x="722" y="0"/>
                    <a:pt x="704"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101" name="Google Shape;1859;p45">
            <a:extLst>
              <a:ext uri="{FF2B5EF4-FFF2-40B4-BE49-F238E27FC236}">
                <a16:creationId xmlns:a16="http://schemas.microsoft.com/office/drawing/2014/main" id="{F2149DE3-1155-4CB6-5447-519BDA4DFE42}"/>
              </a:ext>
            </a:extLst>
          </p:cNvPr>
          <p:cNvSpPr/>
          <p:nvPr/>
        </p:nvSpPr>
        <p:spPr>
          <a:xfrm rot="10800000" flipH="1">
            <a:off x="426850" y="1867010"/>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102" name="TextBox 23">
            <a:extLst>
              <a:ext uri="{FF2B5EF4-FFF2-40B4-BE49-F238E27FC236}">
                <a16:creationId xmlns:a16="http://schemas.microsoft.com/office/drawing/2014/main" id="{7C3D1A0D-F9D0-F400-8B43-9B3F67DB2CF6}"/>
              </a:ext>
            </a:extLst>
          </p:cNvPr>
          <p:cNvSpPr txBox="1"/>
          <p:nvPr/>
        </p:nvSpPr>
        <p:spPr>
          <a:xfrm>
            <a:off x="1256605" y="2006487"/>
            <a:ext cx="6770112"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i="1" dirty="0">
                <a:solidFill>
                  <a:schemeClr val="accent3"/>
                </a:solidFill>
                <a:latin typeface="+mj-lt"/>
                <a:sym typeface="Wingdings" panose="05000000000000000000" pitchFamily="2" charset="2"/>
              </a:rPr>
              <a:t></a:t>
            </a:r>
            <a:r>
              <a:rPr lang="vi-VN" sz="2800" i="1" dirty="0">
                <a:solidFill>
                  <a:schemeClr val="accent3"/>
                </a:solidFill>
                <a:latin typeface="+mj-lt"/>
              </a:rPr>
              <a:t> Mâu thuẫn giữa v</a:t>
            </a:r>
            <a:r>
              <a:rPr lang="en-US" sz="2800" i="1" dirty="0">
                <a:solidFill>
                  <a:schemeClr val="accent3"/>
                </a:solidFill>
                <a:latin typeface="Times New Roman" panose="02020603050405020304" pitchFamily="18" charset="0"/>
                <a:cs typeface="Times New Roman" panose="02020603050405020304" pitchFamily="18" charset="0"/>
              </a:rPr>
              <a:t>ẻ</a:t>
            </a:r>
            <a:r>
              <a:rPr lang="vi-VN" sz="2800" i="1" dirty="0">
                <a:solidFill>
                  <a:schemeClr val="accent3"/>
                </a:solidFill>
                <a:latin typeface="+mj-lt"/>
              </a:rPr>
              <a:t> bề ngoài (thái bình) với thực chất (mục rỗng, thối nát) của xã hội, tạo ra tiếng cười trào phúng cho tác phẩm</a:t>
            </a:r>
            <a:endParaRPr lang="en-US" sz="4000" dirty="0">
              <a:solidFill>
                <a:schemeClr val="accent3"/>
              </a:solidFill>
              <a:latin typeface="+mj-lt"/>
            </a:endParaRPr>
          </a:p>
        </p:txBody>
      </p:sp>
    </p:spTree>
    <p:extLst>
      <p:ext uri="{BB962C8B-B14F-4D97-AF65-F5344CB8AC3E}">
        <p14:creationId xmlns:p14="http://schemas.microsoft.com/office/powerpoint/2010/main" val="26313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fill="hold"/>
                                        <p:tgtEl>
                                          <p:spTgt spid="101"/>
                                        </p:tgtEl>
                                        <p:attrNameLst>
                                          <p:attrName>ppt_x</p:attrName>
                                        </p:attrNameLst>
                                      </p:cBhvr>
                                      <p:tavLst>
                                        <p:tav tm="0">
                                          <p:val>
                                            <p:strVal val="#ppt_x"/>
                                          </p:val>
                                        </p:tav>
                                        <p:tav tm="100000">
                                          <p:val>
                                            <p:strVal val="#ppt_x"/>
                                          </p:val>
                                        </p:tav>
                                      </p:tavLst>
                                    </p:anim>
                                    <p:anim calcmode="lin" valueType="num">
                                      <p:cBhvr additive="base">
                                        <p:cTn id="43" dur="500" fill="hold"/>
                                        <p:tgtEl>
                                          <p:spTgt spid="10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2"/>
                                        </p:tgtEl>
                                        <p:attrNameLst>
                                          <p:attrName>style.visibility</p:attrName>
                                        </p:attrNameLst>
                                      </p:cBhvr>
                                      <p:to>
                                        <p:strVal val="visible"/>
                                      </p:to>
                                    </p:set>
                                    <p:anim calcmode="lin" valueType="num">
                                      <p:cBhvr additive="base">
                                        <p:cTn id="46" dur="500" fill="hold"/>
                                        <p:tgtEl>
                                          <p:spTgt spid="102"/>
                                        </p:tgtEl>
                                        <p:attrNameLst>
                                          <p:attrName>ppt_x</p:attrName>
                                        </p:attrNameLst>
                                      </p:cBhvr>
                                      <p:tavLst>
                                        <p:tav tm="0">
                                          <p:val>
                                            <p:strVal val="#ppt_x"/>
                                          </p:val>
                                        </p:tav>
                                        <p:tav tm="100000">
                                          <p:val>
                                            <p:strVal val="#ppt_x"/>
                                          </p:val>
                                        </p:tav>
                                      </p:tavLst>
                                    </p:anim>
                                    <p:anim calcmode="lin" valueType="num">
                                      <p:cBhvr additive="base">
                                        <p:cTn id="4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01"/>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101" grpId="0" animBg="1"/>
      <p:bldP spid="101" grpId="1" animBg="1"/>
      <p:bldP spid="102" grpId="0"/>
      <p:bldP spid="10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63F647-2F16-48BE-B6DF-D4206E8976D0}"/>
              </a:ext>
            </a:extLst>
          </p:cNvPr>
          <p:cNvSpPr/>
          <p:nvPr/>
        </p:nvSpPr>
        <p:spPr>
          <a:xfrm>
            <a:off x="281955" y="163881"/>
            <a:ext cx="8628129" cy="1347869"/>
          </a:xfrm>
          <a:prstGeom prst="rect">
            <a:avLst/>
          </a:prstGeom>
        </p:spPr>
        <p:txBody>
          <a:bodyPr wrap="square">
            <a:spAutoFit/>
          </a:bodyPr>
          <a:lstStyle/>
          <a:p>
            <a:pPr algn="just">
              <a:lnSpc>
                <a:spcPct val="107000"/>
              </a:lnSpc>
            </a:pP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chua</a:t>
            </a:r>
            <a:r>
              <a:rPr lang="en-US" sz="26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cay. </a:t>
            </a:r>
            <a:r>
              <a:rPr lang="en-US" sz="2600" i="1" dirty="0" err="1">
                <a:solidFill>
                  <a:schemeClr val="accent4"/>
                </a:solidFill>
                <a:latin typeface="Times New Roman" panose="02020603050405020304" pitchFamily="18" charset="0"/>
                <a:cs typeface="Times New Roman" panose="02020603050405020304" pitchFamily="18" charset="0"/>
              </a:rPr>
              <a:t>chua</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chát</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vì</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sự</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thật</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đã</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bị</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bóp</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méo</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một</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cách</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trần</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trụi</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lẽ</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thường</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cuộc</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sống</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đã</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bị</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chà</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đạp</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không</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thương</a:t>
            </a:r>
            <a:r>
              <a:rPr lang="en-US" sz="2600" i="1" dirty="0">
                <a:solidFill>
                  <a:schemeClr val="accent4"/>
                </a:solidFill>
                <a:latin typeface="Times New Roman" panose="02020603050405020304" pitchFamily="18" charset="0"/>
                <a:cs typeface="Times New Roman" panose="02020603050405020304" pitchFamily="18" charset="0"/>
              </a:rPr>
              <a:t> </a:t>
            </a:r>
            <a:r>
              <a:rPr lang="en-US" sz="2600" i="1" dirty="0" err="1">
                <a:solidFill>
                  <a:schemeClr val="accent4"/>
                </a:solidFill>
                <a:latin typeface="Times New Roman" panose="02020603050405020304" pitchFamily="18" charset="0"/>
                <a:cs typeface="Times New Roman" panose="02020603050405020304" pitchFamily="18" charset="0"/>
              </a:rPr>
              <a:t>tiếc</a:t>
            </a:r>
            <a:r>
              <a:rPr lang="en-US" sz="2600" i="1" dirty="0">
                <a:solidFill>
                  <a:schemeClr val="accent4"/>
                </a:solidFill>
                <a:latin typeface="Times New Roman" panose="02020603050405020304" pitchFamily="18" charset="0"/>
                <a:cs typeface="Times New Roman" panose="02020603050405020304" pitchFamily="18" charset="0"/>
              </a:rPr>
              <a:t>.</a:t>
            </a:r>
            <a:endParaRPr lang="en-US" sz="2600" i="1"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B00B312-2182-443D-8393-B940CF264D5C}"/>
              </a:ext>
            </a:extLst>
          </p:cNvPr>
          <p:cNvSpPr/>
          <p:nvPr/>
        </p:nvSpPr>
        <p:spPr>
          <a:xfrm>
            <a:off x="159488" y="1949303"/>
            <a:ext cx="8825023" cy="3234283"/>
          </a:xfrm>
          <a:prstGeom prst="rect">
            <a:avLst/>
          </a:prstGeom>
        </p:spPr>
        <p:txBody>
          <a:bodyPr wrap="square">
            <a:spAutoFit/>
          </a:bodyPr>
          <a:lstStyle/>
          <a:p>
            <a:pPr algn="just">
              <a:lnSpc>
                <a:spcPct val="107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mọt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Lai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AD326C7-71A1-4362-A5B4-4CA32B718020}"/>
              </a:ext>
            </a:extLst>
          </p:cNvPr>
          <p:cNvSpPr/>
          <p:nvPr/>
        </p:nvSpPr>
        <p:spPr>
          <a:xfrm>
            <a:off x="233916" y="1511750"/>
            <a:ext cx="5314275" cy="499304"/>
          </a:xfrm>
          <a:prstGeom prst="rect">
            <a:avLst/>
          </a:prstGeom>
        </p:spPr>
        <p:txBody>
          <a:bodyPr wrap="none">
            <a:spAutoFit/>
          </a:bodyPr>
          <a:lstStyle/>
          <a:p>
            <a:pPr algn="just">
              <a:lnSpc>
                <a:spcPct val="107000"/>
              </a:lnSpc>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phê</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phán</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4149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oogle Shape;1667;p70">
            <a:extLst>
              <a:ext uri="{FF2B5EF4-FFF2-40B4-BE49-F238E27FC236}">
                <a16:creationId xmlns:a16="http://schemas.microsoft.com/office/drawing/2014/main" id="{91B5B810-328F-5EE0-82E9-F5CA1C5CF55D}"/>
              </a:ext>
            </a:extLst>
          </p:cNvPr>
          <p:cNvGrpSpPr/>
          <p:nvPr/>
        </p:nvGrpSpPr>
        <p:grpSpPr>
          <a:xfrm>
            <a:off x="6452502" y="1175133"/>
            <a:ext cx="1239931" cy="1678749"/>
            <a:chOff x="2071900" y="1230725"/>
            <a:chExt cx="1199550" cy="2071500"/>
          </a:xfrm>
        </p:grpSpPr>
        <p:sp>
          <p:nvSpPr>
            <p:cNvPr id="3" name="Google Shape;1668;p70">
              <a:extLst>
                <a:ext uri="{FF2B5EF4-FFF2-40B4-BE49-F238E27FC236}">
                  <a16:creationId xmlns:a16="http://schemas.microsoft.com/office/drawing/2014/main" id="{12CFB096-DD51-3C67-9AE0-E14AC058806B}"/>
                </a:ext>
              </a:extLst>
            </p:cNvPr>
            <p:cNvSpPr/>
            <p:nvPr/>
          </p:nvSpPr>
          <p:spPr>
            <a:xfrm>
              <a:off x="2223725" y="2043800"/>
              <a:ext cx="932525" cy="713500"/>
            </a:xfrm>
            <a:custGeom>
              <a:avLst/>
              <a:gdLst/>
              <a:ahLst/>
              <a:cxnLst/>
              <a:rect l="l" t="t" r="r" b="b"/>
              <a:pathLst>
                <a:path w="37301" h="28540" extrusionOk="0">
                  <a:moveTo>
                    <a:pt x="18026" y="1"/>
                  </a:moveTo>
                  <a:lnTo>
                    <a:pt x="18026" y="505"/>
                  </a:lnTo>
                  <a:lnTo>
                    <a:pt x="15482" y="1441"/>
                  </a:lnTo>
                  <a:lnTo>
                    <a:pt x="14786" y="8330"/>
                  </a:lnTo>
                  <a:cubicBezTo>
                    <a:pt x="14786" y="8330"/>
                    <a:pt x="4057" y="9530"/>
                    <a:pt x="1633" y="17234"/>
                  </a:cubicBezTo>
                  <a:cubicBezTo>
                    <a:pt x="0" y="22419"/>
                    <a:pt x="10825" y="25731"/>
                    <a:pt x="18026" y="28108"/>
                  </a:cubicBezTo>
                  <a:lnTo>
                    <a:pt x="18026" y="28540"/>
                  </a:lnTo>
                  <a:lnTo>
                    <a:pt x="18650" y="28324"/>
                  </a:lnTo>
                  <a:lnTo>
                    <a:pt x="19298" y="28540"/>
                  </a:lnTo>
                  <a:lnTo>
                    <a:pt x="19298" y="28108"/>
                  </a:lnTo>
                  <a:cubicBezTo>
                    <a:pt x="26499" y="25731"/>
                    <a:pt x="37300" y="22395"/>
                    <a:pt x="35668" y="17210"/>
                  </a:cubicBezTo>
                  <a:cubicBezTo>
                    <a:pt x="33244" y="9530"/>
                    <a:pt x="22515" y="8330"/>
                    <a:pt x="22515" y="8330"/>
                  </a:cubicBezTo>
                  <a:lnTo>
                    <a:pt x="21819" y="1465"/>
                  </a:lnTo>
                  <a:lnTo>
                    <a:pt x="19298" y="505"/>
                  </a:lnTo>
                  <a:lnTo>
                    <a:pt x="19298" y="1"/>
                  </a:lnTo>
                  <a:lnTo>
                    <a:pt x="18650" y="241"/>
                  </a:lnTo>
                  <a:lnTo>
                    <a:pt x="18026" y="1"/>
                  </a:ln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 name="Google Shape;1669;p70">
              <a:extLst>
                <a:ext uri="{FF2B5EF4-FFF2-40B4-BE49-F238E27FC236}">
                  <a16:creationId xmlns:a16="http://schemas.microsoft.com/office/drawing/2014/main" id="{12F94C72-03CE-5D59-D9D7-3B17F41A4203}"/>
                </a:ext>
              </a:extLst>
            </p:cNvPr>
            <p:cNvSpPr/>
            <p:nvPr/>
          </p:nvSpPr>
          <p:spPr>
            <a:xfrm>
              <a:off x="2224325" y="2253825"/>
              <a:ext cx="931925" cy="502875"/>
            </a:xfrm>
            <a:custGeom>
              <a:avLst/>
              <a:gdLst/>
              <a:ahLst/>
              <a:cxnLst/>
              <a:rect l="l" t="t" r="r" b="b"/>
              <a:pathLst>
                <a:path w="37277" h="20115" extrusionOk="0">
                  <a:moveTo>
                    <a:pt x="14234" y="1"/>
                  </a:moveTo>
                  <a:cubicBezTo>
                    <a:pt x="12050" y="361"/>
                    <a:pt x="3721" y="2161"/>
                    <a:pt x="1633" y="8809"/>
                  </a:cubicBezTo>
                  <a:cubicBezTo>
                    <a:pt x="0" y="13994"/>
                    <a:pt x="10801" y="17306"/>
                    <a:pt x="18002" y="19707"/>
                  </a:cubicBezTo>
                  <a:lnTo>
                    <a:pt x="18002" y="20115"/>
                  </a:lnTo>
                  <a:lnTo>
                    <a:pt x="18650" y="19923"/>
                  </a:lnTo>
                  <a:lnTo>
                    <a:pt x="19274" y="20115"/>
                  </a:lnTo>
                  <a:lnTo>
                    <a:pt x="19274" y="19707"/>
                  </a:lnTo>
                  <a:cubicBezTo>
                    <a:pt x="26475" y="17330"/>
                    <a:pt x="37276" y="13994"/>
                    <a:pt x="35644" y="8809"/>
                  </a:cubicBezTo>
                  <a:cubicBezTo>
                    <a:pt x="33676" y="2569"/>
                    <a:pt x="26211" y="601"/>
                    <a:pt x="23499" y="73"/>
                  </a:cubicBezTo>
                  <a:cubicBezTo>
                    <a:pt x="22172" y="1186"/>
                    <a:pt x="20542" y="1738"/>
                    <a:pt x="18914" y="1738"/>
                  </a:cubicBezTo>
                  <a:cubicBezTo>
                    <a:pt x="17242" y="1738"/>
                    <a:pt x="15571" y="1156"/>
                    <a:pt x="14234" y="1"/>
                  </a:cubicBezTo>
                  <a:close/>
                </a:path>
              </a:pathLst>
            </a:custGeom>
            <a:solidFill>
              <a:srgbClr val="FF7A6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 name="Google Shape;1670;p70">
              <a:extLst>
                <a:ext uri="{FF2B5EF4-FFF2-40B4-BE49-F238E27FC236}">
                  <a16:creationId xmlns:a16="http://schemas.microsoft.com/office/drawing/2014/main" id="{72AAC7B3-85C4-01EB-8D7C-CFEB270D2A79}"/>
                </a:ext>
              </a:extLst>
            </p:cNvPr>
            <p:cNvSpPr/>
            <p:nvPr/>
          </p:nvSpPr>
          <p:spPr>
            <a:xfrm>
              <a:off x="2173925" y="1230725"/>
              <a:ext cx="946925" cy="636675"/>
            </a:xfrm>
            <a:custGeom>
              <a:avLst/>
              <a:gdLst/>
              <a:ahLst/>
              <a:cxnLst/>
              <a:rect l="l" t="t" r="r" b="b"/>
              <a:pathLst>
                <a:path w="37877" h="25467" extrusionOk="0">
                  <a:moveTo>
                    <a:pt x="18266" y="0"/>
                  </a:moveTo>
                  <a:cubicBezTo>
                    <a:pt x="16322" y="24"/>
                    <a:pt x="14450" y="744"/>
                    <a:pt x="13009" y="2065"/>
                  </a:cubicBezTo>
                  <a:cubicBezTo>
                    <a:pt x="12529" y="2497"/>
                    <a:pt x="12073" y="3049"/>
                    <a:pt x="11425" y="3241"/>
                  </a:cubicBezTo>
                  <a:cubicBezTo>
                    <a:pt x="11212" y="3314"/>
                    <a:pt x="10992" y="3343"/>
                    <a:pt x="10768" y="3343"/>
                  </a:cubicBezTo>
                  <a:cubicBezTo>
                    <a:pt x="10184" y="3343"/>
                    <a:pt x="9574" y="3146"/>
                    <a:pt x="9001" y="3025"/>
                  </a:cubicBezTo>
                  <a:cubicBezTo>
                    <a:pt x="8595" y="2948"/>
                    <a:pt x="8186" y="2911"/>
                    <a:pt x="7779" y="2911"/>
                  </a:cubicBezTo>
                  <a:cubicBezTo>
                    <a:pt x="6261" y="2911"/>
                    <a:pt x="4774" y="3433"/>
                    <a:pt x="3601" y="4417"/>
                  </a:cubicBezTo>
                  <a:cubicBezTo>
                    <a:pt x="1416" y="6217"/>
                    <a:pt x="0" y="10681"/>
                    <a:pt x="2064" y="13058"/>
                  </a:cubicBezTo>
                  <a:cubicBezTo>
                    <a:pt x="2808" y="13922"/>
                    <a:pt x="4033" y="14474"/>
                    <a:pt x="4321" y="15578"/>
                  </a:cubicBezTo>
                  <a:cubicBezTo>
                    <a:pt x="4537" y="16442"/>
                    <a:pt x="4105" y="17306"/>
                    <a:pt x="3865" y="18146"/>
                  </a:cubicBezTo>
                  <a:cubicBezTo>
                    <a:pt x="3408" y="19538"/>
                    <a:pt x="3625" y="21050"/>
                    <a:pt x="4393" y="22299"/>
                  </a:cubicBezTo>
                  <a:cubicBezTo>
                    <a:pt x="5056" y="23254"/>
                    <a:pt x="6210" y="23893"/>
                    <a:pt x="7366" y="23893"/>
                  </a:cubicBezTo>
                  <a:cubicBezTo>
                    <a:pt x="7633" y="23893"/>
                    <a:pt x="7900" y="23859"/>
                    <a:pt x="8161" y="23787"/>
                  </a:cubicBezTo>
                  <a:lnTo>
                    <a:pt x="33796" y="25467"/>
                  </a:lnTo>
                  <a:cubicBezTo>
                    <a:pt x="35284" y="24435"/>
                    <a:pt x="36196" y="22731"/>
                    <a:pt x="36604" y="20954"/>
                  </a:cubicBezTo>
                  <a:cubicBezTo>
                    <a:pt x="37252" y="18242"/>
                    <a:pt x="37876" y="12914"/>
                    <a:pt x="34852" y="11257"/>
                  </a:cubicBezTo>
                  <a:cubicBezTo>
                    <a:pt x="34540" y="11137"/>
                    <a:pt x="34228" y="10945"/>
                    <a:pt x="33964" y="10705"/>
                  </a:cubicBezTo>
                  <a:cubicBezTo>
                    <a:pt x="33364" y="10009"/>
                    <a:pt x="33820" y="8977"/>
                    <a:pt x="34036" y="8089"/>
                  </a:cubicBezTo>
                  <a:cubicBezTo>
                    <a:pt x="34492" y="6361"/>
                    <a:pt x="33700" y="3985"/>
                    <a:pt x="32116" y="3049"/>
                  </a:cubicBezTo>
                  <a:cubicBezTo>
                    <a:pt x="31164" y="2502"/>
                    <a:pt x="30075" y="2228"/>
                    <a:pt x="28980" y="2228"/>
                  </a:cubicBezTo>
                  <a:cubicBezTo>
                    <a:pt x="28777" y="2228"/>
                    <a:pt x="28574" y="2238"/>
                    <a:pt x="28371" y="2257"/>
                  </a:cubicBezTo>
                  <a:cubicBezTo>
                    <a:pt x="27201" y="2334"/>
                    <a:pt x="25982" y="2647"/>
                    <a:pt x="24827" y="2647"/>
                  </a:cubicBezTo>
                  <a:cubicBezTo>
                    <a:pt x="24181" y="2647"/>
                    <a:pt x="23556" y="2549"/>
                    <a:pt x="22971" y="2257"/>
                  </a:cubicBezTo>
                  <a:cubicBezTo>
                    <a:pt x="21242" y="1392"/>
                    <a:pt x="20354" y="0"/>
                    <a:pt x="18266" y="0"/>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1671;p70">
              <a:extLst>
                <a:ext uri="{FF2B5EF4-FFF2-40B4-BE49-F238E27FC236}">
                  <a16:creationId xmlns:a16="http://schemas.microsoft.com/office/drawing/2014/main" id="{2B5E7A69-D531-FEFB-DE0C-DBAF781B63DC}"/>
                </a:ext>
              </a:extLst>
            </p:cNvPr>
            <p:cNvSpPr/>
            <p:nvPr/>
          </p:nvSpPr>
          <p:spPr>
            <a:xfrm>
              <a:off x="2313725" y="1773250"/>
              <a:ext cx="120050" cy="218675"/>
            </a:xfrm>
            <a:custGeom>
              <a:avLst/>
              <a:gdLst/>
              <a:ahLst/>
              <a:cxnLst/>
              <a:rect l="l" t="t" r="r" b="b"/>
              <a:pathLst>
                <a:path w="4802" h="8747" extrusionOk="0">
                  <a:moveTo>
                    <a:pt x="2740" y="0"/>
                  </a:moveTo>
                  <a:cubicBezTo>
                    <a:pt x="2256" y="0"/>
                    <a:pt x="1776" y="151"/>
                    <a:pt x="1369" y="454"/>
                  </a:cubicBezTo>
                  <a:cubicBezTo>
                    <a:pt x="649" y="1006"/>
                    <a:pt x="169" y="1846"/>
                    <a:pt x="97" y="2734"/>
                  </a:cubicBezTo>
                  <a:cubicBezTo>
                    <a:pt x="1" y="3646"/>
                    <a:pt x="97" y="4558"/>
                    <a:pt x="409" y="5398"/>
                  </a:cubicBezTo>
                  <a:cubicBezTo>
                    <a:pt x="697" y="6382"/>
                    <a:pt x="1249" y="7270"/>
                    <a:pt x="1993" y="7966"/>
                  </a:cubicBezTo>
                  <a:cubicBezTo>
                    <a:pt x="2554" y="8440"/>
                    <a:pt x="3295" y="8747"/>
                    <a:pt x="4018" y="8747"/>
                  </a:cubicBezTo>
                  <a:cubicBezTo>
                    <a:pt x="4285" y="8747"/>
                    <a:pt x="4549" y="8705"/>
                    <a:pt x="4801" y="8614"/>
                  </a:cubicBezTo>
                  <a:lnTo>
                    <a:pt x="3913" y="310"/>
                  </a:lnTo>
                  <a:cubicBezTo>
                    <a:pt x="3544" y="103"/>
                    <a:pt x="3140" y="0"/>
                    <a:pt x="2740"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 name="Google Shape;1672;p70">
              <a:extLst>
                <a:ext uri="{FF2B5EF4-FFF2-40B4-BE49-F238E27FC236}">
                  <a16:creationId xmlns:a16="http://schemas.microsoft.com/office/drawing/2014/main" id="{91CB1678-CBAD-0091-BBAD-A4BA266689DA}"/>
                </a:ext>
              </a:extLst>
            </p:cNvPr>
            <p:cNvSpPr/>
            <p:nvPr/>
          </p:nvSpPr>
          <p:spPr>
            <a:xfrm>
              <a:off x="2948000" y="1773250"/>
              <a:ext cx="120025" cy="218675"/>
            </a:xfrm>
            <a:custGeom>
              <a:avLst/>
              <a:gdLst/>
              <a:ahLst/>
              <a:cxnLst/>
              <a:rect l="l" t="t" r="r" b="b"/>
              <a:pathLst>
                <a:path w="4801" h="8747" extrusionOk="0">
                  <a:moveTo>
                    <a:pt x="2076" y="0"/>
                  </a:moveTo>
                  <a:cubicBezTo>
                    <a:pt x="1673" y="0"/>
                    <a:pt x="1271" y="103"/>
                    <a:pt x="912" y="310"/>
                  </a:cubicBezTo>
                  <a:lnTo>
                    <a:pt x="0" y="8614"/>
                  </a:lnTo>
                  <a:cubicBezTo>
                    <a:pt x="253" y="8705"/>
                    <a:pt x="517" y="8747"/>
                    <a:pt x="784" y="8747"/>
                  </a:cubicBezTo>
                  <a:cubicBezTo>
                    <a:pt x="1507" y="8747"/>
                    <a:pt x="2248" y="8440"/>
                    <a:pt x="2809" y="7966"/>
                  </a:cubicBezTo>
                  <a:cubicBezTo>
                    <a:pt x="3553" y="7270"/>
                    <a:pt x="4105" y="6382"/>
                    <a:pt x="4393" y="5398"/>
                  </a:cubicBezTo>
                  <a:cubicBezTo>
                    <a:pt x="4705" y="4558"/>
                    <a:pt x="4801" y="3646"/>
                    <a:pt x="4729" y="2734"/>
                  </a:cubicBezTo>
                  <a:cubicBezTo>
                    <a:pt x="4633" y="1846"/>
                    <a:pt x="4177" y="1006"/>
                    <a:pt x="3457" y="454"/>
                  </a:cubicBezTo>
                  <a:cubicBezTo>
                    <a:pt x="3049" y="151"/>
                    <a:pt x="2563" y="0"/>
                    <a:pt x="2076"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1673;p70">
              <a:extLst>
                <a:ext uri="{FF2B5EF4-FFF2-40B4-BE49-F238E27FC236}">
                  <a16:creationId xmlns:a16="http://schemas.microsoft.com/office/drawing/2014/main" id="{976C89A4-1359-A0E5-0C2F-03ED830DD424}"/>
                </a:ext>
              </a:extLst>
            </p:cNvPr>
            <p:cNvSpPr/>
            <p:nvPr/>
          </p:nvSpPr>
          <p:spPr>
            <a:xfrm>
              <a:off x="2379725" y="1379225"/>
              <a:ext cx="613300" cy="763625"/>
            </a:xfrm>
            <a:custGeom>
              <a:avLst/>
              <a:gdLst/>
              <a:ahLst/>
              <a:cxnLst/>
              <a:rect l="l" t="t" r="r" b="b"/>
              <a:pathLst>
                <a:path w="24532" h="30545" extrusionOk="0">
                  <a:moveTo>
                    <a:pt x="11642" y="1"/>
                  </a:moveTo>
                  <a:cubicBezTo>
                    <a:pt x="7522" y="1"/>
                    <a:pt x="2530" y="1585"/>
                    <a:pt x="1297" y="5581"/>
                  </a:cubicBezTo>
                  <a:cubicBezTo>
                    <a:pt x="217" y="9182"/>
                    <a:pt x="1" y="12998"/>
                    <a:pt x="361" y="16719"/>
                  </a:cubicBezTo>
                  <a:cubicBezTo>
                    <a:pt x="673" y="19719"/>
                    <a:pt x="961" y="24423"/>
                    <a:pt x="3001" y="26800"/>
                  </a:cubicBezTo>
                  <a:cubicBezTo>
                    <a:pt x="5257" y="29436"/>
                    <a:pt x="8688" y="30544"/>
                    <a:pt x="12155" y="30544"/>
                  </a:cubicBezTo>
                  <a:cubicBezTo>
                    <a:pt x="12192" y="30544"/>
                    <a:pt x="12229" y="30544"/>
                    <a:pt x="12266" y="30544"/>
                  </a:cubicBezTo>
                  <a:cubicBezTo>
                    <a:pt x="15747" y="30520"/>
                    <a:pt x="19251" y="29464"/>
                    <a:pt x="21531" y="26800"/>
                  </a:cubicBezTo>
                  <a:cubicBezTo>
                    <a:pt x="23571" y="24423"/>
                    <a:pt x="23860" y="19719"/>
                    <a:pt x="24172" y="16719"/>
                  </a:cubicBezTo>
                  <a:cubicBezTo>
                    <a:pt x="24532" y="13022"/>
                    <a:pt x="24316" y="9182"/>
                    <a:pt x="23211" y="5581"/>
                  </a:cubicBezTo>
                  <a:cubicBezTo>
                    <a:pt x="22001" y="1585"/>
                    <a:pt x="17011" y="1"/>
                    <a:pt x="12891" y="1"/>
                  </a:cubicBezTo>
                  <a:cubicBezTo>
                    <a:pt x="12680" y="1"/>
                    <a:pt x="12472" y="5"/>
                    <a:pt x="12266" y="13"/>
                  </a:cubicBezTo>
                  <a:cubicBezTo>
                    <a:pt x="12061" y="5"/>
                    <a:pt x="11853" y="1"/>
                    <a:pt x="11642" y="1"/>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1674;p70">
              <a:extLst>
                <a:ext uri="{FF2B5EF4-FFF2-40B4-BE49-F238E27FC236}">
                  <a16:creationId xmlns:a16="http://schemas.microsoft.com/office/drawing/2014/main" id="{9BDCF0BA-D72D-B725-78A4-C1F2D1354570}"/>
                </a:ext>
              </a:extLst>
            </p:cNvPr>
            <p:cNvSpPr/>
            <p:nvPr/>
          </p:nvSpPr>
          <p:spPr>
            <a:xfrm>
              <a:off x="2619175" y="1823400"/>
              <a:ext cx="75150" cy="79550"/>
            </a:xfrm>
            <a:custGeom>
              <a:avLst/>
              <a:gdLst/>
              <a:ahLst/>
              <a:cxnLst/>
              <a:rect l="l" t="t" r="r" b="b"/>
              <a:pathLst>
                <a:path w="3006" h="3182" extrusionOk="0">
                  <a:moveTo>
                    <a:pt x="1929" y="1"/>
                  </a:moveTo>
                  <a:cubicBezTo>
                    <a:pt x="1247" y="1"/>
                    <a:pt x="561" y="262"/>
                    <a:pt x="336" y="920"/>
                  </a:cubicBezTo>
                  <a:cubicBezTo>
                    <a:pt x="0" y="1880"/>
                    <a:pt x="984" y="2912"/>
                    <a:pt x="1824" y="3176"/>
                  </a:cubicBezTo>
                  <a:cubicBezTo>
                    <a:pt x="1840" y="3179"/>
                    <a:pt x="1854" y="3181"/>
                    <a:pt x="1868" y="3181"/>
                  </a:cubicBezTo>
                  <a:cubicBezTo>
                    <a:pt x="2049" y="3181"/>
                    <a:pt x="2099" y="2909"/>
                    <a:pt x="1920" y="2864"/>
                  </a:cubicBezTo>
                  <a:cubicBezTo>
                    <a:pt x="1176" y="2648"/>
                    <a:pt x="240" y="1688"/>
                    <a:pt x="672" y="896"/>
                  </a:cubicBezTo>
                  <a:cubicBezTo>
                    <a:pt x="907" y="441"/>
                    <a:pt x="1393" y="282"/>
                    <a:pt x="1883" y="282"/>
                  </a:cubicBezTo>
                  <a:cubicBezTo>
                    <a:pt x="2195" y="282"/>
                    <a:pt x="2508" y="346"/>
                    <a:pt x="2760" y="440"/>
                  </a:cubicBezTo>
                  <a:cubicBezTo>
                    <a:pt x="2781" y="448"/>
                    <a:pt x="2801" y="451"/>
                    <a:pt x="2819" y="451"/>
                  </a:cubicBezTo>
                  <a:cubicBezTo>
                    <a:pt x="2965" y="451"/>
                    <a:pt x="3006" y="216"/>
                    <a:pt x="2856" y="152"/>
                  </a:cubicBezTo>
                  <a:lnTo>
                    <a:pt x="2856" y="152"/>
                  </a:lnTo>
                  <a:lnTo>
                    <a:pt x="2880" y="176"/>
                  </a:lnTo>
                  <a:cubicBezTo>
                    <a:pt x="2602" y="65"/>
                    <a:pt x="2266" y="1"/>
                    <a:pt x="1929"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1675;p70">
              <a:extLst>
                <a:ext uri="{FF2B5EF4-FFF2-40B4-BE49-F238E27FC236}">
                  <a16:creationId xmlns:a16="http://schemas.microsoft.com/office/drawing/2014/main" id="{67F81F1F-C0D0-E834-AB48-9128C64E4D44}"/>
                </a:ext>
              </a:extLst>
            </p:cNvPr>
            <p:cNvSpPr/>
            <p:nvPr/>
          </p:nvSpPr>
          <p:spPr>
            <a:xfrm>
              <a:off x="2620525" y="1915325"/>
              <a:ext cx="99925" cy="38500"/>
            </a:xfrm>
            <a:custGeom>
              <a:avLst/>
              <a:gdLst/>
              <a:ahLst/>
              <a:cxnLst/>
              <a:rect l="l" t="t" r="r" b="b"/>
              <a:pathLst>
                <a:path w="3997" h="1540" extrusionOk="0">
                  <a:moveTo>
                    <a:pt x="3788" y="1"/>
                  </a:moveTo>
                  <a:cubicBezTo>
                    <a:pt x="3742" y="1"/>
                    <a:pt x="3696" y="23"/>
                    <a:pt x="3666" y="75"/>
                  </a:cubicBezTo>
                  <a:cubicBezTo>
                    <a:pt x="3361" y="851"/>
                    <a:pt x="2652" y="1249"/>
                    <a:pt x="1939" y="1249"/>
                  </a:cubicBezTo>
                  <a:cubicBezTo>
                    <a:pt x="1305" y="1249"/>
                    <a:pt x="667" y="935"/>
                    <a:pt x="306" y="291"/>
                  </a:cubicBezTo>
                  <a:cubicBezTo>
                    <a:pt x="276" y="246"/>
                    <a:pt x="232" y="227"/>
                    <a:pt x="188" y="227"/>
                  </a:cubicBezTo>
                  <a:cubicBezTo>
                    <a:pt x="93" y="227"/>
                    <a:pt x="0" y="320"/>
                    <a:pt x="66" y="435"/>
                  </a:cubicBezTo>
                  <a:cubicBezTo>
                    <a:pt x="477" y="1177"/>
                    <a:pt x="1208" y="1539"/>
                    <a:pt x="1940" y="1539"/>
                  </a:cubicBezTo>
                  <a:cubicBezTo>
                    <a:pt x="2746" y="1539"/>
                    <a:pt x="3553" y="1099"/>
                    <a:pt x="3930" y="243"/>
                  </a:cubicBezTo>
                  <a:cubicBezTo>
                    <a:pt x="3997" y="111"/>
                    <a:pt x="3891" y="1"/>
                    <a:pt x="3788"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1676;p70">
              <a:extLst>
                <a:ext uri="{FF2B5EF4-FFF2-40B4-BE49-F238E27FC236}">
                  <a16:creationId xmlns:a16="http://schemas.microsoft.com/office/drawing/2014/main" id="{288099EF-53FC-59B4-DBD9-C0255A033FDC}"/>
                </a:ext>
              </a:extLst>
            </p:cNvPr>
            <p:cNvSpPr/>
            <p:nvPr/>
          </p:nvSpPr>
          <p:spPr>
            <a:xfrm>
              <a:off x="2425350" y="1641175"/>
              <a:ext cx="183300" cy="84050"/>
            </a:xfrm>
            <a:custGeom>
              <a:avLst/>
              <a:gdLst/>
              <a:ahLst/>
              <a:cxnLst/>
              <a:rect l="l" t="t" r="r" b="b"/>
              <a:pathLst>
                <a:path w="7332" h="3362" extrusionOk="0">
                  <a:moveTo>
                    <a:pt x="3964" y="1"/>
                  </a:moveTo>
                  <a:cubicBezTo>
                    <a:pt x="3826" y="1"/>
                    <a:pt x="3685" y="10"/>
                    <a:pt x="3543" y="28"/>
                  </a:cubicBezTo>
                  <a:lnTo>
                    <a:pt x="3543" y="28"/>
                  </a:lnTo>
                  <a:lnTo>
                    <a:pt x="3553" y="24"/>
                  </a:lnTo>
                  <a:lnTo>
                    <a:pt x="3553" y="24"/>
                  </a:lnTo>
                  <a:cubicBezTo>
                    <a:pt x="3544" y="26"/>
                    <a:pt x="3535" y="28"/>
                    <a:pt x="3526" y="30"/>
                  </a:cubicBezTo>
                  <a:lnTo>
                    <a:pt x="3526" y="30"/>
                  </a:lnTo>
                  <a:cubicBezTo>
                    <a:pt x="2756" y="130"/>
                    <a:pt x="1977" y="470"/>
                    <a:pt x="1488" y="840"/>
                  </a:cubicBezTo>
                  <a:lnTo>
                    <a:pt x="1680" y="764"/>
                  </a:lnTo>
                  <a:lnTo>
                    <a:pt x="1680" y="764"/>
                  </a:lnTo>
                  <a:cubicBezTo>
                    <a:pt x="1151" y="1086"/>
                    <a:pt x="691" y="1497"/>
                    <a:pt x="432" y="1992"/>
                  </a:cubicBezTo>
                  <a:cubicBezTo>
                    <a:pt x="0" y="2856"/>
                    <a:pt x="816" y="3312"/>
                    <a:pt x="1512" y="3360"/>
                  </a:cubicBezTo>
                  <a:cubicBezTo>
                    <a:pt x="1531" y="3361"/>
                    <a:pt x="1550" y="3362"/>
                    <a:pt x="1571" y="3362"/>
                  </a:cubicBezTo>
                  <a:cubicBezTo>
                    <a:pt x="2733" y="3362"/>
                    <a:pt x="7332" y="2035"/>
                    <a:pt x="5233" y="384"/>
                  </a:cubicBezTo>
                  <a:cubicBezTo>
                    <a:pt x="4885" y="111"/>
                    <a:pt x="4438" y="1"/>
                    <a:pt x="3964"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 name="Google Shape;1677;p70">
              <a:extLst>
                <a:ext uri="{FF2B5EF4-FFF2-40B4-BE49-F238E27FC236}">
                  <a16:creationId xmlns:a16="http://schemas.microsoft.com/office/drawing/2014/main" id="{2DD6778F-2744-35EC-4124-23795895E200}"/>
                </a:ext>
              </a:extLst>
            </p:cNvPr>
            <p:cNvSpPr/>
            <p:nvPr/>
          </p:nvSpPr>
          <p:spPr>
            <a:xfrm>
              <a:off x="2731100" y="1641175"/>
              <a:ext cx="183325" cy="84050"/>
            </a:xfrm>
            <a:custGeom>
              <a:avLst/>
              <a:gdLst/>
              <a:ahLst/>
              <a:cxnLst/>
              <a:rect l="l" t="t" r="r" b="b"/>
              <a:pathLst>
                <a:path w="7333" h="3362" extrusionOk="0">
                  <a:moveTo>
                    <a:pt x="3362" y="1"/>
                  </a:moveTo>
                  <a:cubicBezTo>
                    <a:pt x="2892" y="1"/>
                    <a:pt x="2447" y="111"/>
                    <a:pt x="2100" y="384"/>
                  </a:cubicBezTo>
                  <a:cubicBezTo>
                    <a:pt x="1" y="2035"/>
                    <a:pt x="4599" y="3362"/>
                    <a:pt x="5739" y="3362"/>
                  </a:cubicBezTo>
                  <a:cubicBezTo>
                    <a:pt x="5759" y="3362"/>
                    <a:pt x="5778" y="3361"/>
                    <a:pt x="5796" y="3360"/>
                  </a:cubicBezTo>
                  <a:cubicBezTo>
                    <a:pt x="6492" y="3312"/>
                    <a:pt x="7332" y="2856"/>
                    <a:pt x="6900" y="1992"/>
                  </a:cubicBezTo>
                  <a:cubicBezTo>
                    <a:pt x="6641" y="1497"/>
                    <a:pt x="6181" y="1086"/>
                    <a:pt x="5652" y="764"/>
                  </a:cubicBezTo>
                  <a:lnTo>
                    <a:pt x="5652" y="764"/>
                  </a:lnTo>
                  <a:lnTo>
                    <a:pt x="5844" y="840"/>
                  </a:lnTo>
                  <a:cubicBezTo>
                    <a:pt x="5347" y="474"/>
                    <a:pt x="4578" y="136"/>
                    <a:pt x="3819" y="33"/>
                  </a:cubicBezTo>
                  <a:lnTo>
                    <a:pt x="3819" y="33"/>
                  </a:lnTo>
                  <a:cubicBezTo>
                    <a:pt x="3806" y="30"/>
                    <a:pt x="3793" y="27"/>
                    <a:pt x="3780" y="24"/>
                  </a:cubicBezTo>
                  <a:lnTo>
                    <a:pt x="3780" y="24"/>
                  </a:lnTo>
                  <a:lnTo>
                    <a:pt x="3793" y="29"/>
                  </a:lnTo>
                  <a:lnTo>
                    <a:pt x="3793" y="29"/>
                  </a:lnTo>
                  <a:cubicBezTo>
                    <a:pt x="3648" y="11"/>
                    <a:pt x="3504" y="1"/>
                    <a:pt x="3362"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 name="Google Shape;1678;p70">
              <a:extLst>
                <a:ext uri="{FF2B5EF4-FFF2-40B4-BE49-F238E27FC236}">
                  <a16:creationId xmlns:a16="http://schemas.microsoft.com/office/drawing/2014/main" id="{D3E29141-9B27-F6C1-160E-1510FF7F472D}"/>
                </a:ext>
              </a:extLst>
            </p:cNvPr>
            <p:cNvSpPr/>
            <p:nvPr/>
          </p:nvSpPr>
          <p:spPr>
            <a:xfrm>
              <a:off x="2521950" y="1794175"/>
              <a:ext cx="43225" cy="89425"/>
            </a:xfrm>
            <a:custGeom>
              <a:avLst/>
              <a:gdLst/>
              <a:ahLst/>
              <a:cxnLst/>
              <a:rect l="l" t="t" r="r" b="b"/>
              <a:pathLst>
                <a:path w="1729" h="3577" extrusionOk="0">
                  <a:moveTo>
                    <a:pt x="865" y="1"/>
                  </a:moveTo>
                  <a:cubicBezTo>
                    <a:pt x="385" y="1"/>
                    <a:pt x="1" y="793"/>
                    <a:pt x="1" y="1777"/>
                  </a:cubicBezTo>
                  <a:cubicBezTo>
                    <a:pt x="1" y="2761"/>
                    <a:pt x="385" y="3577"/>
                    <a:pt x="865" y="3577"/>
                  </a:cubicBezTo>
                  <a:cubicBezTo>
                    <a:pt x="1345" y="3577"/>
                    <a:pt x="1729" y="2761"/>
                    <a:pt x="1729" y="1777"/>
                  </a:cubicBezTo>
                  <a:cubicBezTo>
                    <a:pt x="1729" y="793"/>
                    <a:pt x="1345" y="1"/>
                    <a:pt x="865"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6" name="Google Shape;1679;p70">
              <a:extLst>
                <a:ext uri="{FF2B5EF4-FFF2-40B4-BE49-F238E27FC236}">
                  <a16:creationId xmlns:a16="http://schemas.microsoft.com/office/drawing/2014/main" id="{3527DB91-41A9-AD43-9318-E23CE271073E}"/>
                </a:ext>
              </a:extLst>
            </p:cNvPr>
            <p:cNvSpPr/>
            <p:nvPr/>
          </p:nvSpPr>
          <p:spPr>
            <a:xfrm>
              <a:off x="2775775" y="1794175"/>
              <a:ext cx="42625" cy="89425"/>
            </a:xfrm>
            <a:custGeom>
              <a:avLst/>
              <a:gdLst/>
              <a:ahLst/>
              <a:cxnLst/>
              <a:rect l="l" t="t" r="r" b="b"/>
              <a:pathLst>
                <a:path w="1705" h="3577" extrusionOk="0">
                  <a:moveTo>
                    <a:pt x="865" y="1"/>
                  </a:moveTo>
                  <a:cubicBezTo>
                    <a:pt x="385" y="1"/>
                    <a:pt x="1" y="793"/>
                    <a:pt x="1" y="1777"/>
                  </a:cubicBezTo>
                  <a:cubicBezTo>
                    <a:pt x="1" y="2761"/>
                    <a:pt x="385" y="3577"/>
                    <a:pt x="865" y="3577"/>
                  </a:cubicBezTo>
                  <a:cubicBezTo>
                    <a:pt x="1321" y="3577"/>
                    <a:pt x="1705" y="2761"/>
                    <a:pt x="1705" y="1777"/>
                  </a:cubicBezTo>
                  <a:cubicBezTo>
                    <a:pt x="1705" y="793"/>
                    <a:pt x="1321" y="1"/>
                    <a:pt x="865"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7" name="Google Shape;1680;p70">
              <a:extLst>
                <a:ext uri="{FF2B5EF4-FFF2-40B4-BE49-F238E27FC236}">
                  <a16:creationId xmlns:a16="http://schemas.microsoft.com/office/drawing/2014/main" id="{EA52503A-4674-0230-0F84-64F53148C6D7}"/>
                </a:ext>
              </a:extLst>
            </p:cNvPr>
            <p:cNvSpPr/>
            <p:nvPr/>
          </p:nvSpPr>
          <p:spPr>
            <a:xfrm>
              <a:off x="2413350" y="1350600"/>
              <a:ext cx="565275" cy="281075"/>
            </a:xfrm>
            <a:custGeom>
              <a:avLst/>
              <a:gdLst/>
              <a:ahLst/>
              <a:cxnLst/>
              <a:rect l="l" t="t" r="r" b="b"/>
              <a:pathLst>
                <a:path w="22611" h="11243" extrusionOk="0">
                  <a:moveTo>
                    <a:pt x="8779" y="1"/>
                  </a:moveTo>
                  <a:cubicBezTo>
                    <a:pt x="6016" y="1"/>
                    <a:pt x="3262" y="282"/>
                    <a:pt x="672" y="1206"/>
                  </a:cubicBezTo>
                  <a:lnTo>
                    <a:pt x="768" y="918"/>
                  </a:lnTo>
                  <a:lnTo>
                    <a:pt x="768" y="918"/>
                  </a:lnTo>
                  <a:cubicBezTo>
                    <a:pt x="0" y="2622"/>
                    <a:pt x="216" y="4614"/>
                    <a:pt x="1368" y="6102"/>
                  </a:cubicBezTo>
                  <a:cubicBezTo>
                    <a:pt x="2520" y="7567"/>
                    <a:pt x="4249" y="8431"/>
                    <a:pt x="6121" y="8479"/>
                  </a:cubicBezTo>
                  <a:cubicBezTo>
                    <a:pt x="6205" y="8482"/>
                    <a:pt x="6290" y="8483"/>
                    <a:pt x="6375" y="8483"/>
                  </a:cubicBezTo>
                  <a:cubicBezTo>
                    <a:pt x="7211" y="8483"/>
                    <a:pt x="8062" y="8354"/>
                    <a:pt x="8896" y="8354"/>
                  </a:cubicBezTo>
                  <a:cubicBezTo>
                    <a:pt x="9370" y="8354"/>
                    <a:pt x="9839" y="8396"/>
                    <a:pt x="10297" y="8527"/>
                  </a:cubicBezTo>
                  <a:cubicBezTo>
                    <a:pt x="11569" y="8911"/>
                    <a:pt x="12529" y="9943"/>
                    <a:pt x="13730" y="10519"/>
                  </a:cubicBezTo>
                  <a:cubicBezTo>
                    <a:pt x="14870" y="11111"/>
                    <a:pt x="16190" y="11242"/>
                    <a:pt x="17490" y="11242"/>
                  </a:cubicBezTo>
                  <a:cubicBezTo>
                    <a:pt x="17613" y="11242"/>
                    <a:pt x="17735" y="11241"/>
                    <a:pt x="17858" y="11239"/>
                  </a:cubicBezTo>
                  <a:cubicBezTo>
                    <a:pt x="19274" y="11215"/>
                    <a:pt x="20858" y="10975"/>
                    <a:pt x="21770" y="9871"/>
                  </a:cubicBezTo>
                  <a:cubicBezTo>
                    <a:pt x="22250" y="9223"/>
                    <a:pt x="22515" y="8455"/>
                    <a:pt x="22515" y="7663"/>
                  </a:cubicBezTo>
                  <a:cubicBezTo>
                    <a:pt x="22611" y="5166"/>
                    <a:pt x="20858" y="2910"/>
                    <a:pt x="18674" y="1710"/>
                  </a:cubicBezTo>
                  <a:cubicBezTo>
                    <a:pt x="16490" y="510"/>
                    <a:pt x="13946" y="198"/>
                    <a:pt x="11473" y="78"/>
                  </a:cubicBezTo>
                  <a:cubicBezTo>
                    <a:pt x="10578" y="31"/>
                    <a:pt x="9678" y="1"/>
                    <a:pt x="8779"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1681;p70">
              <a:extLst>
                <a:ext uri="{FF2B5EF4-FFF2-40B4-BE49-F238E27FC236}">
                  <a16:creationId xmlns:a16="http://schemas.microsoft.com/office/drawing/2014/main" id="{10F9C17A-9AAC-B63F-FBE0-9207F1C08C76}"/>
                </a:ext>
              </a:extLst>
            </p:cNvPr>
            <p:cNvSpPr/>
            <p:nvPr/>
          </p:nvSpPr>
          <p:spPr>
            <a:xfrm>
              <a:off x="2620975" y="2302425"/>
              <a:ext cx="605475" cy="307850"/>
            </a:xfrm>
            <a:custGeom>
              <a:avLst/>
              <a:gdLst/>
              <a:ahLst/>
              <a:cxnLst/>
              <a:rect l="l" t="t" r="r" b="b"/>
              <a:pathLst>
                <a:path w="24219" h="12314" extrusionOk="0">
                  <a:moveTo>
                    <a:pt x="21458" y="1"/>
                  </a:moveTo>
                  <a:lnTo>
                    <a:pt x="0" y="10562"/>
                  </a:lnTo>
                  <a:lnTo>
                    <a:pt x="5185" y="12314"/>
                  </a:lnTo>
                  <a:lnTo>
                    <a:pt x="24219" y="2929"/>
                  </a:lnTo>
                  <a:lnTo>
                    <a:pt x="21458" y="1"/>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 name="Google Shape;1682;p70">
              <a:extLst>
                <a:ext uri="{FF2B5EF4-FFF2-40B4-BE49-F238E27FC236}">
                  <a16:creationId xmlns:a16="http://schemas.microsoft.com/office/drawing/2014/main" id="{63EA3AD5-5DDD-A0EE-2BE7-0097BC30FA57}"/>
                </a:ext>
              </a:extLst>
            </p:cNvPr>
            <p:cNvSpPr/>
            <p:nvPr/>
          </p:nvSpPr>
          <p:spPr>
            <a:xfrm>
              <a:off x="2103700" y="2330025"/>
              <a:ext cx="606700" cy="300675"/>
            </a:xfrm>
            <a:custGeom>
              <a:avLst/>
              <a:gdLst/>
              <a:ahLst/>
              <a:cxnLst/>
              <a:rect l="l" t="t" r="r" b="b"/>
              <a:pathLst>
                <a:path w="24268" h="12027" extrusionOk="0">
                  <a:moveTo>
                    <a:pt x="4873" y="1"/>
                  </a:moveTo>
                  <a:lnTo>
                    <a:pt x="1" y="2161"/>
                  </a:lnTo>
                  <a:lnTo>
                    <a:pt x="21171" y="12026"/>
                  </a:lnTo>
                  <a:lnTo>
                    <a:pt x="24267" y="10658"/>
                  </a:lnTo>
                  <a:lnTo>
                    <a:pt x="4873" y="1"/>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 name="Google Shape;1683;p70">
              <a:extLst>
                <a:ext uri="{FF2B5EF4-FFF2-40B4-BE49-F238E27FC236}">
                  <a16:creationId xmlns:a16="http://schemas.microsoft.com/office/drawing/2014/main" id="{BC81D1B8-C8E7-B909-890B-23952F66819D}"/>
                </a:ext>
              </a:extLst>
            </p:cNvPr>
            <p:cNvSpPr/>
            <p:nvPr/>
          </p:nvSpPr>
          <p:spPr>
            <a:xfrm>
              <a:off x="2075000" y="2360900"/>
              <a:ext cx="1177750" cy="941250"/>
            </a:xfrm>
            <a:custGeom>
              <a:avLst/>
              <a:gdLst/>
              <a:ahLst/>
              <a:cxnLst/>
              <a:rect l="l" t="t" r="r" b="b"/>
              <a:pathLst>
                <a:path w="47110" h="37650" extrusionOk="0">
                  <a:moveTo>
                    <a:pt x="45940" y="0"/>
                  </a:moveTo>
                  <a:cubicBezTo>
                    <a:pt x="45797" y="0"/>
                    <a:pt x="45650" y="27"/>
                    <a:pt x="45505" y="86"/>
                  </a:cubicBezTo>
                  <a:lnTo>
                    <a:pt x="26664" y="8055"/>
                  </a:lnTo>
                  <a:lnTo>
                    <a:pt x="20015" y="8055"/>
                  </a:lnTo>
                  <a:lnTo>
                    <a:pt x="1581" y="86"/>
                  </a:lnTo>
                  <a:cubicBezTo>
                    <a:pt x="1444" y="35"/>
                    <a:pt x="1306" y="11"/>
                    <a:pt x="1171" y="11"/>
                  </a:cubicBezTo>
                  <a:cubicBezTo>
                    <a:pt x="549" y="11"/>
                    <a:pt x="1" y="519"/>
                    <a:pt x="21" y="1190"/>
                  </a:cubicBezTo>
                  <a:lnTo>
                    <a:pt x="621" y="28697"/>
                  </a:lnTo>
                  <a:cubicBezTo>
                    <a:pt x="621" y="29177"/>
                    <a:pt x="933" y="29585"/>
                    <a:pt x="1389" y="29753"/>
                  </a:cubicBezTo>
                  <a:lnTo>
                    <a:pt x="19655" y="36714"/>
                  </a:lnTo>
                  <a:cubicBezTo>
                    <a:pt x="20771" y="37338"/>
                    <a:pt x="22013" y="37650"/>
                    <a:pt x="23255" y="37650"/>
                  </a:cubicBezTo>
                  <a:cubicBezTo>
                    <a:pt x="24497" y="37650"/>
                    <a:pt x="25739" y="37338"/>
                    <a:pt x="26856" y="36714"/>
                  </a:cubicBezTo>
                  <a:lnTo>
                    <a:pt x="45746" y="29753"/>
                  </a:lnTo>
                  <a:cubicBezTo>
                    <a:pt x="46178" y="29585"/>
                    <a:pt x="46490" y="29177"/>
                    <a:pt x="46490" y="28697"/>
                  </a:cubicBezTo>
                  <a:lnTo>
                    <a:pt x="47090" y="1190"/>
                  </a:lnTo>
                  <a:cubicBezTo>
                    <a:pt x="47109" y="508"/>
                    <a:pt x="46559" y="0"/>
                    <a:pt x="45940" y="0"/>
                  </a:cubicBezTo>
                  <a:close/>
                </a:path>
              </a:pathLst>
            </a:custGeom>
            <a:solidFill>
              <a:srgbClr val="5451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1" name="Google Shape;1684;p70">
              <a:extLst>
                <a:ext uri="{FF2B5EF4-FFF2-40B4-BE49-F238E27FC236}">
                  <a16:creationId xmlns:a16="http://schemas.microsoft.com/office/drawing/2014/main" id="{A4E497B7-537F-A7F0-81FD-E3EB6ECE1B29}"/>
                </a:ext>
              </a:extLst>
            </p:cNvPr>
            <p:cNvSpPr/>
            <p:nvPr/>
          </p:nvSpPr>
          <p:spPr>
            <a:xfrm>
              <a:off x="2101900" y="2411650"/>
              <a:ext cx="442275" cy="817300"/>
            </a:xfrm>
            <a:custGeom>
              <a:avLst/>
              <a:gdLst/>
              <a:ahLst/>
              <a:cxnLst/>
              <a:rect l="l" t="t" r="r" b="b"/>
              <a:pathLst>
                <a:path w="17691" h="32692" extrusionOk="0">
                  <a:moveTo>
                    <a:pt x="169" y="264"/>
                  </a:moveTo>
                  <a:lnTo>
                    <a:pt x="17499" y="7609"/>
                  </a:lnTo>
                  <a:lnTo>
                    <a:pt x="17211" y="32428"/>
                  </a:lnTo>
                  <a:lnTo>
                    <a:pt x="1033" y="26763"/>
                  </a:lnTo>
                  <a:lnTo>
                    <a:pt x="169" y="264"/>
                  </a:lnTo>
                  <a:close/>
                  <a:moveTo>
                    <a:pt x="1" y="0"/>
                  </a:moveTo>
                  <a:lnTo>
                    <a:pt x="841" y="26835"/>
                  </a:lnTo>
                  <a:lnTo>
                    <a:pt x="841" y="26907"/>
                  </a:lnTo>
                  <a:lnTo>
                    <a:pt x="17259" y="32644"/>
                  </a:lnTo>
                  <a:lnTo>
                    <a:pt x="17379" y="32692"/>
                  </a:lnTo>
                  <a:lnTo>
                    <a:pt x="17691" y="7489"/>
                  </a:lnTo>
                  <a:lnTo>
                    <a:pt x="1"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2" name="Google Shape;1685;p70">
              <a:extLst>
                <a:ext uri="{FF2B5EF4-FFF2-40B4-BE49-F238E27FC236}">
                  <a16:creationId xmlns:a16="http://schemas.microsoft.com/office/drawing/2014/main" id="{B59BF7C6-9452-D1EC-7745-C75F36E55746}"/>
                </a:ext>
              </a:extLst>
            </p:cNvPr>
            <p:cNvSpPr/>
            <p:nvPr/>
          </p:nvSpPr>
          <p:spPr>
            <a:xfrm>
              <a:off x="2572350" y="2561050"/>
              <a:ext cx="166850" cy="741175"/>
            </a:xfrm>
            <a:custGeom>
              <a:avLst/>
              <a:gdLst/>
              <a:ahLst/>
              <a:cxnLst/>
              <a:rect l="l" t="t" r="r" b="b"/>
              <a:pathLst>
                <a:path w="6674" h="29647" extrusionOk="0">
                  <a:moveTo>
                    <a:pt x="1" y="1"/>
                  </a:moveTo>
                  <a:lnTo>
                    <a:pt x="1" y="28852"/>
                  </a:lnTo>
                  <a:cubicBezTo>
                    <a:pt x="1051" y="29383"/>
                    <a:pt x="2198" y="29647"/>
                    <a:pt x="3348" y="29647"/>
                  </a:cubicBezTo>
                  <a:cubicBezTo>
                    <a:pt x="4484" y="29647"/>
                    <a:pt x="5623" y="29389"/>
                    <a:pt x="6674" y="28876"/>
                  </a:cubicBezTo>
                  <a:lnTo>
                    <a:pt x="6674" y="49"/>
                  </a:lnTo>
                  <a:lnTo>
                    <a:pt x="97" y="49"/>
                  </a:lnTo>
                  <a:lnTo>
                    <a:pt x="1" y="1"/>
                  </a:lnTo>
                  <a:close/>
                </a:path>
              </a:pathLst>
            </a:custGeom>
            <a:solidFill>
              <a:srgbClr val="3F3C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3" name="Google Shape;1686;p70">
              <a:extLst>
                <a:ext uri="{FF2B5EF4-FFF2-40B4-BE49-F238E27FC236}">
                  <a16:creationId xmlns:a16="http://schemas.microsoft.com/office/drawing/2014/main" id="{5EF04E39-7C92-0DCF-5B49-1141D18121D9}"/>
                </a:ext>
              </a:extLst>
            </p:cNvPr>
            <p:cNvSpPr/>
            <p:nvPr/>
          </p:nvSpPr>
          <p:spPr>
            <a:xfrm>
              <a:off x="2592150" y="3162300"/>
              <a:ext cx="111050" cy="94550"/>
            </a:xfrm>
            <a:custGeom>
              <a:avLst/>
              <a:gdLst/>
              <a:ahLst/>
              <a:cxnLst/>
              <a:rect l="l" t="t" r="r" b="b"/>
              <a:pathLst>
                <a:path w="4442" h="3782" extrusionOk="0">
                  <a:moveTo>
                    <a:pt x="2587" y="1"/>
                  </a:moveTo>
                  <a:cubicBezTo>
                    <a:pt x="2573" y="1"/>
                    <a:pt x="2559" y="1"/>
                    <a:pt x="2545" y="1"/>
                  </a:cubicBezTo>
                  <a:cubicBezTo>
                    <a:pt x="865" y="1"/>
                    <a:pt x="1" y="2017"/>
                    <a:pt x="1201" y="3218"/>
                  </a:cubicBezTo>
                  <a:cubicBezTo>
                    <a:pt x="1590" y="3607"/>
                    <a:pt x="2068" y="3782"/>
                    <a:pt x="2536" y="3782"/>
                  </a:cubicBezTo>
                  <a:cubicBezTo>
                    <a:pt x="3510" y="3782"/>
                    <a:pt x="4441" y="3025"/>
                    <a:pt x="4441" y="1873"/>
                  </a:cubicBezTo>
                  <a:cubicBezTo>
                    <a:pt x="4441" y="855"/>
                    <a:pt x="3601" y="1"/>
                    <a:pt x="2587" y="1"/>
                  </a:cubicBez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4" name="Google Shape;1687;p70">
              <a:extLst>
                <a:ext uri="{FF2B5EF4-FFF2-40B4-BE49-F238E27FC236}">
                  <a16:creationId xmlns:a16="http://schemas.microsoft.com/office/drawing/2014/main" id="{6A049685-3A82-E568-A8CA-6E08CAC94D3D}"/>
                </a:ext>
              </a:extLst>
            </p:cNvPr>
            <p:cNvSpPr/>
            <p:nvPr/>
          </p:nvSpPr>
          <p:spPr>
            <a:xfrm>
              <a:off x="2595150" y="2622875"/>
              <a:ext cx="121250" cy="48025"/>
            </a:xfrm>
            <a:custGeom>
              <a:avLst/>
              <a:gdLst/>
              <a:ahLst/>
              <a:cxnLst/>
              <a:rect l="l" t="t" r="r" b="b"/>
              <a:pathLst>
                <a:path w="4850" h="1921" extrusionOk="0">
                  <a:moveTo>
                    <a:pt x="1" y="0"/>
                  </a:moveTo>
                  <a:lnTo>
                    <a:pt x="1" y="1920"/>
                  </a:lnTo>
                  <a:lnTo>
                    <a:pt x="4849" y="1920"/>
                  </a:lnTo>
                  <a:lnTo>
                    <a:pt x="4849" y="0"/>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 name="Google Shape;1688;p70">
              <a:extLst>
                <a:ext uri="{FF2B5EF4-FFF2-40B4-BE49-F238E27FC236}">
                  <a16:creationId xmlns:a16="http://schemas.microsoft.com/office/drawing/2014/main" id="{5AB1DD27-804C-A856-0006-44977DD5C24E}"/>
                </a:ext>
              </a:extLst>
            </p:cNvPr>
            <p:cNvSpPr/>
            <p:nvPr/>
          </p:nvSpPr>
          <p:spPr>
            <a:xfrm>
              <a:off x="2572350" y="2819675"/>
              <a:ext cx="166850" cy="118850"/>
            </a:xfrm>
            <a:custGeom>
              <a:avLst/>
              <a:gdLst/>
              <a:ahLst/>
              <a:cxnLst/>
              <a:rect l="l" t="t" r="r" b="b"/>
              <a:pathLst>
                <a:path w="6674" h="4754" extrusionOk="0">
                  <a:moveTo>
                    <a:pt x="6674" y="1"/>
                  </a:moveTo>
                  <a:lnTo>
                    <a:pt x="1" y="2689"/>
                  </a:lnTo>
                  <a:lnTo>
                    <a:pt x="1" y="4753"/>
                  </a:lnTo>
                  <a:lnTo>
                    <a:pt x="6674" y="2065"/>
                  </a:lnTo>
                  <a:lnTo>
                    <a:pt x="6674" y="1"/>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 name="Google Shape;1689;p70">
              <a:extLst>
                <a:ext uri="{FF2B5EF4-FFF2-40B4-BE49-F238E27FC236}">
                  <a16:creationId xmlns:a16="http://schemas.microsoft.com/office/drawing/2014/main" id="{F857A143-A1C2-51AF-0861-92DBD6D30E9B}"/>
                </a:ext>
              </a:extLst>
            </p:cNvPr>
            <p:cNvSpPr/>
            <p:nvPr/>
          </p:nvSpPr>
          <p:spPr>
            <a:xfrm>
              <a:off x="2572350" y="2915100"/>
              <a:ext cx="166850" cy="118825"/>
            </a:xfrm>
            <a:custGeom>
              <a:avLst/>
              <a:gdLst/>
              <a:ahLst/>
              <a:cxnLst/>
              <a:rect l="l" t="t" r="r" b="b"/>
              <a:pathLst>
                <a:path w="6674" h="4753" extrusionOk="0">
                  <a:moveTo>
                    <a:pt x="6674" y="0"/>
                  </a:moveTo>
                  <a:lnTo>
                    <a:pt x="1" y="2689"/>
                  </a:lnTo>
                  <a:lnTo>
                    <a:pt x="1" y="4753"/>
                  </a:lnTo>
                  <a:lnTo>
                    <a:pt x="6674" y="2064"/>
                  </a:lnTo>
                  <a:lnTo>
                    <a:pt x="6674"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 name="Google Shape;1690;p70">
              <a:extLst>
                <a:ext uri="{FF2B5EF4-FFF2-40B4-BE49-F238E27FC236}">
                  <a16:creationId xmlns:a16="http://schemas.microsoft.com/office/drawing/2014/main" id="{37463171-6D90-850B-2C46-2DD0EAB94DAB}"/>
                </a:ext>
              </a:extLst>
            </p:cNvPr>
            <p:cNvSpPr/>
            <p:nvPr/>
          </p:nvSpPr>
          <p:spPr>
            <a:xfrm>
              <a:off x="2776975" y="2397250"/>
              <a:ext cx="442875" cy="831700"/>
            </a:xfrm>
            <a:custGeom>
              <a:avLst/>
              <a:gdLst/>
              <a:ahLst/>
              <a:cxnLst/>
              <a:rect l="l" t="t" r="r" b="b"/>
              <a:pathLst>
                <a:path w="17715" h="33268" extrusionOk="0">
                  <a:moveTo>
                    <a:pt x="17499" y="264"/>
                  </a:moveTo>
                  <a:lnTo>
                    <a:pt x="17018" y="26571"/>
                  </a:lnTo>
                  <a:lnTo>
                    <a:pt x="337" y="33004"/>
                  </a:lnTo>
                  <a:lnTo>
                    <a:pt x="169" y="7513"/>
                  </a:lnTo>
                  <a:lnTo>
                    <a:pt x="17499" y="264"/>
                  </a:lnTo>
                  <a:close/>
                  <a:moveTo>
                    <a:pt x="17715" y="0"/>
                  </a:moveTo>
                  <a:lnTo>
                    <a:pt x="1" y="7393"/>
                  </a:lnTo>
                  <a:lnTo>
                    <a:pt x="169" y="33148"/>
                  </a:lnTo>
                  <a:lnTo>
                    <a:pt x="169" y="33268"/>
                  </a:lnTo>
                  <a:lnTo>
                    <a:pt x="17162" y="26715"/>
                  </a:lnTo>
                  <a:lnTo>
                    <a:pt x="17210" y="26691"/>
                  </a:lnTo>
                  <a:lnTo>
                    <a:pt x="17715" y="120"/>
                  </a:lnTo>
                  <a:lnTo>
                    <a:pt x="17715"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8" name="Google Shape;1691;p70">
              <a:extLst>
                <a:ext uri="{FF2B5EF4-FFF2-40B4-BE49-F238E27FC236}">
                  <a16:creationId xmlns:a16="http://schemas.microsoft.com/office/drawing/2014/main" id="{65E37CFA-A9C8-171A-C5FE-CD4293F34623}"/>
                </a:ext>
              </a:extLst>
            </p:cNvPr>
            <p:cNvSpPr/>
            <p:nvPr/>
          </p:nvSpPr>
          <p:spPr>
            <a:xfrm>
              <a:off x="3155025" y="2659925"/>
              <a:ext cx="116425" cy="180775"/>
            </a:xfrm>
            <a:custGeom>
              <a:avLst/>
              <a:gdLst/>
              <a:ahLst/>
              <a:cxnLst/>
              <a:rect l="l" t="t" r="r" b="b"/>
              <a:pathLst>
                <a:path w="4657" h="7231" extrusionOk="0">
                  <a:moveTo>
                    <a:pt x="1498" y="0"/>
                  </a:moveTo>
                  <a:cubicBezTo>
                    <a:pt x="1360" y="0"/>
                    <a:pt x="1228" y="47"/>
                    <a:pt x="1128" y="126"/>
                  </a:cubicBezTo>
                  <a:cubicBezTo>
                    <a:pt x="1032" y="294"/>
                    <a:pt x="1032" y="486"/>
                    <a:pt x="1128" y="654"/>
                  </a:cubicBezTo>
                  <a:cubicBezTo>
                    <a:pt x="1368" y="1254"/>
                    <a:pt x="1920" y="1638"/>
                    <a:pt x="2449" y="1998"/>
                  </a:cubicBezTo>
                  <a:cubicBezTo>
                    <a:pt x="2331" y="1986"/>
                    <a:pt x="2214" y="1980"/>
                    <a:pt x="2098" y="1980"/>
                  </a:cubicBezTo>
                  <a:cubicBezTo>
                    <a:pt x="1520" y="1980"/>
                    <a:pt x="951" y="2127"/>
                    <a:pt x="432" y="2406"/>
                  </a:cubicBezTo>
                  <a:cubicBezTo>
                    <a:pt x="216" y="2526"/>
                    <a:pt x="0" y="2718"/>
                    <a:pt x="0" y="2958"/>
                  </a:cubicBezTo>
                  <a:cubicBezTo>
                    <a:pt x="0" y="3175"/>
                    <a:pt x="264" y="3391"/>
                    <a:pt x="504" y="3487"/>
                  </a:cubicBezTo>
                  <a:cubicBezTo>
                    <a:pt x="934" y="3671"/>
                    <a:pt x="1416" y="3785"/>
                    <a:pt x="1891" y="3785"/>
                  </a:cubicBezTo>
                  <a:cubicBezTo>
                    <a:pt x="1973" y="3785"/>
                    <a:pt x="2055" y="3782"/>
                    <a:pt x="2136" y="3775"/>
                  </a:cubicBezTo>
                  <a:lnTo>
                    <a:pt x="2136" y="3775"/>
                  </a:lnTo>
                  <a:cubicBezTo>
                    <a:pt x="1680" y="3823"/>
                    <a:pt x="1200" y="3919"/>
                    <a:pt x="768" y="4087"/>
                  </a:cubicBezTo>
                  <a:cubicBezTo>
                    <a:pt x="504" y="4183"/>
                    <a:pt x="216" y="4327"/>
                    <a:pt x="168" y="4591"/>
                  </a:cubicBezTo>
                  <a:cubicBezTo>
                    <a:pt x="144" y="4759"/>
                    <a:pt x="216" y="4927"/>
                    <a:pt x="336" y="5047"/>
                  </a:cubicBezTo>
                  <a:cubicBezTo>
                    <a:pt x="456" y="5143"/>
                    <a:pt x="600" y="5239"/>
                    <a:pt x="744" y="5287"/>
                  </a:cubicBezTo>
                  <a:cubicBezTo>
                    <a:pt x="1088" y="5428"/>
                    <a:pt x="1465" y="5485"/>
                    <a:pt x="1834" y="5485"/>
                  </a:cubicBezTo>
                  <a:cubicBezTo>
                    <a:pt x="1903" y="5485"/>
                    <a:pt x="1972" y="5483"/>
                    <a:pt x="2040" y="5479"/>
                  </a:cubicBezTo>
                  <a:lnTo>
                    <a:pt x="2040" y="5479"/>
                  </a:lnTo>
                  <a:cubicBezTo>
                    <a:pt x="1800" y="5575"/>
                    <a:pt x="1536" y="5695"/>
                    <a:pt x="1320" y="5863"/>
                  </a:cubicBezTo>
                  <a:cubicBezTo>
                    <a:pt x="1128" y="5983"/>
                    <a:pt x="984" y="6175"/>
                    <a:pt x="912" y="6391"/>
                  </a:cubicBezTo>
                  <a:cubicBezTo>
                    <a:pt x="792" y="7231"/>
                    <a:pt x="2064" y="7183"/>
                    <a:pt x="2593" y="7207"/>
                  </a:cubicBezTo>
                  <a:cubicBezTo>
                    <a:pt x="2641" y="7207"/>
                    <a:pt x="2689" y="7207"/>
                    <a:pt x="2738" y="7207"/>
                  </a:cubicBezTo>
                  <a:cubicBezTo>
                    <a:pt x="3204" y="7207"/>
                    <a:pt x="3705" y="7188"/>
                    <a:pt x="4009" y="6775"/>
                  </a:cubicBezTo>
                  <a:cubicBezTo>
                    <a:pt x="4105" y="6631"/>
                    <a:pt x="4153" y="6439"/>
                    <a:pt x="4153" y="6271"/>
                  </a:cubicBezTo>
                  <a:cubicBezTo>
                    <a:pt x="4129" y="6055"/>
                    <a:pt x="4129" y="5839"/>
                    <a:pt x="4081" y="5647"/>
                  </a:cubicBezTo>
                  <a:cubicBezTo>
                    <a:pt x="4081" y="5599"/>
                    <a:pt x="4057" y="5575"/>
                    <a:pt x="4057" y="5575"/>
                  </a:cubicBezTo>
                  <a:cubicBezTo>
                    <a:pt x="4585" y="5143"/>
                    <a:pt x="4657" y="4351"/>
                    <a:pt x="4201" y="3823"/>
                  </a:cubicBezTo>
                  <a:cubicBezTo>
                    <a:pt x="4321" y="3535"/>
                    <a:pt x="4369" y="3223"/>
                    <a:pt x="4345" y="2934"/>
                  </a:cubicBezTo>
                  <a:cubicBezTo>
                    <a:pt x="4273" y="2622"/>
                    <a:pt x="4105" y="2382"/>
                    <a:pt x="3865" y="2190"/>
                  </a:cubicBezTo>
                  <a:cubicBezTo>
                    <a:pt x="3889" y="2022"/>
                    <a:pt x="3889" y="1830"/>
                    <a:pt x="3865" y="1662"/>
                  </a:cubicBezTo>
                  <a:cubicBezTo>
                    <a:pt x="3769" y="1302"/>
                    <a:pt x="3553" y="990"/>
                    <a:pt x="3265" y="798"/>
                  </a:cubicBezTo>
                  <a:cubicBezTo>
                    <a:pt x="2761" y="366"/>
                    <a:pt x="2280" y="30"/>
                    <a:pt x="1584" y="6"/>
                  </a:cubicBezTo>
                  <a:cubicBezTo>
                    <a:pt x="1556" y="2"/>
                    <a:pt x="1527" y="0"/>
                    <a:pt x="1498"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9" name="Google Shape;1692;p70">
              <a:extLst>
                <a:ext uri="{FF2B5EF4-FFF2-40B4-BE49-F238E27FC236}">
                  <a16:creationId xmlns:a16="http://schemas.microsoft.com/office/drawing/2014/main" id="{390DA4D0-D45C-F06C-2736-03403781B8DD}"/>
                </a:ext>
              </a:extLst>
            </p:cNvPr>
            <p:cNvSpPr/>
            <p:nvPr/>
          </p:nvSpPr>
          <p:spPr>
            <a:xfrm>
              <a:off x="2071900" y="2659925"/>
              <a:ext cx="115850" cy="180775"/>
            </a:xfrm>
            <a:custGeom>
              <a:avLst/>
              <a:gdLst/>
              <a:ahLst/>
              <a:cxnLst/>
              <a:rect l="l" t="t" r="r" b="b"/>
              <a:pathLst>
                <a:path w="4634" h="7231" extrusionOk="0">
                  <a:moveTo>
                    <a:pt x="3135" y="0"/>
                  </a:moveTo>
                  <a:cubicBezTo>
                    <a:pt x="3107" y="0"/>
                    <a:pt x="3078" y="2"/>
                    <a:pt x="3049" y="6"/>
                  </a:cubicBezTo>
                  <a:cubicBezTo>
                    <a:pt x="2377" y="30"/>
                    <a:pt x="1897" y="366"/>
                    <a:pt x="1393" y="798"/>
                  </a:cubicBezTo>
                  <a:cubicBezTo>
                    <a:pt x="1081" y="990"/>
                    <a:pt x="889" y="1302"/>
                    <a:pt x="793" y="1662"/>
                  </a:cubicBezTo>
                  <a:cubicBezTo>
                    <a:pt x="769" y="1830"/>
                    <a:pt x="769" y="2022"/>
                    <a:pt x="793" y="2190"/>
                  </a:cubicBezTo>
                  <a:cubicBezTo>
                    <a:pt x="553" y="2382"/>
                    <a:pt x="361" y="2622"/>
                    <a:pt x="313" y="2934"/>
                  </a:cubicBezTo>
                  <a:cubicBezTo>
                    <a:pt x="265" y="3223"/>
                    <a:pt x="313" y="3535"/>
                    <a:pt x="457" y="3823"/>
                  </a:cubicBezTo>
                  <a:cubicBezTo>
                    <a:pt x="1" y="4351"/>
                    <a:pt x="49" y="5143"/>
                    <a:pt x="577" y="5575"/>
                  </a:cubicBezTo>
                  <a:cubicBezTo>
                    <a:pt x="577" y="5575"/>
                    <a:pt x="553" y="5599"/>
                    <a:pt x="553" y="5647"/>
                  </a:cubicBezTo>
                  <a:cubicBezTo>
                    <a:pt x="529" y="5839"/>
                    <a:pt x="505" y="6055"/>
                    <a:pt x="505" y="6271"/>
                  </a:cubicBezTo>
                  <a:cubicBezTo>
                    <a:pt x="481" y="6439"/>
                    <a:pt x="529" y="6631"/>
                    <a:pt x="649" y="6775"/>
                  </a:cubicBezTo>
                  <a:cubicBezTo>
                    <a:pt x="931" y="7188"/>
                    <a:pt x="1449" y="7207"/>
                    <a:pt x="1919" y="7207"/>
                  </a:cubicBezTo>
                  <a:cubicBezTo>
                    <a:pt x="1968" y="7207"/>
                    <a:pt x="2017" y="7207"/>
                    <a:pt x="2065" y="7207"/>
                  </a:cubicBezTo>
                  <a:cubicBezTo>
                    <a:pt x="2569" y="7183"/>
                    <a:pt x="3841" y="7231"/>
                    <a:pt x="3721" y="6391"/>
                  </a:cubicBezTo>
                  <a:cubicBezTo>
                    <a:pt x="3673" y="6175"/>
                    <a:pt x="3529" y="5983"/>
                    <a:pt x="3313" y="5863"/>
                  </a:cubicBezTo>
                  <a:cubicBezTo>
                    <a:pt x="3097" y="5695"/>
                    <a:pt x="2857" y="5575"/>
                    <a:pt x="2593" y="5479"/>
                  </a:cubicBezTo>
                  <a:lnTo>
                    <a:pt x="2593" y="5479"/>
                  </a:lnTo>
                  <a:cubicBezTo>
                    <a:pt x="2661" y="5483"/>
                    <a:pt x="2730" y="5485"/>
                    <a:pt x="2800" y="5485"/>
                  </a:cubicBezTo>
                  <a:cubicBezTo>
                    <a:pt x="3168" y="5485"/>
                    <a:pt x="3546" y="5428"/>
                    <a:pt x="3889" y="5287"/>
                  </a:cubicBezTo>
                  <a:cubicBezTo>
                    <a:pt x="4057" y="5239"/>
                    <a:pt x="4201" y="5143"/>
                    <a:pt x="4321" y="5047"/>
                  </a:cubicBezTo>
                  <a:cubicBezTo>
                    <a:pt x="4441" y="4927"/>
                    <a:pt x="4489" y="4759"/>
                    <a:pt x="4465" y="4591"/>
                  </a:cubicBezTo>
                  <a:cubicBezTo>
                    <a:pt x="4417" y="4327"/>
                    <a:pt x="4129" y="4183"/>
                    <a:pt x="3865" y="4087"/>
                  </a:cubicBezTo>
                  <a:cubicBezTo>
                    <a:pt x="3433" y="3919"/>
                    <a:pt x="2977" y="3823"/>
                    <a:pt x="2497" y="3775"/>
                  </a:cubicBezTo>
                  <a:lnTo>
                    <a:pt x="2497" y="3775"/>
                  </a:lnTo>
                  <a:cubicBezTo>
                    <a:pt x="2582" y="3782"/>
                    <a:pt x="2666" y="3785"/>
                    <a:pt x="2750" y="3785"/>
                  </a:cubicBezTo>
                  <a:cubicBezTo>
                    <a:pt x="3235" y="3785"/>
                    <a:pt x="3703" y="3671"/>
                    <a:pt x="4153" y="3487"/>
                  </a:cubicBezTo>
                  <a:cubicBezTo>
                    <a:pt x="4393" y="3391"/>
                    <a:pt x="4633" y="3175"/>
                    <a:pt x="4633" y="2958"/>
                  </a:cubicBezTo>
                  <a:cubicBezTo>
                    <a:pt x="4633" y="2718"/>
                    <a:pt x="4417" y="2526"/>
                    <a:pt x="4201" y="2406"/>
                  </a:cubicBezTo>
                  <a:cubicBezTo>
                    <a:pt x="3702" y="2127"/>
                    <a:pt x="3120" y="1980"/>
                    <a:pt x="2538" y="1980"/>
                  </a:cubicBezTo>
                  <a:cubicBezTo>
                    <a:pt x="2420" y="1980"/>
                    <a:pt x="2302" y="1986"/>
                    <a:pt x="2185" y="1998"/>
                  </a:cubicBezTo>
                  <a:cubicBezTo>
                    <a:pt x="2713" y="1638"/>
                    <a:pt x="3265" y="1254"/>
                    <a:pt x="3529" y="654"/>
                  </a:cubicBezTo>
                  <a:cubicBezTo>
                    <a:pt x="3601" y="486"/>
                    <a:pt x="3601" y="294"/>
                    <a:pt x="3505" y="126"/>
                  </a:cubicBezTo>
                  <a:cubicBezTo>
                    <a:pt x="3406" y="47"/>
                    <a:pt x="3273" y="0"/>
                    <a:pt x="3135"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30" name="Google Shape;1693;p70">
            <a:extLst>
              <a:ext uri="{FF2B5EF4-FFF2-40B4-BE49-F238E27FC236}">
                <a16:creationId xmlns:a16="http://schemas.microsoft.com/office/drawing/2014/main" id="{70BAD6CB-AF98-1248-BFD0-49A09A77EDA8}"/>
              </a:ext>
            </a:extLst>
          </p:cNvPr>
          <p:cNvGrpSpPr/>
          <p:nvPr/>
        </p:nvGrpSpPr>
        <p:grpSpPr>
          <a:xfrm flipH="1">
            <a:off x="1542780" y="876744"/>
            <a:ext cx="1553740" cy="1536502"/>
            <a:chOff x="3356650" y="2484125"/>
            <a:chExt cx="1530175" cy="1826275"/>
          </a:xfrm>
        </p:grpSpPr>
        <p:sp>
          <p:nvSpPr>
            <p:cNvPr id="31" name="Google Shape;1694;p70">
              <a:extLst>
                <a:ext uri="{FF2B5EF4-FFF2-40B4-BE49-F238E27FC236}">
                  <a16:creationId xmlns:a16="http://schemas.microsoft.com/office/drawing/2014/main" id="{AAC5544C-4F27-ABEA-8D02-62F70DD7A90E}"/>
                </a:ext>
              </a:extLst>
            </p:cNvPr>
            <p:cNvSpPr/>
            <p:nvPr/>
          </p:nvSpPr>
          <p:spPr>
            <a:xfrm>
              <a:off x="3494650" y="2575350"/>
              <a:ext cx="1392175" cy="1253900"/>
            </a:xfrm>
            <a:custGeom>
              <a:avLst/>
              <a:gdLst/>
              <a:ahLst/>
              <a:cxnLst/>
              <a:rect l="l" t="t" r="r" b="b"/>
              <a:pathLst>
                <a:path w="55687" h="50156" extrusionOk="0">
                  <a:moveTo>
                    <a:pt x="35111" y="0"/>
                  </a:moveTo>
                  <a:cubicBezTo>
                    <a:pt x="34667" y="0"/>
                    <a:pt x="34219" y="41"/>
                    <a:pt x="33772" y="125"/>
                  </a:cubicBezTo>
                  <a:cubicBezTo>
                    <a:pt x="31060" y="605"/>
                    <a:pt x="28876" y="2453"/>
                    <a:pt x="26307" y="3389"/>
                  </a:cubicBezTo>
                  <a:cubicBezTo>
                    <a:pt x="23427" y="4445"/>
                    <a:pt x="20283" y="4277"/>
                    <a:pt x="17234" y="4613"/>
                  </a:cubicBezTo>
                  <a:cubicBezTo>
                    <a:pt x="16394" y="4661"/>
                    <a:pt x="15578" y="4901"/>
                    <a:pt x="14834" y="5285"/>
                  </a:cubicBezTo>
                  <a:cubicBezTo>
                    <a:pt x="10778" y="7710"/>
                    <a:pt x="13994" y="13806"/>
                    <a:pt x="11690" y="17239"/>
                  </a:cubicBezTo>
                  <a:cubicBezTo>
                    <a:pt x="10250" y="19351"/>
                    <a:pt x="7561" y="20167"/>
                    <a:pt x="5401" y="21535"/>
                  </a:cubicBezTo>
                  <a:cubicBezTo>
                    <a:pt x="3193" y="22927"/>
                    <a:pt x="1537" y="25063"/>
                    <a:pt x="745" y="27584"/>
                  </a:cubicBezTo>
                  <a:cubicBezTo>
                    <a:pt x="1" y="30080"/>
                    <a:pt x="361" y="32912"/>
                    <a:pt x="1849" y="35024"/>
                  </a:cubicBezTo>
                  <a:cubicBezTo>
                    <a:pt x="2713" y="36225"/>
                    <a:pt x="3913" y="37233"/>
                    <a:pt x="4321" y="38625"/>
                  </a:cubicBezTo>
                  <a:cubicBezTo>
                    <a:pt x="4657" y="39705"/>
                    <a:pt x="4465" y="40881"/>
                    <a:pt x="4657" y="41985"/>
                  </a:cubicBezTo>
                  <a:cubicBezTo>
                    <a:pt x="4993" y="43689"/>
                    <a:pt x="6241" y="45057"/>
                    <a:pt x="7561" y="46162"/>
                  </a:cubicBezTo>
                  <a:cubicBezTo>
                    <a:pt x="10082" y="48274"/>
                    <a:pt x="13154" y="49858"/>
                    <a:pt x="16418" y="50122"/>
                  </a:cubicBezTo>
                  <a:cubicBezTo>
                    <a:pt x="16733" y="50145"/>
                    <a:pt x="17047" y="50156"/>
                    <a:pt x="17360" y="50156"/>
                  </a:cubicBezTo>
                  <a:cubicBezTo>
                    <a:pt x="23017" y="50156"/>
                    <a:pt x="28521" y="46618"/>
                    <a:pt x="34032" y="46618"/>
                  </a:cubicBezTo>
                  <a:cubicBezTo>
                    <a:pt x="34929" y="46618"/>
                    <a:pt x="35826" y="46712"/>
                    <a:pt x="36725" y="46930"/>
                  </a:cubicBezTo>
                  <a:cubicBezTo>
                    <a:pt x="38189" y="47290"/>
                    <a:pt x="39557" y="47986"/>
                    <a:pt x="41021" y="48370"/>
                  </a:cubicBezTo>
                  <a:cubicBezTo>
                    <a:pt x="41766" y="48577"/>
                    <a:pt x="42511" y="48674"/>
                    <a:pt x="43247" y="48674"/>
                  </a:cubicBezTo>
                  <a:cubicBezTo>
                    <a:pt x="48058" y="48674"/>
                    <a:pt x="52474" y="44541"/>
                    <a:pt x="53910" y="40065"/>
                  </a:cubicBezTo>
                  <a:cubicBezTo>
                    <a:pt x="55687" y="34616"/>
                    <a:pt x="52974" y="28136"/>
                    <a:pt x="48654" y="24631"/>
                  </a:cubicBezTo>
                  <a:cubicBezTo>
                    <a:pt x="47118" y="23383"/>
                    <a:pt x="44933" y="22327"/>
                    <a:pt x="43973" y="20503"/>
                  </a:cubicBezTo>
                  <a:cubicBezTo>
                    <a:pt x="43109" y="18847"/>
                    <a:pt x="42965" y="16615"/>
                    <a:pt x="42917" y="14790"/>
                  </a:cubicBezTo>
                  <a:cubicBezTo>
                    <a:pt x="42797" y="10878"/>
                    <a:pt x="43469" y="6462"/>
                    <a:pt x="41069" y="3101"/>
                  </a:cubicBezTo>
                  <a:cubicBezTo>
                    <a:pt x="39696" y="1143"/>
                    <a:pt x="37458" y="0"/>
                    <a:pt x="35111"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2" name="Google Shape;1695;p70">
              <a:extLst>
                <a:ext uri="{FF2B5EF4-FFF2-40B4-BE49-F238E27FC236}">
                  <a16:creationId xmlns:a16="http://schemas.microsoft.com/office/drawing/2014/main" id="{34DE99AD-5825-3425-EE8A-95A0AA32C4BD}"/>
                </a:ext>
              </a:extLst>
            </p:cNvPr>
            <p:cNvSpPr/>
            <p:nvPr/>
          </p:nvSpPr>
          <p:spPr>
            <a:xfrm>
              <a:off x="3777000" y="3210925"/>
              <a:ext cx="899200" cy="972125"/>
            </a:xfrm>
            <a:custGeom>
              <a:avLst/>
              <a:gdLst/>
              <a:ahLst/>
              <a:cxnLst/>
              <a:rect l="l" t="t" r="r" b="b"/>
              <a:pathLst>
                <a:path w="35968" h="38885" extrusionOk="0">
                  <a:moveTo>
                    <a:pt x="21014" y="0"/>
                  </a:moveTo>
                  <a:lnTo>
                    <a:pt x="14557" y="1561"/>
                  </a:lnTo>
                  <a:lnTo>
                    <a:pt x="14245" y="9145"/>
                  </a:lnTo>
                  <a:cubicBezTo>
                    <a:pt x="14245" y="9145"/>
                    <a:pt x="12788" y="8889"/>
                    <a:pt x="10819" y="8889"/>
                  </a:cubicBezTo>
                  <a:cubicBezTo>
                    <a:pt x="7044" y="8889"/>
                    <a:pt x="1392" y="9832"/>
                    <a:pt x="540" y="15338"/>
                  </a:cubicBezTo>
                  <a:cubicBezTo>
                    <a:pt x="0" y="18890"/>
                    <a:pt x="87" y="19913"/>
                    <a:pt x="365" y="19913"/>
                  </a:cubicBezTo>
                  <a:cubicBezTo>
                    <a:pt x="744" y="19913"/>
                    <a:pt x="1476" y="18026"/>
                    <a:pt x="1476" y="18026"/>
                  </a:cubicBezTo>
                  <a:lnTo>
                    <a:pt x="13117" y="33604"/>
                  </a:lnTo>
                  <a:lnTo>
                    <a:pt x="25359" y="38884"/>
                  </a:lnTo>
                  <a:lnTo>
                    <a:pt x="30087" y="24507"/>
                  </a:lnTo>
                  <a:lnTo>
                    <a:pt x="35968" y="19442"/>
                  </a:lnTo>
                  <a:cubicBezTo>
                    <a:pt x="35968" y="19442"/>
                    <a:pt x="35032" y="9793"/>
                    <a:pt x="26247" y="9361"/>
                  </a:cubicBezTo>
                  <a:lnTo>
                    <a:pt x="21350" y="8761"/>
                  </a:lnTo>
                  <a:lnTo>
                    <a:pt x="21014" y="0"/>
                  </a:ln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3" name="Google Shape;1696;p70">
              <a:extLst>
                <a:ext uri="{FF2B5EF4-FFF2-40B4-BE49-F238E27FC236}">
                  <a16:creationId xmlns:a16="http://schemas.microsoft.com/office/drawing/2014/main" id="{3500B2E0-9A4B-F588-6836-4C89E7AE235C}"/>
                </a:ext>
              </a:extLst>
            </p:cNvPr>
            <p:cNvSpPr/>
            <p:nvPr/>
          </p:nvSpPr>
          <p:spPr>
            <a:xfrm>
              <a:off x="3950700" y="3432950"/>
              <a:ext cx="599500" cy="702700"/>
            </a:xfrm>
            <a:custGeom>
              <a:avLst/>
              <a:gdLst/>
              <a:ahLst/>
              <a:cxnLst/>
              <a:rect l="l" t="t" r="r" b="b"/>
              <a:pathLst>
                <a:path w="23980" h="28108" extrusionOk="0">
                  <a:moveTo>
                    <a:pt x="4105" y="0"/>
                  </a:moveTo>
                  <a:cubicBezTo>
                    <a:pt x="3481" y="0"/>
                    <a:pt x="2833" y="48"/>
                    <a:pt x="2137" y="96"/>
                  </a:cubicBezTo>
                  <a:cubicBezTo>
                    <a:pt x="937" y="5641"/>
                    <a:pt x="1" y="11234"/>
                    <a:pt x="241" y="16802"/>
                  </a:cubicBezTo>
                  <a:lnTo>
                    <a:pt x="3481" y="21099"/>
                  </a:lnTo>
                  <a:lnTo>
                    <a:pt x="6169" y="24699"/>
                  </a:lnTo>
                  <a:lnTo>
                    <a:pt x="13490" y="27867"/>
                  </a:lnTo>
                  <a:cubicBezTo>
                    <a:pt x="15338" y="28011"/>
                    <a:pt x="17162" y="28107"/>
                    <a:pt x="19011" y="28107"/>
                  </a:cubicBezTo>
                  <a:lnTo>
                    <a:pt x="23139" y="15602"/>
                  </a:lnTo>
                  <a:lnTo>
                    <a:pt x="23979" y="14882"/>
                  </a:lnTo>
                  <a:cubicBezTo>
                    <a:pt x="23907" y="13730"/>
                    <a:pt x="23811" y="12602"/>
                    <a:pt x="23667" y="11450"/>
                  </a:cubicBezTo>
                  <a:cubicBezTo>
                    <a:pt x="23571" y="10801"/>
                    <a:pt x="23427" y="10057"/>
                    <a:pt x="22875" y="9673"/>
                  </a:cubicBezTo>
                  <a:cubicBezTo>
                    <a:pt x="22563" y="9481"/>
                    <a:pt x="22179" y="9385"/>
                    <a:pt x="21795" y="9361"/>
                  </a:cubicBezTo>
                  <a:cubicBezTo>
                    <a:pt x="20403" y="9193"/>
                    <a:pt x="19011" y="9025"/>
                    <a:pt x="17618" y="8905"/>
                  </a:cubicBezTo>
                  <a:cubicBezTo>
                    <a:pt x="17642" y="7417"/>
                    <a:pt x="17858" y="5953"/>
                    <a:pt x="18243" y="4513"/>
                  </a:cubicBezTo>
                  <a:cubicBezTo>
                    <a:pt x="18651" y="3145"/>
                    <a:pt x="19203" y="1801"/>
                    <a:pt x="19875" y="528"/>
                  </a:cubicBezTo>
                  <a:cubicBezTo>
                    <a:pt x="19683" y="504"/>
                    <a:pt x="19491" y="480"/>
                    <a:pt x="19275" y="480"/>
                  </a:cubicBezTo>
                  <a:lnTo>
                    <a:pt x="17354" y="240"/>
                  </a:lnTo>
                  <a:cubicBezTo>
                    <a:pt x="16298" y="2977"/>
                    <a:pt x="15530" y="5809"/>
                    <a:pt x="15074" y="8689"/>
                  </a:cubicBezTo>
                  <a:cubicBezTo>
                    <a:pt x="11258" y="8401"/>
                    <a:pt x="7465" y="8281"/>
                    <a:pt x="3673" y="8281"/>
                  </a:cubicBezTo>
                  <a:cubicBezTo>
                    <a:pt x="3636" y="8277"/>
                    <a:pt x="3599" y="8275"/>
                    <a:pt x="3562" y="8275"/>
                  </a:cubicBezTo>
                  <a:cubicBezTo>
                    <a:pt x="3384" y="8275"/>
                    <a:pt x="3212" y="8322"/>
                    <a:pt x="3073" y="8401"/>
                  </a:cubicBezTo>
                  <a:cubicBezTo>
                    <a:pt x="3025" y="8425"/>
                    <a:pt x="3001" y="8425"/>
                    <a:pt x="2977" y="8449"/>
                  </a:cubicBezTo>
                  <a:cubicBezTo>
                    <a:pt x="3049" y="5593"/>
                    <a:pt x="3409" y="2761"/>
                    <a:pt x="4105" y="0"/>
                  </a:cubicBez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 name="Google Shape;1697;p70">
              <a:extLst>
                <a:ext uri="{FF2B5EF4-FFF2-40B4-BE49-F238E27FC236}">
                  <a16:creationId xmlns:a16="http://schemas.microsoft.com/office/drawing/2014/main" id="{5E1D8336-422B-FF60-8B54-D13C7FDF1F06}"/>
                </a:ext>
              </a:extLst>
            </p:cNvPr>
            <p:cNvSpPr/>
            <p:nvPr/>
          </p:nvSpPr>
          <p:spPr>
            <a:xfrm>
              <a:off x="3381850" y="3410150"/>
              <a:ext cx="362375" cy="288650"/>
            </a:xfrm>
            <a:custGeom>
              <a:avLst/>
              <a:gdLst/>
              <a:ahLst/>
              <a:cxnLst/>
              <a:rect l="l" t="t" r="r" b="b"/>
              <a:pathLst>
                <a:path w="14495" h="11546" extrusionOk="0">
                  <a:moveTo>
                    <a:pt x="3697" y="0"/>
                  </a:moveTo>
                  <a:lnTo>
                    <a:pt x="0" y="2665"/>
                  </a:lnTo>
                  <a:cubicBezTo>
                    <a:pt x="0" y="2665"/>
                    <a:pt x="11579" y="11545"/>
                    <a:pt x="14012" y="11545"/>
                  </a:cubicBezTo>
                  <a:cubicBezTo>
                    <a:pt x="14333" y="11545"/>
                    <a:pt x="14494" y="11391"/>
                    <a:pt x="14450" y="11041"/>
                  </a:cubicBezTo>
                  <a:cubicBezTo>
                    <a:pt x="14042" y="8017"/>
                    <a:pt x="3697" y="0"/>
                    <a:pt x="3697" y="0"/>
                  </a:cubicBezTo>
                  <a:close/>
                </a:path>
              </a:pathLst>
            </a:custGeom>
            <a:solidFill>
              <a:srgbClr val="F3DE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5" name="Google Shape;1698;p70">
              <a:extLst>
                <a:ext uri="{FF2B5EF4-FFF2-40B4-BE49-F238E27FC236}">
                  <a16:creationId xmlns:a16="http://schemas.microsoft.com/office/drawing/2014/main" id="{183F6A53-DBE1-6EF6-DBCD-9440AB8B4D26}"/>
                </a:ext>
              </a:extLst>
            </p:cNvPr>
            <p:cNvSpPr/>
            <p:nvPr/>
          </p:nvSpPr>
          <p:spPr>
            <a:xfrm>
              <a:off x="3675275" y="3488750"/>
              <a:ext cx="604275" cy="253850"/>
            </a:xfrm>
            <a:custGeom>
              <a:avLst/>
              <a:gdLst/>
              <a:ahLst/>
              <a:cxnLst/>
              <a:rect l="l" t="t" r="r" b="b"/>
              <a:pathLst>
                <a:path w="24171" h="10154" extrusionOk="0">
                  <a:moveTo>
                    <a:pt x="22227" y="1"/>
                  </a:moveTo>
                  <a:cubicBezTo>
                    <a:pt x="22227" y="1"/>
                    <a:pt x="13394" y="3529"/>
                    <a:pt x="7177" y="3721"/>
                  </a:cubicBezTo>
                  <a:cubicBezTo>
                    <a:pt x="961" y="3913"/>
                    <a:pt x="0" y="7249"/>
                    <a:pt x="0" y="7249"/>
                  </a:cubicBezTo>
                  <a:lnTo>
                    <a:pt x="4057" y="10154"/>
                  </a:lnTo>
                  <a:lnTo>
                    <a:pt x="24171" y="3481"/>
                  </a:lnTo>
                  <a:lnTo>
                    <a:pt x="22227" y="1"/>
                  </a:lnTo>
                  <a:close/>
                </a:path>
              </a:pathLst>
            </a:custGeom>
            <a:solidFill>
              <a:srgbClr val="F3DE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699;p70">
              <a:extLst>
                <a:ext uri="{FF2B5EF4-FFF2-40B4-BE49-F238E27FC236}">
                  <a16:creationId xmlns:a16="http://schemas.microsoft.com/office/drawing/2014/main" id="{916ED01A-F5E5-205C-5FE1-3F6A6D29B88E}"/>
                </a:ext>
              </a:extLst>
            </p:cNvPr>
            <p:cNvSpPr/>
            <p:nvPr/>
          </p:nvSpPr>
          <p:spPr>
            <a:xfrm>
              <a:off x="3356650" y="3455750"/>
              <a:ext cx="938525" cy="844125"/>
            </a:xfrm>
            <a:custGeom>
              <a:avLst/>
              <a:gdLst/>
              <a:ahLst/>
              <a:cxnLst/>
              <a:rect l="l" t="t" r="r" b="b"/>
              <a:pathLst>
                <a:path w="37541" h="33765" extrusionOk="0">
                  <a:moveTo>
                    <a:pt x="0" y="0"/>
                  </a:moveTo>
                  <a:lnTo>
                    <a:pt x="72" y="26835"/>
                  </a:lnTo>
                  <a:lnTo>
                    <a:pt x="11257" y="32188"/>
                  </a:lnTo>
                  <a:cubicBezTo>
                    <a:pt x="12213" y="33423"/>
                    <a:pt x="13650" y="33764"/>
                    <a:pt x="14945" y="33764"/>
                  </a:cubicBezTo>
                  <a:cubicBezTo>
                    <a:pt x="16545" y="33764"/>
                    <a:pt x="17930" y="33244"/>
                    <a:pt x="17930" y="33244"/>
                  </a:cubicBezTo>
                  <a:lnTo>
                    <a:pt x="36340" y="30220"/>
                  </a:lnTo>
                  <a:lnTo>
                    <a:pt x="37540" y="3721"/>
                  </a:lnTo>
                  <a:lnTo>
                    <a:pt x="18098" y="7657"/>
                  </a:lnTo>
                  <a:cubicBezTo>
                    <a:pt x="17430" y="7803"/>
                    <a:pt x="16750" y="7875"/>
                    <a:pt x="16070" y="7875"/>
                  </a:cubicBezTo>
                  <a:cubicBezTo>
                    <a:pt x="14846" y="7875"/>
                    <a:pt x="13624" y="7640"/>
                    <a:pt x="12481" y="7177"/>
                  </a:cubicBezTo>
                  <a:lnTo>
                    <a:pt x="0" y="0"/>
                  </a:lnTo>
                  <a:close/>
                </a:path>
              </a:pathLst>
            </a:custGeom>
            <a:solidFill>
              <a:srgbClr val="3E9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700;p70">
              <a:extLst>
                <a:ext uri="{FF2B5EF4-FFF2-40B4-BE49-F238E27FC236}">
                  <a16:creationId xmlns:a16="http://schemas.microsoft.com/office/drawing/2014/main" id="{997603C3-FB25-0F29-7A07-11B9BBBA0F70}"/>
                </a:ext>
              </a:extLst>
            </p:cNvPr>
            <p:cNvSpPr/>
            <p:nvPr/>
          </p:nvSpPr>
          <p:spPr>
            <a:xfrm>
              <a:off x="3636275" y="3630375"/>
              <a:ext cx="178250" cy="669375"/>
            </a:xfrm>
            <a:custGeom>
              <a:avLst/>
              <a:gdLst/>
              <a:ahLst/>
              <a:cxnLst/>
              <a:rect l="l" t="t" r="r" b="b"/>
              <a:pathLst>
                <a:path w="7130" h="26775" extrusionOk="0">
                  <a:moveTo>
                    <a:pt x="984" y="0"/>
                  </a:moveTo>
                  <a:lnTo>
                    <a:pt x="0" y="25155"/>
                  </a:lnTo>
                  <a:lnTo>
                    <a:pt x="72" y="25203"/>
                  </a:lnTo>
                  <a:cubicBezTo>
                    <a:pt x="1035" y="26436"/>
                    <a:pt x="2471" y="26774"/>
                    <a:pt x="3769" y="26774"/>
                  </a:cubicBezTo>
                  <a:cubicBezTo>
                    <a:pt x="4769" y="26774"/>
                    <a:pt x="5687" y="26573"/>
                    <a:pt x="6241" y="26427"/>
                  </a:cubicBezTo>
                  <a:lnTo>
                    <a:pt x="7129" y="624"/>
                  </a:lnTo>
                  <a:lnTo>
                    <a:pt x="6913" y="672"/>
                  </a:lnTo>
                  <a:cubicBezTo>
                    <a:pt x="6245" y="818"/>
                    <a:pt x="5565" y="890"/>
                    <a:pt x="4885" y="890"/>
                  </a:cubicBezTo>
                  <a:cubicBezTo>
                    <a:pt x="3661" y="890"/>
                    <a:pt x="2439" y="655"/>
                    <a:pt x="1296" y="192"/>
                  </a:cubicBezTo>
                  <a:lnTo>
                    <a:pt x="984" y="0"/>
                  </a:lnTo>
                  <a:close/>
                </a:path>
              </a:pathLst>
            </a:custGeom>
            <a:solidFill>
              <a:srgbClr val="53AA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701;p70">
              <a:extLst>
                <a:ext uri="{FF2B5EF4-FFF2-40B4-BE49-F238E27FC236}">
                  <a16:creationId xmlns:a16="http://schemas.microsoft.com/office/drawing/2014/main" id="{C4371315-4BB7-5619-922C-522C50941CDD}"/>
                </a:ext>
              </a:extLst>
            </p:cNvPr>
            <p:cNvSpPr/>
            <p:nvPr/>
          </p:nvSpPr>
          <p:spPr>
            <a:xfrm>
              <a:off x="3826500" y="3587175"/>
              <a:ext cx="442250" cy="669075"/>
            </a:xfrm>
            <a:custGeom>
              <a:avLst/>
              <a:gdLst/>
              <a:ahLst/>
              <a:cxnLst/>
              <a:rect l="l" t="t" r="r" b="b"/>
              <a:pathLst>
                <a:path w="17690" h="26763" extrusionOk="0">
                  <a:moveTo>
                    <a:pt x="17546" y="216"/>
                  </a:moveTo>
                  <a:lnTo>
                    <a:pt x="16298" y="23786"/>
                  </a:lnTo>
                  <a:lnTo>
                    <a:pt x="144" y="26595"/>
                  </a:lnTo>
                  <a:lnTo>
                    <a:pt x="816" y="3312"/>
                  </a:lnTo>
                  <a:lnTo>
                    <a:pt x="17546" y="216"/>
                  </a:lnTo>
                  <a:close/>
                  <a:moveTo>
                    <a:pt x="17690" y="0"/>
                  </a:moveTo>
                  <a:lnTo>
                    <a:pt x="720" y="3168"/>
                  </a:lnTo>
                  <a:lnTo>
                    <a:pt x="672" y="3168"/>
                  </a:lnTo>
                  <a:lnTo>
                    <a:pt x="0" y="26763"/>
                  </a:lnTo>
                  <a:lnTo>
                    <a:pt x="16442" y="23882"/>
                  </a:lnTo>
                  <a:lnTo>
                    <a:pt x="17690" y="0"/>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9" name="Google Shape;1702;p70">
              <a:extLst>
                <a:ext uri="{FF2B5EF4-FFF2-40B4-BE49-F238E27FC236}">
                  <a16:creationId xmlns:a16="http://schemas.microsoft.com/office/drawing/2014/main" id="{40EEB84F-E574-EE7C-BA6F-528D03876645}"/>
                </a:ext>
              </a:extLst>
            </p:cNvPr>
            <p:cNvSpPr/>
            <p:nvPr/>
          </p:nvSpPr>
          <p:spPr>
            <a:xfrm>
              <a:off x="3648275" y="3904000"/>
              <a:ext cx="157225" cy="46825"/>
            </a:xfrm>
            <a:custGeom>
              <a:avLst/>
              <a:gdLst/>
              <a:ahLst/>
              <a:cxnLst/>
              <a:rect l="l" t="t" r="r" b="b"/>
              <a:pathLst>
                <a:path w="6289" h="1873" extrusionOk="0">
                  <a:moveTo>
                    <a:pt x="6289" y="0"/>
                  </a:moveTo>
                  <a:lnTo>
                    <a:pt x="48" y="480"/>
                  </a:lnTo>
                  <a:lnTo>
                    <a:pt x="0" y="1873"/>
                  </a:lnTo>
                  <a:lnTo>
                    <a:pt x="6241" y="1416"/>
                  </a:lnTo>
                  <a:lnTo>
                    <a:pt x="6289" y="0"/>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0" name="Google Shape;1703;p70">
              <a:extLst>
                <a:ext uri="{FF2B5EF4-FFF2-40B4-BE49-F238E27FC236}">
                  <a16:creationId xmlns:a16="http://schemas.microsoft.com/office/drawing/2014/main" id="{D035E760-BB0D-5939-B8FF-74CDC992FCA6}"/>
                </a:ext>
              </a:extLst>
            </p:cNvPr>
            <p:cNvSpPr/>
            <p:nvPr/>
          </p:nvSpPr>
          <p:spPr>
            <a:xfrm>
              <a:off x="3643475" y="3976600"/>
              <a:ext cx="159625" cy="91825"/>
            </a:xfrm>
            <a:custGeom>
              <a:avLst/>
              <a:gdLst/>
              <a:ahLst/>
              <a:cxnLst/>
              <a:rect l="l" t="t" r="r" b="b"/>
              <a:pathLst>
                <a:path w="6385" h="3673" extrusionOk="0">
                  <a:moveTo>
                    <a:pt x="6385" y="1"/>
                  </a:moveTo>
                  <a:lnTo>
                    <a:pt x="120" y="457"/>
                  </a:lnTo>
                  <a:lnTo>
                    <a:pt x="0" y="3673"/>
                  </a:lnTo>
                  <a:lnTo>
                    <a:pt x="6265" y="3217"/>
                  </a:lnTo>
                  <a:lnTo>
                    <a:pt x="6385" y="1"/>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1" name="Google Shape;1704;p70">
              <a:extLst>
                <a:ext uri="{FF2B5EF4-FFF2-40B4-BE49-F238E27FC236}">
                  <a16:creationId xmlns:a16="http://schemas.microsoft.com/office/drawing/2014/main" id="{D3385CCD-E246-E43B-E02C-F88700FDC3A8}"/>
                </a:ext>
              </a:extLst>
            </p:cNvPr>
            <p:cNvSpPr/>
            <p:nvPr/>
          </p:nvSpPr>
          <p:spPr>
            <a:xfrm>
              <a:off x="3786875" y="2940800"/>
              <a:ext cx="118475" cy="35575"/>
            </a:xfrm>
            <a:custGeom>
              <a:avLst/>
              <a:gdLst/>
              <a:ahLst/>
              <a:cxnLst/>
              <a:rect l="l" t="t" r="r" b="b"/>
              <a:pathLst>
                <a:path w="4739" h="1423" extrusionOk="0">
                  <a:moveTo>
                    <a:pt x="629" y="0"/>
                  </a:moveTo>
                  <a:cubicBezTo>
                    <a:pt x="89" y="0"/>
                    <a:pt x="0" y="824"/>
                    <a:pt x="577" y="916"/>
                  </a:cubicBezTo>
                  <a:lnTo>
                    <a:pt x="4033" y="1420"/>
                  </a:lnTo>
                  <a:lnTo>
                    <a:pt x="4105" y="1420"/>
                  </a:lnTo>
                  <a:cubicBezTo>
                    <a:pt x="4121" y="1422"/>
                    <a:pt x="4136" y="1422"/>
                    <a:pt x="4150" y="1422"/>
                  </a:cubicBezTo>
                  <a:cubicBezTo>
                    <a:pt x="4707" y="1422"/>
                    <a:pt x="4739" y="555"/>
                    <a:pt x="4177" y="508"/>
                  </a:cubicBezTo>
                  <a:lnTo>
                    <a:pt x="697" y="4"/>
                  </a:lnTo>
                  <a:cubicBezTo>
                    <a:pt x="674" y="2"/>
                    <a:pt x="651" y="0"/>
                    <a:pt x="629"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2" name="Google Shape;1705;p70">
              <a:extLst>
                <a:ext uri="{FF2B5EF4-FFF2-40B4-BE49-F238E27FC236}">
                  <a16:creationId xmlns:a16="http://schemas.microsoft.com/office/drawing/2014/main" id="{12B9EADD-3FDE-F97B-8F41-1F117E13C59F}"/>
                </a:ext>
              </a:extLst>
            </p:cNvPr>
            <p:cNvSpPr/>
            <p:nvPr/>
          </p:nvSpPr>
          <p:spPr>
            <a:xfrm>
              <a:off x="3850500" y="2545275"/>
              <a:ext cx="630675" cy="760500"/>
            </a:xfrm>
            <a:custGeom>
              <a:avLst/>
              <a:gdLst/>
              <a:ahLst/>
              <a:cxnLst/>
              <a:rect l="l" t="t" r="r" b="b"/>
              <a:pathLst>
                <a:path w="25227" h="30420" extrusionOk="0">
                  <a:moveTo>
                    <a:pt x="12929" y="1"/>
                  </a:moveTo>
                  <a:cubicBezTo>
                    <a:pt x="8704" y="1"/>
                    <a:pt x="3909" y="1251"/>
                    <a:pt x="1776" y="5024"/>
                  </a:cubicBezTo>
                  <a:cubicBezTo>
                    <a:pt x="528" y="7232"/>
                    <a:pt x="264" y="9825"/>
                    <a:pt x="168" y="12369"/>
                  </a:cubicBezTo>
                  <a:cubicBezTo>
                    <a:pt x="0" y="16305"/>
                    <a:pt x="192" y="20290"/>
                    <a:pt x="1320" y="24058"/>
                  </a:cubicBezTo>
                  <a:cubicBezTo>
                    <a:pt x="2280" y="27299"/>
                    <a:pt x="5089" y="29651"/>
                    <a:pt x="8473" y="30035"/>
                  </a:cubicBezTo>
                  <a:cubicBezTo>
                    <a:pt x="10042" y="30243"/>
                    <a:pt x="11579" y="30419"/>
                    <a:pt x="13121" y="30419"/>
                  </a:cubicBezTo>
                  <a:cubicBezTo>
                    <a:pt x="14244" y="30419"/>
                    <a:pt x="15371" y="30326"/>
                    <a:pt x="16514" y="30083"/>
                  </a:cubicBezTo>
                  <a:cubicBezTo>
                    <a:pt x="23139" y="28715"/>
                    <a:pt x="24123" y="21538"/>
                    <a:pt x="24291" y="15873"/>
                  </a:cubicBezTo>
                  <a:cubicBezTo>
                    <a:pt x="24411" y="12585"/>
                    <a:pt x="25227" y="9705"/>
                    <a:pt x="23763" y="6536"/>
                  </a:cubicBezTo>
                  <a:cubicBezTo>
                    <a:pt x="22323" y="3368"/>
                    <a:pt x="19466" y="944"/>
                    <a:pt x="16082" y="248"/>
                  </a:cubicBezTo>
                  <a:cubicBezTo>
                    <a:pt x="15722" y="176"/>
                    <a:pt x="15386" y="128"/>
                    <a:pt x="15026" y="104"/>
                  </a:cubicBezTo>
                  <a:cubicBezTo>
                    <a:pt x="14354" y="37"/>
                    <a:pt x="13650" y="1"/>
                    <a:pt x="12929"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3" name="Google Shape;1706;p70">
              <a:extLst>
                <a:ext uri="{FF2B5EF4-FFF2-40B4-BE49-F238E27FC236}">
                  <a16:creationId xmlns:a16="http://schemas.microsoft.com/office/drawing/2014/main" id="{BF8B1CBF-8AE2-9E2F-31B3-2D60EF088B5B}"/>
                </a:ext>
              </a:extLst>
            </p:cNvPr>
            <p:cNvSpPr/>
            <p:nvPr/>
          </p:nvSpPr>
          <p:spPr>
            <a:xfrm>
              <a:off x="3935100" y="2951700"/>
              <a:ext cx="36625" cy="84025"/>
            </a:xfrm>
            <a:custGeom>
              <a:avLst/>
              <a:gdLst/>
              <a:ahLst/>
              <a:cxnLst/>
              <a:rect l="l" t="t" r="r" b="b"/>
              <a:pathLst>
                <a:path w="1465" h="3361" extrusionOk="0">
                  <a:moveTo>
                    <a:pt x="745" y="0"/>
                  </a:moveTo>
                  <a:cubicBezTo>
                    <a:pt x="337" y="0"/>
                    <a:pt x="1" y="768"/>
                    <a:pt x="1" y="1681"/>
                  </a:cubicBezTo>
                  <a:cubicBezTo>
                    <a:pt x="1" y="2617"/>
                    <a:pt x="337" y="3361"/>
                    <a:pt x="745" y="3361"/>
                  </a:cubicBezTo>
                  <a:cubicBezTo>
                    <a:pt x="1129" y="3361"/>
                    <a:pt x="1465" y="2617"/>
                    <a:pt x="1465" y="1681"/>
                  </a:cubicBezTo>
                  <a:cubicBezTo>
                    <a:pt x="1465" y="768"/>
                    <a:pt x="1129" y="0"/>
                    <a:pt x="745"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707;p70">
              <a:extLst>
                <a:ext uri="{FF2B5EF4-FFF2-40B4-BE49-F238E27FC236}">
                  <a16:creationId xmlns:a16="http://schemas.microsoft.com/office/drawing/2014/main" id="{122314FD-840A-95F1-C1CD-1C4F84F62EAD}"/>
                </a:ext>
              </a:extLst>
            </p:cNvPr>
            <p:cNvSpPr/>
            <p:nvPr/>
          </p:nvSpPr>
          <p:spPr>
            <a:xfrm>
              <a:off x="4208725" y="2951700"/>
              <a:ext cx="36025" cy="84025"/>
            </a:xfrm>
            <a:custGeom>
              <a:avLst/>
              <a:gdLst/>
              <a:ahLst/>
              <a:cxnLst/>
              <a:rect l="l" t="t" r="r" b="b"/>
              <a:pathLst>
                <a:path w="1441" h="3361" extrusionOk="0">
                  <a:moveTo>
                    <a:pt x="721" y="0"/>
                  </a:moveTo>
                  <a:cubicBezTo>
                    <a:pt x="313" y="0"/>
                    <a:pt x="1" y="768"/>
                    <a:pt x="1" y="1681"/>
                  </a:cubicBezTo>
                  <a:cubicBezTo>
                    <a:pt x="1" y="2617"/>
                    <a:pt x="313" y="3361"/>
                    <a:pt x="721" y="3361"/>
                  </a:cubicBezTo>
                  <a:cubicBezTo>
                    <a:pt x="1105" y="3361"/>
                    <a:pt x="1441" y="2617"/>
                    <a:pt x="1441" y="1681"/>
                  </a:cubicBezTo>
                  <a:cubicBezTo>
                    <a:pt x="1441" y="768"/>
                    <a:pt x="1105" y="0"/>
                    <a:pt x="721"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708;p70">
              <a:extLst>
                <a:ext uri="{FF2B5EF4-FFF2-40B4-BE49-F238E27FC236}">
                  <a16:creationId xmlns:a16="http://schemas.microsoft.com/office/drawing/2014/main" id="{EC0E40D4-FD34-3AAB-6272-8BD6C9B55DDD}"/>
                </a:ext>
              </a:extLst>
            </p:cNvPr>
            <p:cNvSpPr/>
            <p:nvPr/>
          </p:nvSpPr>
          <p:spPr>
            <a:xfrm>
              <a:off x="3875700" y="2813575"/>
              <a:ext cx="139225" cy="70650"/>
            </a:xfrm>
            <a:custGeom>
              <a:avLst/>
              <a:gdLst/>
              <a:ahLst/>
              <a:cxnLst/>
              <a:rect l="l" t="t" r="r" b="b"/>
              <a:pathLst>
                <a:path w="5569" h="2826" extrusionOk="0">
                  <a:moveTo>
                    <a:pt x="3993" y="0"/>
                  </a:moveTo>
                  <a:cubicBezTo>
                    <a:pt x="3137" y="0"/>
                    <a:pt x="2171" y="355"/>
                    <a:pt x="1464" y="653"/>
                  </a:cubicBezTo>
                  <a:cubicBezTo>
                    <a:pt x="984" y="845"/>
                    <a:pt x="432" y="1229"/>
                    <a:pt x="264" y="1709"/>
                  </a:cubicBezTo>
                  <a:cubicBezTo>
                    <a:pt x="0" y="2381"/>
                    <a:pt x="528" y="2741"/>
                    <a:pt x="1128" y="2813"/>
                  </a:cubicBezTo>
                  <a:cubicBezTo>
                    <a:pt x="1228" y="2821"/>
                    <a:pt x="1325" y="2825"/>
                    <a:pt x="1418" y="2825"/>
                  </a:cubicBezTo>
                  <a:cubicBezTo>
                    <a:pt x="2129" y="2825"/>
                    <a:pt x="2663" y="2602"/>
                    <a:pt x="3385" y="2453"/>
                  </a:cubicBezTo>
                  <a:cubicBezTo>
                    <a:pt x="3937" y="2309"/>
                    <a:pt x="5137" y="1997"/>
                    <a:pt x="5377" y="1397"/>
                  </a:cubicBezTo>
                  <a:cubicBezTo>
                    <a:pt x="5569" y="845"/>
                    <a:pt x="5257" y="269"/>
                    <a:pt x="4705" y="101"/>
                  </a:cubicBezTo>
                  <a:cubicBezTo>
                    <a:pt x="4483" y="30"/>
                    <a:pt x="4243" y="0"/>
                    <a:pt x="3993"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709;p70">
              <a:extLst>
                <a:ext uri="{FF2B5EF4-FFF2-40B4-BE49-F238E27FC236}">
                  <a16:creationId xmlns:a16="http://schemas.microsoft.com/office/drawing/2014/main" id="{8BD3D138-F875-EDCE-6A51-61EA827E57FD}"/>
                </a:ext>
              </a:extLst>
            </p:cNvPr>
            <p:cNvSpPr/>
            <p:nvPr/>
          </p:nvSpPr>
          <p:spPr>
            <a:xfrm>
              <a:off x="4181725" y="2813575"/>
              <a:ext cx="139250" cy="70650"/>
            </a:xfrm>
            <a:custGeom>
              <a:avLst/>
              <a:gdLst/>
              <a:ahLst/>
              <a:cxnLst/>
              <a:rect l="l" t="t" r="r" b="b"/>
              <a:pathLst>
                <a:path w="5570" h="2826" extrusionOk="0">
                  <a:moveTo>
                    <a:pt x="1576" y="0"/>
                  </a:moveTo>
                  <a:cubicBezTo>
                    <a:pt x="1327" y="0"/>
                    <a:pt x="1087" y="30"/>
                    <a:pt x="865" y="101"/>
                  </a:cubicBezTo>
                  <a:cubicBezTo>
                    <a:pt x="313" y="269"/>
                    <a:pt x="1" y="845"/>
                    <a:pt x="193" y="1397"/>
                  </a:cubicBezTo>
                  <a:cubicBezTo>
                    <a:pt x="433" y="1997"/>
                    <a:pt x="1633" y="2309"/>
                    <a:pt x="2185" y="2453"/>
                  </a:cubicBezTo>
                  <a:cubicBezTo>
                    <a:pt x="2906" y="2602"/>
                    <a:pt x="3440" y="2825"/>
                    <a:pt x="4152" y="2825"/>
                  </a:cubicBezTo>
                  <a:cubicBezTo>
                    <a:pt x="4245" y="2825"/>
                    <a:pt x="4341" y="2821"/>
                    <a:pt x="4441" y="2813"/>
                  </a:cubicBezTo>
                  <a:cubicBezTo>
                    <a:pt x="5041" y="2741"/>
                    <a:pt x="5569" y="2381"/>
                    <a:pt x="5305" y="1709"/>
                  </a:cubicBezTo>
                  <a:cubicBezTo>
                    <a:pt x="5137" y="1229"/>
                    <a:pt x="4585" y="845"/>
                    <a:pt x="4105" y="653"/>
                  </a:cubicBezTo>
                  <a:cubicBezTo>
                    <a:pt x="3399" y="355"/>
                    <a:pt x="2433" y="0"/>
                    <a:pt x="1576"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710;p70">
              <a:extLst>
                <a:ext uri="{FF2B5EF4-FFF2-40B4-BE49-F238E27FC236}">
                  <a16:creationId xmlns:a16="http://schemas.microsoft.com/office/drawing/2014/main" id="{F4F95E75-E5CB-4051-BFD6-DCF9594D5D5B}"/>
                </a:ext>
              </a:extLst>
            </p:cNvPr>
            <p:cNvSpPr/>
            <p:nvPr/>
          </p:nvSpPr>
          <p:spPr>
            <a:xfrm>
              <a:off x="4347350" y="2745275"/>
              <a:ext cx="178825" cy="285625"/>
            </a:xfrm>
            <a:custGeom>
              <a:avLst/>
              <a:gdLst/>
              <a:ahLst/>
              <a:cxnLst/>
              <a:rect l="l" t="t" r="r" b="b"/>
              <a:pathLst>
                <a:path w="7153" h="11425" extrusionOk="0">
                  <a:moveTo>
                    <a:pt x="1368" y="1"/>
                  </a:moveTo>
                  <a:cubicBezTo>
                    <a:pt x="360" y="2017"/>
                    <a:pt x="0" y="4249"/>
                    <a:pt x="312" y="6457"/>
                  </a:cubicBezTo>
                  <a:cubicBezTo>
                    <a:pt x="504" y="7873"/>
                    <a:pt x="1032" y="9938"/>
                    <a:pt x="2184" y="10874"/>
                  </a:cubicBezTo>
                  <a:cubicBezTo>
                    <a:pt x="2658" y="11262"/>
                    <a:pt x="3101" y="11425"/>
                    <a:pt x="3509" y="11425"/>
                  </a:cubicBezTo>
                  <a:cubicBezTo>
                    <a:pt x="4817" y="11425"/>
                    <a:pt x="5771" y="9754"/>
                    <a:pt x="6265" y="8473"/>
                  </a:cubicBezTo>
                  <a:cubicBezTo>
                    <a:pt x="6673" y="7465"/>
                    <a:pt x="7153" y="6337"/>
                    <a:pt x="6865" y="5281"/>
                  </a:cubicBezTo>
                  <a:cubicBezTo>
                    <a:pt x="6481" y="3769"/>
                    <a:pt x="5569" y="2473"/>
                    <a:pt x="4801" y="1153"/>
                  </a:cubicBezTo>
                  <a:lnTo>
                    <a:pt x="1368" y="1"/>
                  </a:ln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711;p70">
              <a:extLst>
                <a:ext uri="{FF2B5EF4-FFF2-40B4-BE49-F238E27FC236}">
                  <a16:creationId xmlns:a16="http://schemas.microsoft.com/office/drawing/2014/main" id="{9B7FF5D3-B92F-C4D6-2246-2A64E321520F}"/>
                </a:ext>
              </a:extLst>
            </p:cNvPr>
            <p:cNvSpPr/>
            <p:nvPr/>
          </p:nvSpPr>
          <p:spPr>
            <a:xfrm>
              <a:off x="3768275" y="2484125"/>
              <a:ext cx="742300" cy="372550"/>
            </a:xfrm>
            <a:custGeom>
              <a:avLst/>
              <a:gdLst/>
              <a:ahLst/>
              <a:cxnLst/>
              <a:rect l="l" t="t" r="r" b="b"/>
              <a:pathLst>
                <a:path w="29692" h="14902" extrusionOk="0">
                  <a:moveTo>
                    <a:pt x="16733" y="1"/>
                  </a:moveTo>
                  <a:cubicBezTo>
                    <a:pt x="15676" y="1"/>
                    <a:pt x="14619" y="60"/>
                    <a:pt x="13562" y="101"/>
                  </a:cubicBezTo>
                  <a:cubicBezTo>
                    <a:pt x="10730" y="245"/>
                    <a:pt x="7826" y="678"/>
                    <a:pt x="5209" y="1830"/>
                  </a:cubicBezTo>
                  <a:cubicBezTo>
                    <a:pt x="2329" y="3102"/>
                    <a:pt x="721" y="5382"/>
                    <a:pt x="265" y="8478"/>
                  </a:cubicBezTo>
                  <a:cubicBezTo>
                    <a:pt x="1" y="10207"/>
                    <a:pt x="97" y="11983"/>
                    <a:pt x="193" y="13711"/>
                  </a:cubicBezTo>
                  <a:cubicBezTo>
                    <a:pt x="169" y="13975"/>
                    <a:pt x="241" y="14215"/>
                    <a:pt x="409" y="14431"/>
                  </a:cubicBezTo>
                  <a:cubicBezTo>
                    <a:pt x="577" y="14551"/>
                    <a:pt x="817" y="14623"/>
                    <a:pt x="1033" y="14623"/>
                  </a:cubicBezTo>
                  <a:cubicBezTo>
                    <a:pt x="1617" y="14680"/>
                    <a:pt x="2201" y="14710"/>
                    <a:pt x="2783" y="14710"/>
                  </a:cubicBezTo>
                  <a:cubicBezTo>
                    <a:pt x="3420" y="14710"/>
                    <a:pt x="4054" y="14674"/>
                    <a:pt x="4681" y="14599"/>
                  </a:cubicBezTo>
                  <a:cubicBezTo>
                    <a:pt x="4681" y="13639"/>
                    <a:pt x="4897" y="12679"/>
                    <a:pt x="5281" y="11791"/>
                  </a:cubicBezTo>
                  <a:lnTo>
                    <a:pt x="5281" y="11791"/>
                  </a:lnTo>
                  <a:cubicBezTo>
                    <a:pt x="5209" y="12823"/>
                    <a:pt x="5305" y="13855"/>
                    <a:pt x="5593" y="14839"/>
                  </a:cubicBezTo>
                  <a:cubicBezTo>
                    <a:pt x="6591" y="14880"/>
                    <a:pt x="7588" y="14901"/>
                    <a:pt x="8585" y="14901"/>
                  </a:cubicBezTo>
                  <a:cubicBezTo>
                    <a:pt x="10516" y="14901"/>
                    <a:pt x="12447" y="14821"/>
                    <a:pt x="14378" y="14647"/>
                  </a:cubicBezTo>
                  <a:lnTo>
                    <a:pt x="14762" y="12007"/>
                  </a:lnTo>
                  <a:cubicBezTo>
                    <a:pt x="15026" y="12919"/>
                    <a:pt x="15314" y="13807"/>
                    <a:pt x="15578" y="14695"/>
                  </a:cubicBezTo>
                  <a:lnTo>
                    <a:pt x="22083" y="14695"/>
                  </a:lnTo>
                  <a:cubicBezTo>
                    <a:pt x="22347" y="13591"/>
                    <a:pt x="22515" y="12439"/>
                    <a:pt x="22563" y="11311"/>
                  </a:cubicBezTo>
                  <a:cubicBezTo>
                    <a:pt x="22755" y="12439"/>
                    <a:pt x="22947" y="13567"/>
                    <a:pt x="23163" y="14695"/>
                  </a:cubicBezTo>
                  <a:cubicBezTo>
                    <a:pt x="23163" y="14717"/>
                    <a:pt x="24506" y="14777"/>
                    <a:pt x="25956" y="14777"/>
                  </a:cubicBezTo>
                  <a:cubicBezTo>
                    <a:pt x="27602" y="14777"/>
                    <a:pt x="29385" y="14700"/>
                    <a:pt x="29500" y="14407"/>
                  </a:cubicBezTo>
                  <a:cubicBezTo>
                    <a:pt x="29692" y="13927"/>
                    <a:pt x="29020" y="12703"/>
                    <a:pt x="28996" y="12151"/>
                  </a:cubicBezTo>
                  <a:cubicBezTo>
                    <a:pt x="28948" y="11023"/>
                    <a:pt x="28780" y="9870"/>
                    <a:pt x="28492" y="8766"/>
                  </a:cubicBezTo>
                  <a:cubicBezTo>
                    <a:pt x="27460" y="5046"/>
                    <a:pt x="25131" y="486"/>
                    <a:pt x="20643" y="390"/>
                  </a:cubicBezTo>
                  <a:cubicBezTo>
                    <a:pt x="19515" y="390"/>
                    <a:pt x="18387" y="53"/>
                    <a:pt x="17235" y="5"/>
                  </a:cubicBezTo>
                  <a:cubicBezTo>
                    <a:pt x="17067" y="2"/>
                    <a:pt x="16900" y="1"/>
                    <a:pt x="16733"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712;p70">
              <a:extLst>
                <a:ext uri="{FF2B5EF4-FFF2-40B4-BE49-F238E27FC236}">
                  <a16:creationId xmlns:a16="http://schemas.microsoft.com/office/drawing/2014/main" id="{D288BDB3-8D8F-257B-654F-81BD917DA466}"/>
                </a:ext>
              </a:extLst>
            </p:cNvPr>
            <p:cNvSpPr/>
            <p:nvPr/>
          </p:nvSpPr>
          <p:spPr>
            <a:xfrm>
              <a:off x="4400750" y="2941250"/>
              <a:ext cx="191450" cy="212725"/>
            </a:xfrm>
            <a:custGeom>
              <a:avLst/>
              <a:gdLst/>
              <a:ahLst/>
              <a:cxnLst/>
              <a:rect l="l" t="t" r="r" b="b"/>
              <a:pathLst>
                <a:path w="7658" h="8509" extrusionOk="0">
                  <a:moveTo>
                    <a:pt x="4565" y="1"/>
                  </a:moveTo>
                  <a:cubicBezTo>
                    <a:pt x="2382" y="1"/>
                    <a:pt x="219" y="2322"/>
                    <a:pt x="0" y="4331"/>
                  </a:cubicBezTo>
                  <a:lnTo>
                    <a:pt x="406" y="8334"/>
                  </a:lnTo>
                  <a:lnTo>
                    <a:pt x="406" y="8334"/>
                  </a:lnTo>
                  <a:cubicBezTo>
                    <a:pt x="400" y="8329"/>
                    <a:pt x="392" y="8327"/>
                    <a:pt x="385" y="8327"/>
                  </a:cubicBezTo>
                  <a:cubicBezTo>
                    <a:pt x="367" y="8327"/>
                    <a:pt x="349" y="8339"/>
                    <a:pt x="361" y="8363"/>
                  </a:cubicBezTo>
                  <a:cubicBezTo>
                    <a:pt x="361" y="8411"/>
                    <a:pt x="409" y="8435"/>
                    <a:pt x="457" y="8435"/>
                  </a:cubicBezTo>
                  <a:cubicBezTo>
                    <a:pt x="787" y="8484"/>
                    <a:pt x="1118" y="8509"/>
                    <a:pt x="1447" y="8509"/>
                  </a:cubicBezTo>
                  <a:cubicBezTo>
                    <a:pt x="2883" y="8509"/>
                    <a:pt x="4277" y="8047"/>
                    <a:pt x="5449" y="7187"/>
                  </a:cubicBezTo>
                  <a:cubicBezTo>
                    <a:pt x="6817" y="6107"/>
                    <a:pt x="7657" y="4259"/>
                    <a:pt x="7369" y="2531"/>
                  </a:cubicBezTo>
                  <a:cubicBezTo>
                    <a:pt x="7201" y="1643"/>
                    <a:pt x="6721" y="754"/>
                    <a:pt x="5905" y="322"/>
                  </a:cubicBezTo>
                  <a:cubicBezTo>
                    <a:pt x="5469" y="100"/>
                    <a:pt x="5016" y="1"/>
                    <a:pt x="4565"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0" name="Google Shape;1713;p70">
              <a:extLst>
                <a:ext uri="{FF2B5EF4-FFF2-40B4-BE49-F238E27FC236}">
                  <a16:creationId xmlns:a16="http://schemas.microsoft.com/office/drawing/2014/main" id="{A06F52B3-0AE2-9AE2-C232-71172A48ECD0}"/>
                </a:ext>
              </a:extLst>
            </p:cNvPr>
            <p:cNvSpPr/>
            <p:nvPr/>
          </p:nvSpPr>
          <p:spPr>
            <a:xfrm>
              <a:off x="3786875" y="2827475"/>
              <a:ext cx="274275" cy="289275"/>
            </a:xfrm>
            <a:custGeom>
              <a:avLst/>
              <a:gdLst/>
              <a:ahLst/>
              <a:cxnLst/>
              <a:rect l="l" t="t" r="r" b="b"/>
              <a:pathLst>
                <a:path w="10971" h="11571" extrusionOk="0">
                  <a:moveTo>
                    <a:pt x="10195" y="7428"/>
                  </a:moveTo>
                  <a:lnTo>
                    <a:pt x="10195" y="7428"/>
                  </a:lnTo>
                  <a:cubicBezTo>
                    <a:pt x="10205" y="7449"/>
                    <a:pt x="10215" y="7470"/>
                    <a:pt x="10226" y="7490"/>
                  </a:cubicBezTo>
                  <a:cubicBezTo>
                    <a:pt x="10216" y="7469"/>
                    <a:pt x="10205" y="7448"/>
                    <a:pt x="10195" y="7428"/>
                  </a:cubicBezTo>
                  <a:close/>
                  <a:moveTo>
                    <a:pt x="5473" y="889"/>
                  </a:moveTo>
                  <a:cubicBezTo>
                    <a:pt x="8018" y="889"/>
                    <a:pt x="10082" y="3097"/>
                    <a:pt x="10082" y="5785"/>
                  </a:cubicBezTo>
                  <a:cubicBezTo>
                    <a:pt x="10082" y="8498"/>
                    <a:pt x="8018" y="10658"/>
                    <a:pt x="5473" y="10682"/>
                  </a:cubicBezTo>
                  <a:cubicBezTo>
                    <a:pt x="2953" y="10682"/>
                    <a:pt x="889" y="8474"/>
                    <a:pt x="889" y="5785"/>
                  </a:cubicBezTo>
                  <a:cubicBezTo>
                    <a:pt x="889" y="3097"/>
                    <a:pt x="2953" y="889"/>
                    <a:pt x="5473" y="889"/>
                  </a:cubicBezTo>
                  <a:close/>
                  <a:moveTo>
                    <a:pt x="5497" y="1"/>
                  </a:moveTo>
                  <a:cubicBezTo>
                    <a:pt x="2473" y="1"/>
                    <a:pt x="1" y="2593"/>
                    <a:pt x="1" y="5785"/>
                  </a:cubicBezTo>
                  <a:cubicBezTo>
                    <a:pt x="1" y="8978"/>
                    <a:pt x="2449" y="11570"/>
                    <a:pt x="5473" y="11570"/>
                  </a:cubicBezTo>
                  <a:cubicBezTo>
                    <a:pt x="7754" y="11546"/>
                    <a:pt x="9770" y="10106"/>
                    <a:pt x="10562" y="7994"/>
                  </a:cubicBezTo>
                  <a:cubicBezTo>
                    <a:pt x="10422" y="7874"/>
                    <a:pt x="10332" y="7737"/>
                    <a:pt x="10250" y="7583"/>
                  </a:cubicBezTo>
                  <a:lnTo>
                    <a:pt x="10250" y="7583"/>
                  </a:lnTo>
                  <a:lnTo>
                    <a:pt x="10250" y="7562"/>
                  </a:lnTo>
                  <a:lnTo>
                    <a:pt x="10154" y="7346"/>
                  </a:lnTo>
                  <a:lnTo>
                    <a:pt x="10154" y="7346"/>
                  </a:lnTo>
                  <a:cubicBezTo>
                    <a:pt x="10168" y="7373"/>
                    <a:pt x="10181" y="7400"/>
                    <a:pt x="10195" y="7428"/>
                  </a:cubicBezTo>
                  <a:lnTo>
                    <a:pt x="10195" y="7428"/>
                  </a:lnTo>
                  <a:cubicBezTo>
                    <a:pt x="10102" y="7221"/>
                    <a:pt x="10086" y="6963"/>
                    <a:pt x="10130" y="6746"/>
                  </a:cubicBezTo>
                  <a:cubicBezTo>
                    <a:pt x="10178" y="6626"/>
                    <a:pt x="10226" y="6506"/>
                    <a:pt x="10298" y="6410"/>
                  </a:cubicBezTo>
                  <a:cubicBezTo>
                    <a:pt x="10418" y="6122"/>
                    <a:pt x="10658" y="5881"/>
                    <a:pt x="10970" y="5809"/>
                  </a:cubicBezTo>
                  <a:cubicBezTo>
                    <a:pt x="10970" y="2593"/>
                    <a:pt x="8522" y="1"/>
                    <a:pt x="5497" y="1"/>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1" name="Google Shape;1714;p70">
              <a:extLst>
                <a:ext uri="{FF2B5EF4-FFF2-40B4-BE49-F238E27FC236}">
                  <a16:creationId xmlns:a16="http://schemas.microsoft.com/office/drawing/2014/main" id="{67000E10-95E1-0555-46A7-F4E650700992}"/>
                </a:ext>
              </a:extLst>
            </p:cNvPr>
            <p:cNvSpPr/>
            <p:nvPr/>
          </p:nvSpPr>
          <p:spPr>
            <a:xfrm>
              <a:off x="4038900" y="2921700"/>
              <a:ext cx="81650" cy="36625"/>
            </a:xfrm>
            <a:custGeom>
              <a:avLst/>
              <a:gdLst/>
              <a:ahLst/>
              <a:cxnLst/>
              <a:rect l="l" t="t" r="r" b="b"/>
              <a:pathLst>
                <a:path w="3266" h="1465" extrusionOk="0">
                  <a:moveTo>
                    <a:pt x="1513" y="0"/>
                  </a:moveTo>
                  <a:cubicBezTo>
                    <a:pt x="937" y="24"/>
                    <a:pt x="385" y="288"/>
                    <a:pt x="1" y="720"/>
                  </a:cubicBezTo>
                  <a:lnTo>
                    <a:pt x="697" y="1296"/>
                  </a:lnTo>
                  <a:cubicBezTo>
                    <a:pt x="913" y="1056"/>
                    <a:pt x="1201" y="912"/>
                    <a:pt x="1513" y="888"/>
                  </a:cubicBezTo>
                  <a:cubicBezTo>
                    <a:pt x="1945" y="912"/>
                    <a:pt x="2353" y="1128"/>
                    <a:pt x="2617" y="1464"/>
                  </a:cubicBezTo>
                  <a:lnTo>
                    <a:pt x="3265" y="840"/>
                  </a:lnTo>
                  <a:cubicBezTo>
                    <a:pt x="2833" y="312"/>
                    <a:pt x="2185" y="0"/>
                    <a:pt x="1513"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715;p70">
              <a:extLst>
                <a:ext uri="{FF2B5EF4-FFF2-40B4-BE49-F238E27FC236}">
                  <a16:creationId xmlns:a16="http://schemas.microsoft.com/office/drawing/2014/main" id="{47854BC2-81F4-2BA8-C4BA-DA81EE03BC5A}"/>
                </a:ext>
              </a:extLst>
            </p:cNvPr>
            <p:cNvSpPr/>
            <p:nvPr/>
          </p:nvSpPr>
          <p:spPr>
            <a:xfrm>
              <a:off x="4347325" y="2921600"/>
              <a:ext cx="217075" cy="39125"/>
            </a:xfrm>
            <a:custGeom>
              <a:avLst/>
              <a:gdLst/>
              <a:ahLst/>
              <a:cxnLst/>
              <a:rect l="l" t="t" r="r" b="b"/>
              <a:pathLst>
                <a:path w="8683" h="1565" extrusionOk="0">
                  <a:moveTo>
                    <a:pt x="607" y="0"/>
                  </a:moveTo>
                  <a:cubicBezTo>
                    <a:pt x="67" y="0"/>
                    <a:pt x="0" y="846"/>
                    <a:pt x="577" y="892"/>
                  </a:cubicBezTo>
                  <a:lnTo>
                    <a:pt x="8018" y="1564"/>
                  </a:lnTo>
                  <a:lnTo>
                    <a:pt x="8042" y="1564"/>
                  </a:lnTo>
                  <a:cubicBezTo>
                    <a:pt x="8050" y="1565"/>
                    <a:pt x="8058" y="1565"/>
                    <a:pt x="8066" y="1565"/>
                  </a:cubicBezTo>
                  <a:cubicBezTo>
                    <a:pt x="8643" y="1565"/>
                    <a:pt x="8682" y="700"/>
                    <a:pt x="8090" y="676"/>
                  </a:cubicBezTo>
                  <a:lnTo>
                    <a:pt x="673" y="4"/>
                  </a:lnTo>
                  <a:cubicBezTo>
                    <a:pt x="651" y="2"/>
                    <a:pt x="629" y="0"/>
                    <a:pt x="607"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716;p70">
              <a:extLst>
                <a:ext uri="{FF2B5EF4-FFF2-40B4-BE49-F238E27FC236}">
                  <a16:creationId xmlns:a16="http://schemas.microsoft.com/office/drawing/2014/main" id="{1F77EEE5-D8FD-FF3E-B6D6-4247198EA3C9}"/>
                </a:ext>
              </a:extLst>
            </p:cNvPr>
            <p:cNvSpPr/>
            <p:nvPr/>
          </p:nvSpPr>
          <p:spPr>
            <a:xfrm>
              <a:off x="4035300" y="2967750"/>
              <a:ext cx="62850" cy="78400"/>
            </a:xfrm>
            <a:custGeom>
              <a:avLst/>
              <a:gdLst/>
              <a:ahLst/>
              <a:cxnLst/>
              <a:rect l="l" t="t" r="r" b="b"/>
              <a:pathLst>
                <a:path w="2514" h="3136" extrusionOk="0">
                  <a:moveTo>
                    <a:pt x="1891" y="1"/>
                  </a:moveTo>
                  <a:cubicBezTo>
                    <a:pt x="951" y="1"/>
                    <a:pt x="1" y="416"/>
                    <a:pt x="1" y="1495"/>
                  </a:cubicBezTo>
                  <a:cubicBezTo>
                    <a:pt x="1" y="2494"/>
                    <a:pt x="1037" y="3135"/>
                    <a:pt x="1941" y="3135"/>
                  </a:cubicBezTo>
                  <a:cubicBezTo>
                    <a:pt x="2057" y="3135"/>
                    <a:pt x="2172" y="3125"/>
                    <a:pt x="2281" y="3103"/>
                  </a:cubicBezTo>
                  <a:cubicBezTo>
                    <a:pt x="2466" y="3057"/>
                    <a:pt x="2407" y="2789"/>
                    <a:pt x="2232" y="2789"/>
                  </a:cubicBezTo>
                  <a:cubicBezTo>
                    <a:pt x="2224" y="2789"/>
                    <a:pt x="2217" y="2790"/>
                    <a:pt x="2209" y="2791"/>
                  </a:cubicBezTo>
                  <a:cubicBezTo>
                    <a:pt x="2094" y="2815"/>
                    <a:pt x="1980" y="2827"/>
                    <a:pt x="1867" y="2827"/>
                  </a:cubicBezTo>
                  <a:cubicBezTo>
                    <a:pt x="1090" y="2827"/>
                    <a:pt x="415" y="2271"/>
                    <a:pt x="289" y="1495"/>
                  </a:cubicBezTo>
                  <a:cubicBezTo>
                    <a:pt x="167" y="599"/>
                    <a:pt x="1115" y="290"/>
                    <a:pt x="1874" y="290"/>
                  </a:cubicBezTo>
                  <a:cubicBezTo>
                    <a:pt x="2010" y="290"/>
                    <a:pt x="2140" y="300"/>
                    <a:pt x="2257" y="318"/>
                  </a:cubicBezTo>
                  <a:cubicBezTo>
                    <a:pt x="2265" y="319"/>
                    <a:pt x="2272" y="320"/>
                    <a:pt x="2280" y="320"/>
                  </a:cubicBezTo>
                  <a:cubicBezTo>
                    <a:pt x="2455" y="320"/>
                    <a:pt x="2514" y="53"/>
                    <a:pt x="2329" y="6"/>
                  </a:cubicBezTo>
                  <a:lnTo>
                    <a:pt x="2329" y="6"/>
                  </a:lnTo>
                  <a:lnTo>
                    <a:pt x="2329" y="30"/>
                  </a:lnTo>
                  <a:cubicBezTo>
                    <a:pt x="2186" y="11"/>
                    <a:pt x="2038" y="1"/>
                    <a:pt x="1891"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717;p70">
              <a:extLst>
                <a:ext uri="{FF2B5EF4-FFF2-40B4-BE49-F238E27FC236}">
                  <a16:creationId xmlns:a16="http://schemas.microsoft.com/office/drawing/2014/main" id="{253A1F00-F2A5-2B66-CBCE-EC1F081013E6}"/>
                </a:ext>
              </a:extLst>
            </p:cNvPr>
            <p:cNvSpPr/>
            <p:nvPr/>
          </p:nvSpPr>
          <p:spPr>
            <a:xfrm>
              <a:off x="4045800" y="3040225"/>
              <a:ext cx="114425" cy="46775"/>
            </a:xfrm>
            <a:custGeom>
              <a:avLst/>
              <a:gdLst/>
              <a:ahLst/>
              <a:cxnLst/>
              <a:rect l="l" t="t" r="r" b="b"/>
              <a:pathLst>
                <a:path w="4577" h="1871" extrusionOk="0">
                  <a:moveTo>
                    <a:pt x="4380" y="1"/>
                  </a:moveTo>
                  <a:cubicBezTo>
                    <a:pt x="4339" y="1"/>
                    <a:pt x="4296" y="18"/>
                    <a:pt x="4261" y="60"/>
                  </a:cubicBezTo>
                  <a:cubicBezTo>
                    <a:pt x="3760" y="910"/>
                    <a:pt x="2788" y="1588"/>
                    <a:pt x="1850" y="1588"/>
                  </a:cubicBezTo>
                  <a:cubicBezTo>
                    <a:pt x="1306" y="1588"/>
                    <a:pt x="772" y="1359"/>
                    <a:pt x="349" y="804"/>
                  </a:cubicBezTo>
                  <a:cubicBezTo>
                    <a:pt x="313" y="754"/>
                    <a:pt x="265" y="734"/>
                    <a:pt x="218" y="734"/>
                  </a:cubicBezTo>
                  <a:cubicBezTo>
                    <a:pt x="106" y="734"/>
                    <a:pt x="1" y="847"/>
                    <a:pt x="85" y="948"/>
                  </a:cubicBezTo>
                  <a:cubicBezTo>
                    <a:pt x="586" y="1598"/>
                    <a:pt x="1224" y="1871"/>
                    <a:pt x="1872" y="1871"/>
                  </a:cubicBezTo>
                  <a:cubicBezTo>
                    <a:pt x="2899" y="1871"/>
                    <a:pt x="3951" y="1185"/>
                    <a:pt x="4525" y="228"/>
                  </a:cubicBezTo>
                  <a:cubicBezTo>
                    <a:pt x="4577" y="108"/>
                    <a:pt x="4482" y="1"/>
                    <a:pt x="4380"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718;p70">
              <a:extLst>
                <a:ext uri="{FF2B5EF4-FFF2-40B4-BE49-F238E27FC236}">
                  <a16:creationId xmlns:a16="http://schemas.microsoft.com/office/drawing/2014/main" id="{126FE2C3-72C9-23B6-24AE-6F278C7B1FBB}"/>
                </a:ext>
              </a:extLst>
            </p:cNvPr>
            <p:cNvSpPr/>
            <p:nvPr/>
          </p:nvSpPr>
          <p:spPr>
            <a:xfrm>
              <a:off x="4101325" y="2827475"/>
              <a:ext cx="274250" cy="289275"/>
            </a:xfrm>
            <a:custGeom>
              <a:avLst/>
              <a:gdLst/>
              <a:ahLst/>
              <a:cxnLst/>
              <a:rect l="l" t="t" r="r" b="b"/>
              <a:pathLst>
                <a:path w="10970" h="11571" extrusionOk="0">
                  <a:moveTo>
                    <a:pt x="5473" y="889"/>
                  </a:moveTo>
                  <a:cubicBezTo>
                    <a:pt x="8017" y="889"/>
                    <a:pt x="10057" y="3097"/>
                    <a:pt x="10057" y="5785"/>
                  </a:cubicBezTo>
                  <a:cubicBezTo>
                    <a:pt x="10057" y="8498"/>
                    <a:pt x="7993" y="10658"/>
                    <a:pt x="5473" y="10658"/>
                  </a:cubicBezTo>
                  <a:cubicBezTo>
                    <a:pt x="2953" y="10658"/>
                    <a:pt x="888" y="8498"/>
                    <a:pt x="888" y="5785"/>
                  </a:cubicBezTo>
                  <a:cubicBezTo>
                    <a:pt x="888" y="3097"/>
                    <a:pt x="2953" y="889"/>
                    <a:pt x="5473" y="889"/>
                  </a:cubicBezTo>
                  <a:close/>
                  <a:moveTo>
                    <a:pt x="5473" y="1"/>
                  </a:moveTo>
                  <a:cubicBezTo>
                    <a:pt x="2448" y="1"/>
                    <a:pt x="0" y="2593"/>
                    <a:pt x="0" y="5785"/>
                  </a:cubicBezTo>
                  <a:cubicBezTo>
                    <a:pt x="0" y="8978"/>
                    <a:pt x="2448" y="11570"/>
                    <a:pt x="5473" y="11570"/>
                  </a:cubicBezTo>
                  <a:cubicBezTo>
                    <a:pt x="8497" y="11570"/>
                    <a:pt x="10969" y="8978"/>
                    <a:pt x="10969" y="5785"/>
                  </a:cubicBezTo>
                  <a:cubicBezTo>
                    <a:pt x="10969" y="2593"/>
                    <a:pt x="8497" y="1"/>
                    <a:pt x="5473" y="1"/>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719;p70">
              <a:extLst>
                <a:ext uri="{FF2B5EF4-FFF2-40B4-BE49-F238E27FC236}">
                  <a16:creationId xmlns:a16="http://schemas.microsoft.com/office/drawing/2014/main" id="{1DA58479-937F-A449-077C-515E4786F99D}"/>
                </a:ext>
              </a:extLst>
            </p:cNvPr>
            <p:cNvSpPr/>
            <p:nvPr/>
          </p:nvSpPr>
          <p:spPr>
            <a:xfrm>
              <a:off x="3878100" y="3462300"/>
              <a:ext cx="892325" cy="848100"/>
            </a:xfrm>
            <a:custGeom>
              <a:avLst/>
              <a:gdLst/>
              <a:ahLst/>
              <a:cxnLst/>
              <a:rect l="l" t="t" r="r" b="b"/>
              <a:pathLst>
                <a:path w="35693" h="33924" extrusionOk="0">
                  <a:moveTo>
                    <a:pt x="24498" y="1"/>
                  </a:moveTo>
                  <a:cubicBezTo>
                    <a:pt x="24354" y="1"/>
                    <a:pt x="24233" y="16"/>
                    <a:pt x="24147" y="51"/>
                  </a:cubicBezTo>
                  <a:cubicBezTo>
                    <a:pt x="22659" y="675"/>
                    <a:pt x="21147" y="3387"/>
                    <a:pt x="22203" y="11404"/>
                  </a:cubicBezTo>
                  <a:cubicBezTo>
                    <a:pt x="23547" y="21941"/>
                    <a:pt x="24507" y="23933"/>
                    <a:pt x="24507" y="23933"/>
                  </a:cubicBezTo>
                  <a:lnTo>
                    <a:pt x="9097" y="22061"/>
                  </a:lnTo>
                  <a:cubicBezTo>
                    <a:pt x="8665" y="21965"/>
                    <a:pt x="8281" y="21797"/>
                    <a:pt x="7945" y="21533"/>
                  </a:cubicBezTo>
                  <a:cubicBezTo>
                    <a:pt x="7777" y="21365"/>
                    <a:pt x="7609" y="21221"/>
                    <a:pt x="7465" y="21029"/>
                  </a:cubicBezTo>
                  <a:cubicBezTo>
                    <a:pt x="7273" y="20813"/>
                    <a:pt x="7105" y="20621"/>
                    <a:pt x="6937" y="20405"/>
                  </a:cubicBezTo>
                  <a:cubicBezTo>
                    <a:pt x="6409" y="19709"/>
                    <a:pt x="5641" y="18220"/>
                    <a:pt x="4705" y="18028"/>
                  </a:cubicBezTo>
                  <a:cubicBezTo>
                    <a:pt x="4654" y="18018"/>
                    <a:pt x="4608" y="18013"/>
                    <a:pt x="4567" y="18013"/>
                  </a:cubicBezTo>
                  <a:cubicBezTo>
                    <a:pt x="4018" y="18013"/>
                    <a:pt x="4238" y="18849"/>
                    <a:pt x="4417" y="19228"/>
                  </a:cubicBezTo>
                  <a:cubicBezTo>
                    <a:pt x="4801" y="19997"/>
                    <a:pt x="5281" y="20741"/>
                    <a:pt x="5809" y="21413"/>
                  </a:cubicBezTo>
                  <a:cubicBezTo>
                    <a:pt x="5041" y="21269"/>
                    <a:pt x="4249" y="21173"/>
                    <a:pt x="3457" y="21149"/>
                  </a:cubicBezTo>
                  <a:cubicBezTo>
                    <a:pt x="3337" y="21142"/>
                    <a:pt x="3218" y="21139"/>
                    <a:pt x="3098" y="21139"/>
                  </a:cubicBezTo>
                  <a:cubicBezTo>
                    <a:pt x="2808" y="21139"/>
                    <a:pt x="2514" y="21156"/>
                    <a:pt x="2209" y="21173"/>
                  </a:cubicBezTo>
                  <a:cubicBezTo>
                    <a:pt x="1848" y="21173"/>
                    <a:pt x="1464" y="21269"/>
                    <a:pt x="1128" y="21413"/>
                  </a:cubicBezTo>
                  <a:cubicBezTo>
                    <a:pt x="1032" y="21485"/>
                    <a:pt x="960" y="21557"/>
                    <a:pt x="912" y="21629"/>
                  </a:cubicBezTo>
                  <a:cubicBezTo>
                    <a:pt x="864" y="21725"/>
                    <a:pt x="864" y="21845"/>
                    <a:pt x="912" y="21941"/>
                  </a:cubicBezTo>
                  <a:cubicBezTo>
                    <a:pt x="984" y="22085"/>
                    <a:pt x="1296" y="22205"/>
                    <a:pt x="1464" y="22253"/>
                  </a:cubicBezTo>
                  <a:cubicBezTo>
                    <a:pt x="1776" y="22349"/>
                    <a:pt x="2089" y="22397"/>
                    <a:pt x="2425" y="22397"/>
                  </a:cubicBezTo>
                  <a:cubicBezTo>
                    <a:pt x="3121" y="22493"/>
                    <a:pt x="3817" y="22541"/>
                    <a:pt x="4489" y="22589"/>
                  </a:cubicBezTo>
                  <a:cubicBezTo>
                    <a:pt x="4225" y="22637"/>
                    <a:pt x="3961" y="22637"/>
                    <a:pt x="3697" y="22637"/>
                  </a:cubicBezTo>
                  <a:cubicBezTo>
                    <a:pt x="2857" y="22685"/>
                    <a:pt x="2041" y="23021"/>
                    <a:pt x="1200" y="23141"/>
                  </a:cubicBezTo>
                  <a:cubicBezTo>
                    <a:pt x="816" y="23189"/>
                    <a:pt x="456" y="23333"/>
                    <a:pt x="168" y="23597"/>
                  </a:cubicBezTo>
                  <a:cubicBezTo>
                    <a:pt x="48" y="23693"/>
                    <a:pt x="0" y="23837"/>
                    <a:pt x="48" y="23981"/>
                  </a:cubicBezTo>
                  <a:cubicBezTo>
                    <a:pt x="72" y="24125"/>
                    <a:pt x="168" y="24221"/>
                    <a:pt x="288" y="24269"/>
                  </a:cubicBezTo>
                  <a:cubicBezTo>
                    <a:pt x="487" y="24349"/>
                    <a:pt x="686" y="24395"/>
                    <a:pt x="899" y="24395"/>
                  </a:cubicBezTo>
                  <a:cubicBezTo>
                    <a:pt x="943" y="24395"/>
                    <a:pt x="987" y="24393"/>
                    <a:pt x="1032" y="24389"/>
                  </a:cubicBezTo>
                  <a:cubicBezTo>
                    <a:pt x="1096" y="24390"/>
                    <a:pt x="1159" y="24391"/>
                    <a:pt x="1223" y="24391"/>
                  </a:cubicBezTo>
                  <a:cubicBezTo>
                    <a:pt x="2501" y="24391"/>
                    <a:pt x="3760" y="24170"/>
                    <a:pt x="5041" y="24101"/>
                  </a:cubicBezTo>
                  <a:lnTo>
                    <a:pt x="5041" y="24101"/>
                  </a:lnTo>
                  <a:cubicBezTo>
                    <a:pt x="3649" y="24485"/>
                    <a:pt x="2209" y="24821"/>
                    <a:pt x="888" y="25397"/>
                  </a:cubicBezTo>
                  <a:cubicBezTo>
                    <a:pt x="792" y="25445"/>
                    <a:pt x="720" y="25493"/>
                    <a:pt x="648" y="25565"/>
                  </a:cubicBezTo>
                  <a:cubicBezTo>
                    <a:pt x="576" y="25709"/>
                    <a:pt x="624" y="25853"/>
                    <a:pt x="744" y="25949"/>
                  </a:cubicBezTo>
                  <a:cubicBezTo>
                    <a:pt x="864" y="26045"/>
                    <a:pt x="1008" y="26093"/>
                    <a:pt x="1152" y="26117"/>
                  </a:cubicBezTo>
                  <a:cubicBezTo>
                    <a:pt x="1407" y="26159"/>
                    <a:pt x="1662" y="26177"/>
                    <a:pt x="1917" y="26177"/>
                  </a:cubicBezTo>
                  <a:cubicBezTo>
                    <a:pt x="3126" y="26177"/>
                    <a:pt x="4335" y="25776"/>
                    <a:pt x="5545" y="25637"/>
                  </a:cubicBezTo>
                  <a:lnTo>
                    <a:pt x="5545" y="25637"/>
                  </a:lnTo>
                  <a:cubicBezTo>
                    <a:pt x="4489" y="26141"/>
                    <a:pt x="3265" y="26261"/>
                    <a:pt x="2257" y="26885"/>
                  </a:cubicBezTo>
                  <a:cubicBezTo>
                    <a:pt x="2161" y="26933"/>
                    <a:pt x="2041" y="27053"/>
                    <a:pt x="2041" y="27173"/>
                  </a:cubicBezTo>
                  <a:cubicBezTo>
                    <a:pt x="2041" y="27317"/>
                    <a:pt x="2161" y="27413"/>
                    <a:pt x="2305" y="27461"/>
                  </a:cubicBezTo>
                  <a:cubicBezTo>
                    <a:pt x="2507" y="27540"/>
                    <a:pt x="2712" y="27570"/>
                    <a:pt x="2919" y="27570"/>
                  </a:cubicBezTo>
                  <a:cubicBezTo>
                    <a:pt x="3575" y="27570"/>
                    <a:pt x="4245" y="27269"/>
                    <a:pt x="4889" y="27269"/>
                  </a:cubicBezTo>
                  <a:cubicBezTo>
                    <a:pt x="4908" y="27269"/>
                    <a:pt x="4926" y="27269"/>
                    <a:pt x="4945" y="27269"/>
                  </a:cubicBezTo>
                  <a:cubicBezTo>
                    <a:pt x="5329" y="27269"/>
                    <a:pt x="5689" y="27413"/>
                    <a:pt x="5953" y="27677"/>
                  </a:cubicBezTo>
                  <a:cubicBezTo>
                    <a:pt x="6385" y="27989"/>
                    <a:pt x="6841" y="28253"/>
                    <a:pt x="7345" y="28493"/>
                  </a:cubicBezTo>
                  <a:cubicBezTo>
                    <a:pt x="7969" y="28781"/>
                    <a:pt x="8641" y="28997"/>
                    <a:pt x="9313" y="29190"/>
                  </a:cubicBezTo>
                  <a:cubicBezTo>
                    <a:pt x="10033" y="29430"/>
                    <a:pt x="10777" y="29694"/>
                    <a:pt x="11618" y="29958"/>
                  </a:cubicBezTo>
                  <a:cubicBezTo>
                    <a:pt x="11714" y="30006"/>
                    <a:pt x="11810" y="30030"/>
                    <a:pt x="11906" y="30078"/>
                  </a:cubicBezTo>
                  <a:cubicBezTo>
                    <a:pt x="18314" y="32166"/>
                    <a:pt x="24963" y="33438"/>
                    <a:pt x="31684" y="33918"/>
                  </a:cubicBezTo>
                  <a:cubicBezTo>
                    <a:pt x="31743" y="33922"/>
                    <a:pt x="31802" y="33923"/>
                    <a:pt x="31861" y="33923"/>
                  </a:cubicBezTo>
                  <a:cubicBezTo>
                    <a:pt x="33367" y="33923"/>
                    <a:pt x="34615" y="32754"/>
                    <a:pt x="34684" y="31230"/>
                  </a:cubicBezTo>
                  <a:cubicBezTo>
                    <a:pt x="35020" y="24269"/>
                    <a:pt x="35692" y="6891"/>
                    <a:pt x="26643" y="555"/>
                  </a:cubicBezTo>
                  <a:cubicBezTo>
                    <a:pt x="26289" y="318"/>
                    <a:pt x="25158" y="1"/>
                    <a:pt x="24498"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720;p70">
              <a:extLst>
                <a:ext uri="{FF2B5EF4-FFF2-40B4-BE49-F238E27FC236}">
                  <a16:creationId xmlns:a16="http://schemas.microsoft.com/office/drawing/2014/main" id="{9D8AC229-1B1D-D53C-5D9E-B0CFABDAC2BF}"/>
                </a:ext>
              </a:extLst>
            </p:cNvPr>
            <p:cNvSpPr/>
            <p:nvPr/>
          </p:nvSpPr>
          <p:spPr>
            <a:xfrm>
              <a:off x="3386050" y="3508550"/>
              <a:ext cx="246650" cy="713500"/>
            </a:xfrm>
            <a:custGeom>
              <a:avLst/>
              <a:gdLst/>
              <a:ahLst/>
              <a:cxnLst/>
              <a:rect l="l" t="t" r="r" b="b"/>
              <a:pathLst>
                <a:path w="9866" h="28540" extrusionOk="0">
                  <a:moveTo>
                    <a:pt x="288" y="265"/>
                  </a:moveTo>
                  <a:lnTo>
                    <a:pt x="9697" y="5665"/>
                  </a:lnTo>
                  <a:lnTo>
                    <a:pt x="8857" y="28276"/>
                  </a:lnTo>
                  <a:lnTo>
                    <a:pt x="168" y="23763"/>
                  </a:lnTo>
                  <a:lnTo>
                    <a:pt x="288" y="265"/>
                  </a:lnTo>
                  <a:close/>
                  <a:moveTo>
                    <a:pt x="144" y="1"/>
                  </a:moveTo>
                  <a:lnTo>
                    <a:pt x="0" y="23811"/>
                  </a:lnTo>
                  <a:lnTo>
                    <a:pt x="0" y="23835"/>
                  </a:lnTo>
                  <a:lnTo>
                    <a:pt x="9001" y="28540"/>
                  </a:lnTo>
                  <a:lnTo>
                    <a:pt x="9865" y="5617"/>
                  </a:lnTo>
                  <a:lnTo>
                    <a:pt x="9865" y="5569"/>
                  </a:lnTo>
                  <a:lnTo>
                    <a:pt x="144" y="1"/>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58" name="TextBox 57">
            <a:extLst>
              <a:ext uri="{FF2B5EF4-FFF2-40B4-BE49-F238E27FC236}">
                <a16:creationId xmlns:a16="http://schemas.microsoft.com/office/drawing/2014/main" id="{0A5C8615-4723-AAF6-D0A2-0C8332297C5E}"/>
              </a:ext>
            </a:extLst>
          </p:cNvPr>
          <p:cNvSpPr txBox="1"/>
          <p:nvPr/>
        </p:nvSpPr>
        <p:spPr>
          <a:xfrm>
            <a:off x="507327" y="2558480"/>
            <a:ext cx="4245426" cy="2308324"/>
          </a:xfrm>
          <a:prstGeom prst="rect">
            <a:avLst/>
          </a:prstGeom>
          <a:noFill/>
        </p:spPr>
        <p:txBody>
          <a:bodyPr wrap="square">
            <a:spAutoFit/>
          </a:bodyPr>
          <a:lstStyle/>
          <a:p>
            <a:pPr lvl="0" defTabSz="1219170">
              <a:buClrTx/>
            </a:pPr>
            <a:r>
              <a:rPr lang="en-US" sz="2400">
                <a:solidFill>
                  <a:schemeClr val="bg1"/>
                </a:solidFill>
                <a:latin typeface="Times New Roman" panose="02020603050405020304" pitchFamily="18" charset="0"/>
                <a:cs typeface="Times New Roman" panose="02020603050405020304" pitchFamily="18" charset="0"/>
              </a:rPr>
              <a:t>N</a:t>
            </a:r>
            <a:r>
              <a:rPr lang="vi-VN" sz="2400">
                <a:solidFill>
                  <a:schemeClr val="bg1"/>
                </a:solidFill>
                <a:latin typeface="Times New Roman" panose="02020603050405020304" pitchFamily="18" charset="0"/>
                <a:cs typeface="Times New Roman" panose="02020603050405020304" pitchFamily="18" charset="0"/>
              </a:rPr>
              <a:t>hân vật : Ban trưởng nhà giam, cảnh trưởng, huyện trưởng</a:t>
            </a:r>
            <a:endParaRPr lang="en-US" sz="2400">
              <a:solidFill>
                <a:schemeClr val="bg1"/>
              </a:solidFill>
              <a:latin typeface="Times New Roman" panose="02020603050405020304" pitchFamily="18" charset="0"/>
              <a:cs typeface="Times New Roman" panose="02020603050405020304" pitchFamily="18" charset="0"/>
            </a:endParaRPr>
          </a:p>
          <a:p>
            <a:pPr algn="ctr" defTabSz="1219170">
              <a:buClrTx/>
            </a:pPr>
            <a:r>
              <a:rPr lang="vi-VN" sz="24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a:solidFill>
                  <a:schemeClr val="bg1"/>
                </a:solidFill>
                <a:latin typeface="Times New Roman" panose="02020603050405020304" pitchFamily="18" charset="0"/>
                <a:cs typeface="Times New Roman" panose="02020603050405020304" pitchFamily="18" charset="0"/>
              </a:rPr>
              <a:t> </a:t>
            </a:r>
            <a:r>
              <a:rPr lang="vi-VN" sz="2400" i="1">
                <a:solidFill>
                  <a:schemeClr val="bg1"/>
                </a:solidFill>
                <a:latin typeface="Times New Roman" panose="02020603050405020304" pitchFamily="18" charset="0"/>
                <a:cs typeface="Times New Roman" panose="02020603050405020304" pitchFamily="18" charset="0"/>
              </a:rPr>
              <a:t>nhân công chức, viên chức thuộc bộ máy chính quyền, những người thuộc giai cấp thống trị trong xã hội.</a:t>
            </a:r>
            <a:endParaRPr lang="en-US" sz="2400" i="1">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3BD26BF5-C37F-A501-0E82-766C2130B035}"/>
              </a:ext>
            </a:extLst>
          </p:cNvPr>
          <p:cNvSpPr txBox="1"/>
          <p:nvPr/>
        </p:nvSpPr>
        <p:spPr>
          <a:xfrm>
            <a:off x="5372169" y="2902011"/>
            <a:ext cx="3430986" cy="1938992"/>
          </a:xfrm>
          <a:prstGeom prst="rect">
            <a:avLst/>
          </a:prstGeom>
          <a:noFill/>
        </p:spPr>
        <p:txBody>
          <a:bodyPr wrap="square">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Châm</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biếm, đả kích, tố cáo tình trạng mục nát, “nhà dột từ nóc" mà tác giả chứng kiến ở L</a:t>
            </a:r>
            <a:r>
              <a:rPr lang="en-US" sz="2400" dirty="0" err="1">
                <a:solidFill>
                  <a:schemeClr val="bg1"/>
                </a:solidFill>
                <a:latin typeface="Times New Roman" panose="02020603050405020304" pitchFamily="18" charset="0"/>
                <a:cs typeface="Times New Roman" panose="02020603050405020304" pitchFamily="18" charset="0"/>
              </a:rPr>
              <a:t>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Tâ</a:t>
            </a:r>
            <a:r>
              <a:rPr lang="vi-VN" sz="2400" dirty="0">
                <a:solidFill>
                  <a:schemeClr val="bg1"/>
                </a:solidFill>
                <a:latin typeface="Times New Roman" panose="02020603050405020304" pitchFamily="18" charset="0"/>
                <a:cs typeface="Times New Roman" panose="02020603050405020304" pitchFamily="18" charset="0"/>
              </a:rPr>
              <a:t>n thời bấy giờ.</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37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0" name="Google Shape;2377;p89">
            <a:extLst>
              <a:ext uri="{FF2B5EF4-FFF2-40B4-BE49-F238E27FC236}">
                <a16:creationId xmlns:a16="http://schemas.microsoft.com/office/drawing/2014/main" id="{5DE6A6BE-2CE2-EB5D-8285-4200428CD650}"/>
              </a:ext>
            </a:extLst>
          </p:cNvPr>
          <p:cNvGrpSpPr/>
          <p:nvPr/>
        </p:nvGrpSpPr>
        <p:grpSpPr>
          <a:xfrm>
            <a:off x="6145452" y="2367977"/>
            <a:ext cx="2908489" cy="2774268"/>
            <a:chOff x="5048729" y="1803650"/>
            <a:chExt cx="3228846" cy="3339845"/>
          </a:xfrm>
        </p:grpSpPr>
        <p:sp>
          <p:nvSpPr>
            <p:cNvPr id="51" name="Google Shape;2378;p89">
              <a:extLst>
                <a:ext uri="{FF2B5EF4-FFF2-40B4-BE49-F238E27FC236}">
                  <a16:creationId xmlns:a16="http://schemas.microsoft.com/office/drawing/2014/main" id="{55E297E1-1F69-4B41-2D43-F3FF80759061}"/>
                </a:ext>
              </a:extLst>
            </p:cNvPr>
            <p:cNvSpPr/>
            <p:nvPr/>
          </p:nvSpPr>
          <p:spPr>
            <a:xfrm flipH="1">
              <a:off x="6302287" y="4163918"/>
              <a:ext cx="1637173" cy="979577"/>
            </a:xfrm>
            <a:custGeom>
              <a:avLst/>
              <a:gdLst/>
              <a:ahLst/>
              <a:cxnLst/>
              <a:rect l="l" t="t" r="r" b="b"/>
              <a:pathLst>
                <a:path w="17049" h="10201" extrusionOk="0">
                  <a:moveTo>
                    <a:pt x="12495" y="0"/>
                  </a:moveTo>
                  <a:cubicBezTo>
                    <a:pt x="9639" y="0"/>
                    <a:pt x="5190" y="393"/>
                    <a:pt x="4451" y="864"/>
                  </a:cubicBezTo>
                  <a:cubicBezTo>
                    <a:pt x="4376" y="910"/>
                    <a:pt x="4293" y="975"/>
                    <a:pt x="4200" y="1059"/>
                  </a:cubicBezTo>
                  <a:cubicBezTo>
                    <a:pt x="4125" y="1124"/>
                    <a:pt x="4051" y="1198"/>
                    <a:pt x="3967" y="1272"/>
                  </a:cubicBezTo>
                  <a:cubicBezTo>
                    <a:pt x="2955" y="2267"/>
                    <a:pt x="1431" y="4385"/>
                    <a:pt x="1004" y="4998"/>
                  </a:cubicBezTo>
                  <a:cubicBezTo>
                    <a:pt x="920" y="5109"/>
                    <a:pt x="883" y="5175"/>
                    <a:pt x="883" y="5175"/>
                  </a:cubicBezTo>
                  <a:cubicBezTo>
                    <a:pt x="883" y="5175"/>
                    <a:pt x="474" y="7023"/>
                    <a:pt x="158" y="9049"/>
                  </a:cubicBezTo>
                  <a:cubicBezTo>
                    <a:pt x="102" y="9430"/>
                    <a:pt x="47" y="9811"/>
                    <a:pt x="0" y="10192"/>
                  </a:cubicBezTo>
                  <a:lnTo>
                    <a:pt x="8762" y="10192"/>
                  </a:lnTo>
                  <a:cubicBezTo>
                    <a:pt x="8762" y="10192"/>
                    <a:pt x="9328" y="8742"/>
                    <a:pt x="9774" y="7906"/>
                  </a:cubicBezTo>
                  <a:lnTo>
                    <a:pt x="9960" y="8640"/>
                  </a:lnTo>
                  <a:lnTo>
                    <a:pt x="10360" y="10201"/>
                  </a:lnTo>
                  <a:lnTo>
                    <a:pt x="17049" y="10201"/>
                  </a:lnTo>
                  <a:cubicBezTo>
                    <a:pt x="17049" y="10201"/>
                    <a:pt x="15674" y="780"/>
                    <a:pt x="14856" y="232"/>
                  </a:cubicBezTo>
                  <a:cubicBezTo>
                    <a:pt x="14614" y="70"/>
                    <a:pt x="13695" y="0"/>
                    <a:pt x="12495" y="0"/>
                  </a:cubicBezTo>
                  <a:close/>
                </a:path>
              </a:pathLst>
            </a:custGeom>
            <a:solidFill>
              <a:srgbClr val="00AC9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379;p89">
              <a:extLst>
                <a:ext uri="{FF2B5EF4-FFF2-40B4-BE49-F238E27FC236}">
                  <a16:creationId xmlns:a16="http://schemas.microsoft.com/office/drawing/2014/main" id="{C17085FA-BAFC-7252-A0BA-8839ABA43B32}"/>
                </a:ext>
              </a:extLst>
            </p:cNvPr>
            <p:cNvSpPr/>
            <p:nvPr/>
          </p:nvSpPr>
          <p:spPr>
            <a:xfrm flipH="1">
              <a:off x="7186507" y="4225568"/>
              <a:ext cx="529976" cy="917927"/>
            </a:xfrm>
            <a:custGeom>
              <a:avLst/>
              <a:gdLst/>
              <a:ahLst/>
              <a:cxnLst/>
              <a:rect l="l" t="t" r="r" b="b"/>
              <a:pathLst>
                <a:path w="5519" h="9559" extrusionOk="0">
                  <a:moveTo>
                    <a:pt x="5246" y="1"/>
                  </a:moveTo>
                  <a:cubicBezTo>
                    <a:pt x="5143" y="1"/>
                    <a:pt x="5044" y="60"/>
                    <a:pt x="5027" y="194"/>
                  </a:cubicBezTo>
                  <a:cubicBezTo>
                    <a:pt x="4888" y="1299"/>
                    <a:pt x="4442" y="2349"/>
                    <a:pt x="3708" y="3204"/>
                  </a:cubicBezTo>
                  <a:cubicBezTo>
                    <a:pt x="3104" y="3901"/>
                    <a:pt x="2110" y="4663"/>
                    <a:pt x="1116" y="4746"/>
                  </a:cubicBezTo>
                  <a:cubicBezTo>
                    <a:pt x="1227" y="4161"/>
                    <a:pt x="1330" y="3585"/>
                    <a:pt x="1432" y="3000"/>
                  </a:cubicBezTo>
                  <a:cubicBezTo>
                    <a:pt x="1580" y="2154"/>
                    <a:pt x="1729" y="1299"/>
                    <a:pt x="1878" y="454"/>
                  </a:cubicBezTo>
                  <a:cubicBezTo>
                    <a:pt x="1878" y="435"/>
                    <a:pt x="1878" y="426"/>
                    <a:pt x="1878" y="417"/>
                  </a:cubicBezTo>
                  <a:cubicBezTo>
                    <a:pt x="1869" y="374"/>
                    <a:pt x="1832" y="353"/>
                    <a:pt x="1791" y="353"/>
                  </a:cubicBezTo>
                  <a:cubicBezTo>
                    <a:pt x="1742" y="353"/>
                    <a:pt x="1689" y="384"/>
                    <a:pt x="1673" y="445"/>
                  </a:cubicBezTo>
                  <a:cubicBezTo>
                    <a:pt x="1664" y="510"/>
                    <a:pt x="1655" y="565"/>
                    <a:pt x="1645" y="630"/>
                  </a:cubicBezTo>
                  <a:cubicBezTo>
                    <a:pt x="1404" y="2005"/>
                    <a:pt x="1162" y="3380"/>
                    <a:pt x="911" y="4755"/>
                  </a:cubicBezTo>
                  <a:cubicBezTo>
                    <a:pt x="902" y="4811"/>
                    <a:pt x="893" y="4867"/>
                    <a:pt x="884" y="4923"/>
                  </a:cubicBezTo>
                  <a:cubicBezTo>
                    <a:pt x="865" y="5025"/>
                    <a:pt x="846" y="5127"/>
                    <a:pt x="828" y="5229"/>
                  </a:cubicBezTo>
                  <a:cubicBezTo>
                    <a:pt x="568" y="6623"/>
                    <a:pt x="298" y="8026"/>
                    <a:pt x="29" y="9419"/>
                  </a:cubicBezTo>
                  <a:cubicBezTo>
                    <a:pt x="20" y="9466"/>
                    <a:pt x="10" y="9512"/>
                    <a:pt x="1" y="9559"/>
                  </a:cubicBezTo>
                  <a:lnTo>
                    <a:pt x="205" y="9559"/>
                  </a:lnTo>
                  <a:cubicBezTo>
                    <a:pt x="345" y="8871"/>
                    <a:pt x="475" y="8193"/>
                    <a:pt x="596" y="7515"/>
                  </a:cubicBezTo>
                  <a:cubicBezTo>
                    <a:pt x="744" y="6753"/>
                    <a:pt x="884" y="5991"/>
                    <a:pt x="1023" y="5229"/>
                  </a:cubicBezTo>
                  <a:cubicBezTo>
                    <a:pt x="2110" y="5183"/>
                    <a:pt x="3206" y="4440"/>
                    <a:pt x="3894" y="3706"/>
                  </a:cubicBezTo>
                  <a:cubicBezTo>
                    <a:pt x="4786" y="2767"/>
                    <a:pt x="5334" y="1541"/>
                    <a:pt x="5492" y="268"/>
                  </a:cubicBezTo>
                  <a:cubicBezTo>
                    <a:pt x="5518" y="100"/>
                    <a:pt x="5379" y="1"/>
                    <a:pt x="5246"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380;p89">
              <a:extLst>
                <a:ext uri="{FF2B5EF4-FFF2-40B4-BE49-F238E27FC236}">
                  <a16:creationId xmlns:a16="http://schemas.microsoft.com/office/drawing/2014/main" id="{C3FD1331-145F-789E-724E-AC8CE43DC373}"/>
                </a:ext>
              </a:extLst>
            </p:cNvPr>
            <p:cNvSpPr/>
            <p:nvPr/>
          </p:nvSpPr>
          <p:spPr>
            <a:xfrm flipH="1">
              <a:off x="6901492" y="4791075"/>
              <a:ext cx="99388" cy="202522"/>
            </a:xfrm>
            <a:custGeom>
              <a:avLst/>
              <a:gdLst/>
              <a:ahLst/>
              <a:cxnLst/>
              <a:rect l="l" t="t" r="r" b="b"/>
              <a:pathLst>
                <a:path w="1035" h="2109" extrusionOk="0">
                  <a:moveTo>
                    <a:pt x="875" y="1"/>
                  </a:moveTo>
                  <a:cubicBezTo>
                    <a:pt x="867" y="1"/>
                    <a:pt x="857" y="4"/>
                    <a:pt x="846" y="9"/>
                  </a:cubicBezTo>
                  <a:cubicBezTo>
                    <a:pt x="511" y="167"/>
                    <a:pt x="0" y="1375"/>
                    <a:pt x="0" y="1375"/>
                  </a:cubicBezTo>
                  <a:lnTo>
                    <a:pt x="186" y="2109"/>
                  </a:lnTo>
                  <a:cubicBezTo>
                    <a:pt x="514" y="1127"/>
                    <a:pt x="1035" y="1"/>
                    <a:pt x="87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381;p89">
              <a:extLst>
                <a:ext uri="{FF2B5EF4-FFF2-40B4-BE49-F238E27FC236}">
                  <a16:creationId xmlns:a16="http://schemas.microsoft.com/office/drawing/2014/main" id="{4F42ABF6-2E57-C123-9D4C-C6BA82128C8E}"/>
                </a:ext>
              </a:extLst>
            </p:cNvPr>
            <p:cNvSpPr/>
            <p:nvPr/>
          </p:nvSpPr>
          <p:spPr>
            <a:xfrm flipH="1">
              <a:off x="5048729" y="2571489"/>
              <a:ext cx="691494" cy="448640"/>
            </a:xfrm>
            <a:custGeom>
              <a:avLst/>
              <a:gdLst/>
              <a:ahLst/>
              <a:cxnLst/>
              <a:rect l="l" t="t" r="r" b="b"/>
              <a:pathLst>
                <a:path w="7201" h="4672" extrusionOk="0">
                  <a:moveTo>
                    <a:pt x="4015" y="1"/>
                  </a:moveTo>
                  <a:cubicBezTo>
                    <a:pt x="3755" y="1"/>
                    <a:pt x="3532" y="290"/>
                    <a:pt x="3103" y="556"/>
                  </a:cubicBezTo>
                  <a:cubicBezTo>
                    <a:pt x="2555" y="881"/>
                    <a:pt x="1793" y="482"/>
                    <a:pt x="874" y="1058"/>
                  </a:cubicBezTo>
                  <a:cubicBezTo>
                    <a:pt x="205" y="1485"/>
                    <a:pt x="47" y="2182"/>
                    <a:pt x="19" y="2535"/>
                  </a:cubicBezTo>
                  <a:cubicBezTo>
                    <a:pt x="0" y="2656"/>
                    <a:pt x="10" y="2739"/>
                    <a:pt x="10" y="2739"/>
                  </a:cubicBezTo>
                  <a:lnTo>
                    <a:pt x="2295" y="4672"/>
                  </a:lnTo>
                  <a:cubicBezTo>
                    <a:pt x="2295" y="4672"/>
                    <a:pt x="2407" y="4653"/>
                    <a:pt x="2574" y="4625"/>
                  </a:cubicBezTo>
                  <a:cubicBezTo>
                    <a:pt x="3168" y="4514"/>
                    <a:pt x="4516" y="4254"/>
                    <a:pt x="4924" y="4189"/>
                  </a:cubicBezTo>
                  <a:cubicBezTo>
                    <a:pt x="5454" y="4096"/>
                    <a:pt x="5872" y="3771"/>
                    <a:pt x="6532" y="3027"/>
                  </a:cubicBezTo>
                  <a:cubicBezTo>
                    <a:pt x="7201" y="2293"/>
                    <a:pt x="6643" y="2182"/>
                    <a:pt x="6643" y="2182"/>
                  </a:cubicBezTo>
                  <a:cubicBezTo>
                    <a:pt x="6996" y="1541"/>
                    <a:pt x="6392" y="1448"/>
                    <a:pt x="6392" y="1448"/>
                  </a:cubicBezTo>
                  <a:cubicBezTo>
                    <a:pt x="6574" y="833"/>
                    <a:pt x="6241" y="749"/>
                    <a:pt x="6053" y="749"/>
                  </a:cubicBezTo>
                  <a:cubicBezTo>
                    <a:pt x="5990" y="749"/>
                    <a:pt x="5944" y="758"/>
                    <a:pt x="5937" y="760"/>
                  </a:cubicBezTo>
                  <a:cubicBezTo>
                    <a:pt x="5946" y="733"/>
                    <a:pt x="6076" y="259"/>
                    <a:pt x="5705" y="119"/>
                  </a:cubicBezTo>
                  <a:cubicBezTo>
                    <a:pt x="5675" y="108"/>
                    <a:pt x="5641" y="102"/>
                    <a:pt x="5605" y="102"/>
                  </a:cubicBezTo>
                  <a:cubicBezTo>
                    <a:pt x="5185" y="102"/>
                    <a:pt x="4413" y="835"/>
                    <a:pt x="4413" y="835"/>
                  </a:cubicBezTo>
                  <a:cubicBezTo>
                    <a:pt x="4413" y="835"/>
                    <a:pt x="4609" y="277"/>
                    <a:pt x="4228" y="64"/>
                  </a:cubicBezTo>
                  <a:cubicBezTo>
                    <a:pt x="4151" y="20"/>
                    <a:pt x="4082" y="1"/>
                    <a:pt x="4015"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382;p89">
              <a:extLst>
                <a:ext uri="{FF2B5EF4-FFF2-40B4-BE49-F238E27FC236}">
                  <a16:creationId xmlns:a16="http://schemas.microsoft.com/office/drawing/2014/main" id="{F5460E56-9898-709F-F514-F60E5B6181B8}"/>
                </a:ext>
              </a:extLst>
            </p:cNvPr>
            <p:cNvSpPr/>
            <p:nvPr/>
          </p:nvSpPr>
          <p:spPr>
            <a:xfrm flipH="1">
              <a:off x="5493049" y="2814919"/>
              <a:ext cx="247175" cy="205211"/>
            </a:xfrm>
            <a:custGeom>
              <a:avLst/>
              <a:gdLst/>
              <a:ahLst/>
              <a:cxnLst/>
              <a:rect l="l" t="t" r="r" b="b"/>
              <a:pathLst>
                <a:path w="2574" h="2137" extrusionOk="0">
                  <a:moveTo>
                    <a:pt x="19" y="0"/>
                  </a:moveTo>
                  <a:cubicBezTo>
                    <a:pt x="0" y="121"/>
                    <a:pt x="10" y="204"/>
                    <a:pt x="10" y="204"/>
                  </a:cubicBezTo>
                  <a:lnTo>
                    <a:pt x="2295" y="2137"/>
                  </a:lnTo>
                  <a:cubicBezTo>
                    <a:pt x="2295" y="2137"/>
                    <a:pt x="2407" y="2118"/>
                    <a:pt x="2574" y="2090"/>
                  </a:cubicBezTo>
                  <a:cubicBezTo>
                    <a:pt x="1728" y="1384"/>
                    <a:pt x="874" y="688"/>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383;p89">
              <a:extLst>
                <a:ext uri="{FF2B5EF4-FFF2-40B4-BE49-F238E27FC236}">
                  <a16:creationId xmlns:a16="http://schemas.microsoft.com/office/drawing/2014/main" id="{4F972426-C924-04AB-0372-60B40AAA223C}"/>
                </a:ext>
              </a:extLst>
            </p:cNvPr>
            <p:cNvSpPr/>
            <p:nvPr/>
          </p:nvSpPr>
          <p:spPr>
            <a:xfrm flipH="1">
              <a:off x="5310979" y="2647927"/>
              <a:ext cx="257066" cy="140296"/>
            </a:xfrm>
            <a:custGeom>
              <a:avLst/>
              <a:gdLst/>
              <a:ahLst/>
              <a:cxnLst/>
              <a:rect l="l" t="t" r="r" b="b"/>
              <a:pathLst>
                <a:path w="2677" h="1461" extrusionOk="0">
                  <a:moveTo>
                    <a:pt x="2624" y="1"/>
                  </a:moveTo>
                  <a:cubicBezTo>
                    <a:pt x="2611" y="1"/>
                    <a:pt x="2598" y="9"/>
                    <a:pt x="2593" y="20"/>
                  </a:cubicBezTo>
                  <a:cubicBezTo>
                    <a:pt x="2584" y="28"/>
                    <a:pt x="2171" y="577"/>
                    <a:pt x="1812" y="577"/>
                  </a:cubicBezTo>
                  <a:cubicBezTo>
                    <a:pt x="1761" y="577"/>
                    <a:pt x="1711" y="566"/>
                    <a:pt x="1663" y="541"/>
                  </a:cubicBezTo>
                  <a:cubicBezTo>
                    <a:pt x="1656" y="533"/>
                    <a:pt x="1649" y="530"/>
                    <a:pt x="1642" y="530"/>
                  </a:cubicBezTo>
                  <a:cubicBezTo>
                    <a:pt x="1631" y="530"/>
                    <a:pt x="1619" y="538"/>
                    <a:pt x="1608" y="550"/>
                  </a:cubicBezTo>
                  <a:cubicBezTo>
                    <a:pt x="1600" y="558"/>
                    <a:pt x="942" y="1381"/>
                    <a:pt x="344" y="1381"/>
                  </a:cubicBezTo>
                  <a:cubicBezTo>
                    <a:pt x="249" y="1381"/>
                    <a:pt x="155" y="1360"/>
                    <a:pt x="65" y="1312"/>
                  </a:cubicBezTo>
                  <a:cubicBezTo>
                    <a:pt x="59" y="1308"/>
                    <a:pt x="51" y="1306"/>
                    <a:pt x="43" y="1306"/>
                  </a:cubicBezTo>
                  <a:cubicBezTo>
                    <a:pt x="29" y="1306"/>
                    <a:pt x="16" y="1313"/>
                    <a:pt x="10" y="1330"/>
                  </a:cubicBezTo>
                  <a:cubicBezTo>
                    <a:pt x="0" y="1349"/>
                    <a:pt x="10" y="1377"/>
                    <a:pt x="28" y="1386"/>
                  </a:cubicBezTo>
                  <a:cubicBezTo>
                    <a:pt x="130" y="1442"/>
                    <a:pt x="242" y="1460"/>
                    <a:pt x="344" y="1460"/>
                  </a:cubicBezTo>
                  <a:cubicBezTo>
                    <a:pt x="929" y="1460"/>
                    <a:pt x="1533" y="773"/>
                    <a:pt x="1654" y="624"/>
                  </a:cubicBezTo>
                  <a:cubicBezTo>
                    <a:pt x="1707" y="647"/>
                    <a:pt x="1761" y="657"/>
                    <a:pt x="1815" y="657"/>
                  </a:cubicBezTo>
                  <a:cubicBezTo>
                    <a:pt x="2220" y="657"/>
                    <a:pt x="2641" y="91"/>
                    <a:pt x="2658" y="67"/>
                  </a:cubicBezTo>
                  <a:cubicBezTo>
                    <a:pt x="2676" y="48"/>
                    <a:pt x="2667" y="20"/>
                    <a:pt x="2648" y="11"/>
                  </a:cubicBezTo>
                  <a:cubicBezTo>
                    <a:pt x="2641" y="4"/>
                    <a:pt x="2633" y="1"/>
                    <a:pt x="2624"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384;p89">
              <a:extLst>
                <a:ext uri="{FF2B5EF4-FFF2-40B4-BE49-F238E27FC236}">
                  <a16:creationId xmlns:a16="http://schemas.microsoft.com/office/drawing/2014/main" id="{AC566EC2-F0F7-AB95-6DEE-D88873E4BBAC}"/>
                </a:ext>
              </a:extLst>
            </p:cNvPr>
            <p:cNvSpPr/>
            <p:nvPr/>
          </p:nvSpPr>
          <p:spPr>
            <a:xfrm flipH="1">
              <a:off x="5165593" y="2640533"/>
              <a:ext cx="230274" cy="128965"/>
            </a:xfrm>
            <a:custGeom>
              <a:avLst/>
              <a:gdLst/>
              <a:ahLst/>
              <a:cxnLst/>
              <a:rect l="l" t="t" r="r" b="b"/>
              <a:pathLst>
                <a:path w="2398" h="1343" extrusionOk="0">
                  <a:moveTo>
                    <a:pt x="2358" y="1"/>
                  </a:moveTo>
                  <a:cubicBezTo>
                    <a:pt x="2352" y="1"/>
                    <a:pt x="2347" y="2"/>
                    <a:pt x="2342" y="4"/>
                  </a:cubicBezTo>
                  <a:cubicBezTo>
                    <a:pt x="2286" y="23"/>
                    <a:pt x="1134" y="450"/>
                    <a:pt x="911" y="1101"/>
                  </a:cubicBezTo>
                  <a:cubicBezTo>
                    <a:pt x="872" y="1098"/>
                    <a:pt x="804" y="1094"/>
                    <a:pt x="720" y="1094"/>
                  </a:cubicBezTo>
                  <a:cubicBezTo>
                    <a:pt x="506" y="1094"/>
                    <a:pt x="193" y="1121"/>
                    <a:pt x="19" y="1268"/>
                  </a:cubicBezTo>
                  <a:cubicBezTo>
                    <a:pt x="1" y="1277"/>
                    <a:pt x="1" y="1305"/>
                    <a:pt x="19" y="1324"/>
                  </a:cubicBezTo>
                  <a:cubicBezTo>
                    <a:pt x="28" y="1333"/>
                    <a:pt x="38" y="1342"/>
                    <a:pt x="47" y="1342"/>
                  </a:cubicBezTo>
                  <a:cubicBezTo>
                    <a:pt x="56" y="1342"/>
                    <a:pt x="66" y="1333"/>
                    <a:pt x="75" y="1333"/>
                  </a:cubicBezTo>
                  <a:cubicBezTo>
                    <a:pt x="217" y="1207"/>
                    <a:pt x="489" y="1181"/>
                    <a:pt x="688" y="1181"/>
                  </a:cubicBezTo>
                  <a:cubicBezTo>
                    <a:pt x="826" y="1181"/>
                    <a:pt x="930" y="1194"/>
                    <a:pt x="930" y="1194"/>
                  </a:cubicBezTo>
                  <a:cubicBezTo>
                    <a:pt x="957" y="1194"/>
                    <a:pt x="976" y="1184"/>
                    <a:pt x="976" y="1156"/>
                  </a:cubicBezTo>
                  <a:cubicBezTo>
                    <a:pt x="1162" y="525"/>
                    <a:pt x="2360" y="88"/>
                    <a:pt x="2370" y="79"/>
                  </a:cubicBezTo>
                  <a:cubicBezTo>
                    <a:pt x="2388" y="69"/>
                    <a:pt x="2398" y="51"/>
                    <a:pt x="2398" y="23"/>
                  </a:cubicBezTo>
                  <a:cubicBezTo>
                    <a:pt x="2391" y="9"/>
                    <a:pt x="2374" y="1"/>
                    <a:pt x="2358"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385;p89">
              <a:extLst>
                <a:ext uri="{FF2B5EF4-FFF2-40B4-BE49-F238E27FC236}">
                  <a16:creationId xmlns:a16="http://schemas.microsoft.com/office/drawing/2014/main" id="{CA2900DD-A691-604D-E285-4DAFA654FE49}"/>
                </a:ext>
              </a:extLst>
            </p:cNvPr>
            <p:cNvSpPr/>
            <p:nvPr/>
          </p:nvSpPr>
          <p:spPr>
            <a:xfrm flipH="1">
              <a:off x="5123628" y="2705735"/>
              <a:ext cx="230274" cy="128869"/>
            </a:xfrm>
            <a:custGeom>
              <a:avLst/>
              <a:gdLst/>
              <a:ahLst/>
              <a:cxnLst/>
              <a:rect l="l" t="t" r="r" b="b"/>
              <a:pathLst>
                <a:path w="2398" h="1342" extrusionOk="0">
                  <a:moveTo>
                    <a:pt x="2351" y="0"/>
                  </a:moveTo>
                  <a:cubicBezTo>
                    <a:pt x="2346" y="0"/>
                    <a:pt x="2339" y="1"/>
                    <a:pt x="2332" y="4"/>
                  </a:cubicBezTo>
                  <a:cubicBezTo>
                    <a:pt x="2286" y="22"/>
                    <a:pt x="1134" y="449"/>
                    <a:pt x="911" y="1109"/>
                  </a:cubicBezTo>
                  <a:cubicBezTo>
                    <a:pt x="866" y="1103"/>
                    <a:pt x="783" y="1096"/>
                    <a:pt x="683" y="1096"/>
                  </a:cubicBezTo>
                  <a:cubicBezTo>
                    <a:pt x="469" y="1096"/>
                    <a:pt x="177" y="1128"/>
                    <a:pt x="19" y="1267"/>
                  </a:cubicBezTo>
                  <a:cubicBezTo>
                    <a:pt x="0" y="1286"/>
                    <a:pt x="0" y="1304"/>
                    <a:pt x="9" y="1323"/>
                  </a:cubicBezTo>
                  <a:cubicBezTo>
                    <a:pt x="19" y="1332"/>
                    <a:pt x="28" y="1341"/>
                    <a:pt x="47" y="1341"/>
                  </a:cubicBezTo>
                  <a:cubicBezTo>
                    <a:pt x="56" y="1341"/>
                    <a:pt x="65" y="1341"/>
                    <a:pt x="65" y="1332"/>
                  </a:cubicBezTo>
                  <a:cubicBezTo>
                    <a:pt x="213" y="1206"/>
                    <a:pt x="484" y="1180"/>
                    <a:pt x="683" y="1180"/>
                  </a:cubicBezTo>
                  <a:cubicBezTo>
                    <a:pt x="822" y="1180"/>
                    <a:pt x="925" y="1193"/>
                    <a:pt x="929" y="1193"/>
                  </a:cubicBezTo>
                  <a:cubicBezTo>
                    <a:pt x="948" y="1193"/>
                    <a:pt x="966" y="1183"/>
                    <a:pt x="976" y="1165"/>
                  </a:cubicBezTo>
                  <a:cubicBezTo>
                    <a:pt x="1162" y="524"/>
                    <a:pt x="2351" y="87"/>
                    <a:pt x="2360" y="78"/>
                  </a:cubicBezTo>
                  <a:cubicBezTo>
                    <a:pt x="2388" y="78"/>
                    <a:pt x="2397" y="50"/>
                    <a:pt x="2388" y="31"/>
                  </a:cubicBezTo>
                  <a:cubicBezTo>
                    <a:pt x="2381" y="11"/>
                    <a:pt x="2369" y="0"/>
                    <a:pt x="2351"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386;p89">
              <a:extLst>
                <a:ext uri="{FF2B5EF4-FFF2-40B4-BE49-F238E27FC236}">
                  <a16:creationId xmlns:a16="http://schemas.microsoft.com/office/drawing/2014/main" id="{396C768E-0E30-1C3D-AFB1-3D28FD2524B9}"/>
                </a:ext>
              </a:extLst>
            </p:cNvPr>
            <p:cNvSpPr/>
            <p:nvPr/>
          </p:nvSpPr>
          <p:spPr>
            <a:xfrm flipH="1">
              <a:off x="5098661" y="2777084"/>
              <a:ext cx="230274" cy="128869"/>
            </a:xfrm>
            <a:custGeom>
              <a:avLst/>
              <a:gdLst/>
              <a:ahLst/>
              <a:cxnLst/>
              <a:rect l="l" t="t" r="r" b="b"/>
              <a:pathLst>
                <a:path w="2398" h="1342" extrusionOk="0">
                  <a:moveTo>
                    <a:pt x="2357" y="0"/>
                  </a:moveTo>
                  <a:cubicBezTo>
                    <a:pt x="2351" y="0"/>
                    <a:pt x="2346" y="1"/>
                    <a:pt x="2342" y="4"/>
                  </a:cubicBezTo>
                  <a:cubicBezTo>
                    <a:pt x="2286" y="22"/>
                    <a:pt x="1134" y="450"/>
                    <a:pt x="911" y="1109"/>
                  </a:cubicBezTo>
                  <a:cubicBezTo>
                    <a:pt x="866" y="1103"/>
                    <a:pt x="784" y="1097"/>
                    <a:pt x="685" y="1097"/>
                  </a:cubicBezTo>
                  <a:cubicBezTo>
                    <a:pt x="473" y="1097"/>
                    <a:pt x="184" y="1128"/>
                    <a:pt x="19" y="1267"/>
                  </a:cubicBezTo>
                  <a:cubicBezTo>
                    <a:pt x="0" y="1286"/>
                    <a:pt x="0" y="1314"/>
                    <a:pt x="19" y="1332"/>
                  </a:cubicBezTo>
                  <a:cubicBezTo>
                    <a:pt x="28" y="1342"/>
                    <a:pt x="37" y="1342"/>
                    <a:pt x="47" y="1342"/>
                  </a:cubicBezTo>
                  <a:cubicBezTo>
                    <a:pt x="56" y="1342"/>
                    <a:pt x="65" y="1342"/>
                    <a:pt x="75" y="1332"/>
                  </a:cubicBezTo>
                  <a:cubicBezTo>
                    <a:pt x="222" y="1207"/>
                    <a:pt x="509" y="1183"/>
                    <a:pt x="709" y="1183"/>
                  </a:cubicBezTo>
                  <a:cubicBezTo>
                    <a:pt x="837" y="1183"/>
                    <a:pt x="929" y="1193"/>
                    <a:pt x="929" y="1193"/>
                  </a:cubicBezTo>
                  <a:cubicBezTo>
                    <a:pt x="957" y="1193"/>
                    <a:pt x="976" y="1184"/>
                    <a:pt x="976" y="1165"/>
                  </a:cubicBezTo>
                  <a:cubicBezTo>
                    <a:pt x="1162" y="533"/>
                    <a:pt x="2360" y="87"/>
                    <a:pt x="2369" y="87"/>
                  </a:cubicBezTo>
                  <a:cubicBezTo>
                    <a:pt x="2388" y="78"/>
                    <a:pt x="2397" y="50"/>
                    <a:pt x="2397" y="32"/>
                  </a:cubicBezTo>
                  <a:cubicBezTo>
                    <a:pt x="2390" y="11"/>
                    <a:pt x="2373" y="0"/>
                    <a:pt x="23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387;p89">
              <a:extLst>
                <a:ext uri="{FF2B5EF4-FFF2-40B4-BE49-F238E27FC236}">
                  <a16:creationId xmlns:a16="http://schemas.microsoft.com/office/drawing/2014/main" id="{2BEF69A6-F342-1C23-8BC1-F4D611CEF732}"/>
                </a:ext>
              </a:extLst>
            </p:cNvPr>
            <p:cNvSpPr/>
            <p:nvPr/>
          </p:nvSpPr>
          <p:spPr>
            <a:xfrm flipH="1">
              <a:off x="5467138" y="2689219"/>
              <a:ext cx="2810437" cy="2047498"/>
            </a:xfrm>
            <a:custGeom>
              <a:avLst/>
              <a:gdLst/>
              <a:ahLst/>
              <a:cxnLst/>
              <a:rect l="l" t="t" r="r" b="b"/>
              <a:pathLst>
                <a:path w="29267" h="21322" extrusionOk="0">
                  <a:moveTo>
                    <a:pt x="13240" y="1"/>
                  </a:moveTo>
                  <a:cubicBezTo>
                    <a:pt x="12807" y="1"/>
                    <a:pt x="12543" y="36"/>
                    <a:pt x="12543" y="36"/>
                  </a:cubicBezTo>
                  <a:lnTo>
                    <a:pt x="7786" y="872"/>
                  </a:lnTo>
                  <a:cubicBezTo>
                    <a:pt x="7405" y="1012"/>
                    <a:pt x="7033" y="1179"/>
                    <a:pt x="6680" y="1365"/>
                  </a:cubicBezTo>
                  <a:cubicBezTo>
                    <a:pt x="3809" y="2861"/>
                    <a:pt x="1923" y="5741"/>
                    <a:pt x="966" y="8258"/>
                  </a:cubicBezTo>
                  <a:cubicBezTo>
                    <a:pt x="0" y="10832"/>
                    <a:pt x="46" y="13025"/>
                    <a:pt x="46" y="13025"/>
                  </a:cubicBezTo>
                  <a:lnTo>
                    <a:pt x="6086" y="13006"/>
                  </a:lnTo>
                  <a:lnTo>
                    <a:pt x="3484" y="21321"/>
                  </a:lnTo>
                  <a:cubicBezTo>
                    <a:pt x="7126" y="20578"/>
                    <a:pt x="7916" y="17010"/>
                    <a:pt x="7916" y="17010"/>
                  </a:cubicBezTo>
                  <a:cubicBezTo>
                    <a:pt x="8114" y="17786"/>
                    <a:pt x="8563" y="18063"/>
                    <a:pt x="9268" y="18063"/>
                  </a:cubicBezTo>
                  <a:cubicBezTo>
                    <a:pt x="9821" y="18063"/>
                    <a:pt x="10531" y="17893"/>
                    <a:pt x="11400" y="17661"/>
                  </a:cubicBezTo>
                  <a:cubicBezTo>
                    <a:pt x="13379" y="17131"/>
                    <a:pt x="18991" y="15803"/>
                    <a:pt x="18991" y="15803"/>
                  </a:cubicBezTo>
                  <a:cubicBezTo>
                    <a:pt x="18991" y="15803"/>
                    <a:pt x="18424" y="14409"/>
                    <a:pt x="18043" y="13006"/>
                  </a:cubicBezTo>
                  <a:cubicBezTo>
                    <a:pt x="17662" y="11603"/>
                    <a:pt x="18312" y="10507"/>
                    <a:pt x="18312" y="10507"/>
                  </a:cubicBezTo>
                  <a:cubicBezTo>
                    <a:pt x="18312" y="10507"/>
                    <a:pt x="19004" y="11440"/>
                    <a:pt x="20511" y="11440"/>
                  </a:cubicBezTo>
                  <a:cubicBezTo>
                    <a:pt x="21032" y="11440"/>
                    <a:pt x="21651" y="11328"/>
                    <a:pt x="22372" y="11027"/>
                  </a:cubicBezTo>
                  <a:cubicBezTo>
                    <a:pt x="23757" y="10442"/>
                    <a:pt x="26748" y="7014"/>
                    <a:pt x="28300" y="5165"/>
                  </a:cubicBezTo>
                  <a:cubicBezTo>
                    <a:pt x="28328" y="5127"/>
                    <a:pt x="28356" y="5090"/>
                    <a:pt x="28384" y="5053"/>
                  </a:cubicBezTo>
                  <a:cubicBezTo>
                    <a:pt x="28922" y="4403"/>
                    <a:pt x="29266" y="3975"/>
                    <a:pt x="29266" y="3975"/>
                  </a:cubicBezTo>
                  <a:cubicBezTo>
                    <a:pt x="29201" y="3901"/>
                    <a:pt x="29118" y="3799"/>
                    <a:pt x="29025" y="3706"/>
                  </a:cubicBezTo>
                  <a:cubicBezTo>
                    <a:pt x="28988" y="3669"/>
                    <a:pt x="28960" y="3641"/>
                    <a:pt x="28922" y="3604"/>
                  </a:cubicBezTo>
                  <a:cubicBezTo>
                    <a:pt x="28709" y="3390"/>
                    <a:pt x="28439" y="3139"/>
                    <a:pt x="28151" y="2879"/>
                  </a:cubicBezTo>
                  <a:cubicBezTo>
                    <a:pt x="28123" y="2851"/>
                    <a:pt x="28086" y="2814"/>
                    <a:pt x="28049" y="2786"/>
                  </a:cubicBezTo>
                  <a:cubicBezTo>
                    <a:pt x="27789" y="2554"/>
                    <a:pt x="27510" y="2312"/>
                    <a:pt x="27250" y="2089"/>
                  </a:cubicBezTo>
                  <a:cubicBezTo>
                    <a:pt x="27213" y="2052"/>
                    <a:pt x="27176" y="2024"/>
                    <a:pt x="27148" y="1997"/>
                  </a:cubicBezTo>
                  <a:cubicBezTo>
                    <a:pt x="26841" y="1736"/>
                    <a:pt x="26553" y="1495"/>
                    <a:pt x="26321" y="1309"/>
                  </a:cubicBezTo>
                  <a:cubicBezTo>
                    <a:pt x="26293" y="1281"/>
                    <a:pt x="26256" y="1253"/>
                    <a:pt x="26219" y="1225"/>
                  </a:cubicBezTo>
                  <a:cubicBezTo>
                    <a:pt x="25959" y="1002"/>
                    <a:pt x="25791" y="872"/>
                    <a:pt x="25791" y="872"/>
                  </a:cubicBezTo>
                  <a:cubicBezTo>
                    <a:pt x="25373" y="1030"/>
                    <a:pt x="24955" y="1272"/>
                    <a:pt x="24556" y="1551"/>
                  </a:cubicBezTo>
                  <a:cubicBezTo>
                    <a:pt x="24519" y="1578"/>
                    <a:pt x="24481" y="1597"/>
                    <a:pt x="24435" y="1625"/>
                  </a:cubicBezTo>
                  <a:cubicBezTo>
                    <a:pt x="23116" y="2573"/>
                    <a:pt x="21936" y="3948"/>
                    <a:pt x="21360" y="4663"/>
                  </a:cubicBezTo>
                  <a:cubicBezTo>
                    <a:pt x="21360" y="4663"/>
                    <a:pt x="21360" y="4672"/>
                    <a:pt x="21360" y="4672"/>
                  </a:cubicBezTo>
                  <a:cubicBezTo>
                    <a:pt x="21127" y="4960"/>
                    <a:pt x="20988" y="5146"/>
                    <a:pt x="20988" y="5146"/>
                  </a:cubicBezTo>
                  <a:cubicBezTo>
                    <a:pt x="20988" y="5146"/>
                    <a:pt x="20644" y="4152"/>
                    <a:pt x="18294" y="1876"/>
                  </a:cubicBezTo>
                  <a:cubicBezTo>
                    <a:pt x="17151" y="779"/>
                    <a:pt x="15767" y="315"/>
                    <a:pt x="14642" y="120"/>
                  </a:cubicBezTo>
                  <a:cubicBezTo>
                    <a:pt x="14093" y="26"/>
                    <a:pt x="13606" y="1"/>
                    <a:pt x="13240"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388;p89">
              <a:extLst>
                <a:ext uri="{FF2B5EF4-FFF2-40B4-BE49-F238E27FC236}">
                  <a16:creationId xmlns:a16="http://schemas.microsoft.com/office/drawing/2014/main" id="{C46C8F5C-4F54-85C4-40B8-50AE6266881F}"/>
                </a:ext>
              </a:extLst>
            </p:cNvPr>
            <p:cNvSpPr/>
            <p:nvPr/>
          </p:nvSpPr>
          <p:spPr>
            <a:xfrm flipH="1">
              <a:off x="6870576" y="2689603"/>
              <a:ext cx="777055" cy="304695"/>
            </a:xfrm>
            <a:custGeom>
              <a:avLst/>
              <a:gdLst/>
              <a:ahLst/>
              <a:cxnLst/>
              <a:rect l="l" t="t" r="r" b="b"/>
              <a:pathLst>
                <a:path w="8092" h="3173" extrusionOk="0">
                  <a:moveTo>
                    <a:pt x="6660" y="0"/>
                  </a:moveTo>
                  <a:cubicBezTo>
                    <a:pt x="6239" y="0"/>
                    <a:pt x="5983" y="32"/>
                    <a:pt x="5983" y="32"/>
                  </a:cubicBezTo>
                  <a:lnTo>
                    <a:pt x="1226" y="868"/>
                  </a:lnTo>
                  <a:cubicBezTo>
                    <a:pt x="836" y="1008"/>
                    <a:pt x="473" y="1166"/>
                    <a:pt x="120" y="1351"/>
                  </a:cubicBezTo>
                  <a:cubicBezTo>
                    <a:pt x="14" y="1997"/>
                    <a:pt x="0" y="3172"/>
                    <a:pt x="1393" y="3172"/>
                  </a:cubicBezTo>
                  <a:cubicBezTo>
                    <a:pt x="1464" y="3172"/>
                    <a:pt x="1538" y="3169"/>
                    <a:pt x="1616" y="3163"/>
                  </a:cubicBezTo>
                  <a:cubicBezTo>
                    <a:pt x="3809" y="2977"/>
                    <a:pt x="4394" y="1565"/>
                    <a:pt x="4394" y="1565"/>
                  </a:cubicBezTo>
                  <a:cubicBezTo>
                    <a:pt x="4394" y="1565"/>
                    <a:pt x="5232" y="1901"/>
                    <a:pt x="6113" y="1901"/>
                  </a:cubicBezTo>
                  <a:cubicBezTo>
                    <a:pt x="6850" y="1901"/>
                    <a:pt x="7618" y="1666"/>
                    <a:pt x="7952" y="803"/>
                  </a:cubicBezTo>
                  <a:cubicBezTo>
                    <a:pt x="8055" y="543"/>
                    <a:pt x="8092" y="320"/>
                    <a:pt x="8082" y="116"/>
                  </a:cubicBezTo>
                  <a:cubicBezTo>
                    <a:pt x="7523" y="25"/>
                    <a:pt x="7029" y="0"/>
                    <a:pt x="6660"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389;p89">
              <a:extLst>
                <a:ext uri="{FF2B5EF4-FFF2-40B4-BE49-F238E27FC236}">
                  <a16:creationId xmlns:a16="http://schemas.microsoft.com/office/drawing/2014/main" id="{EE95CC45-AE01-7A05-FFFC-FF2D654C6E3B}"/>
                </a:ext>
              </a:extLst>
            </p:cNvPr>
            <p:cNvSpPr/>
            <p:nvPr/>
          </p:nvSpPr>
          <p:spPr>
            <a:xfrm flipH="1">
              <a:off x="6226414" y="3137861"/>
              <a:ext cx="73269" cy="261099"/>
            </a:xfrm>
            <a:custGeom>
              <a:avLst/>
              <a:gdLst/>
              <a:ahLst/>
              <a:cxnLst/>
              <a:rect l="l" t="t" r="r" b="b"/>
              <a:pathLst>
                <a:path w="763" h="2719" extrusionOk="0">
                  <a:moveTo>
                    <a:pt x="763" y="0"/>
                  </a:moveTo>
                  <a:lnTo>
                    <a:pt x="763" y="0"/>
                  </a:lnTo>
                  <a:cubicBezTo>
                    <a:pt x="530" y="288"/>
                    <a:pt x="391" y="474"/>
                    <a:pt x="391" y="474"/>
                  </a:cubicBezTo>
                  <a:cubicBezTo>
                    <a:pt x="391" y="474"/>
                    <a:pt x="1" y="2258"/>
                    <a:pt x="122" y="2685"/>
                  </a:cubicBezTo>
                  <a:cubicBezTo>
                    <a:pt x="128" y="2708"/>
                    <a:pt x="135" y="2719"/>
                    <a:pt x="144" y="2719"/>
                  </a:cubicBezTo>
                  <a:cubicBezTo>
                    <a:pt x="251" y="2719"/>
                    <a:pt x="531" y="1049"/>
                    <a:pt x="763"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390;p89">
              <a:extLst>
                <a:ext uri="{FF2B5EF4-FFF2-40B4-BE49-F238E27FC236}">
                  <a16:creationId xmlns:a16="http://schemas.microsoft.com/office/drawing/2014/main" id="{000B705B-DAC2-4B4B-1F0E-9934FE79941A}"/>
                </a:ext>
              </a:extLst>
            </p:cNvPr>
            <p:cNvSpPr/>
            <p:nvPr/>
          </p:nvSpPr>
          <p:spPr>
            <a:xfrm flipH="1">
              <a:off x="6475320" y="3041449"/>
              <a:ext cx="190999" cy="652315"/>
            </a:xfrm>
            <a:custGeom>
              <a:avLst/>
              <a:gdLst/>
              <a:ahLst/>
              <a:cxnLst/>
              <a:rect l="l" t="t" r="r" b="b"/>
              <a:pathLst>
                <a:path w="1989" h="6793" extrusionOk="0">
                  <a:moveTo>
                    <a:pt x="65" y="1"/>
                  </a:moveTo>
                  <a:cubicBezTo>
                    <a:pt x="0" y="307"/>
                    <a:pt x="10" y="614"/>
                    <a:pt x="56" y="921"/>
                  </a:cubicBezTo>
                  <a:cubicBezTo>
                    <a:pt x="112" y="1227"/>
                    <a:pt x="214" y="1525"/>
                    <a:pt x="353" y="1803"/>
                  </a:cubicBezTo>
                  <a:cubicBezTo>
                    <a:pt x="483" y="2082"/>
                    <a:pt x="669" y="2342"/>
                    <a:pt x="855" y="2584"/>
                  </a:cubicBezTo>
                  <a:cubicBezTo>
                    <a:pt x="1041" y="2816"/>
                    <a:pt x="1208" y="3067"/>
                    <a:pt x="1357" y="3336"/>
                  </a:cubicBezTo>
                  <a:cubicBezTo>
                    <a:pt x="1496" y="3596"/>
                    <a:pt x="1617" y="3875"/>
                    <a:pt x="1701" y="4163"/>
                  </a:cubicBezTo>
                  <a:cubicBezTo>
                    <a:pt x="1784" y="4442"/>
                    <a:pt x="1840" y="4739"/>
                    <a:pt x="1849" y="5036"/>
                  </a:cubicBezTo>
                  <a:cubicBezTo>
                    <a:pt x="1849" y="5343"/>
                    <a:pt x="1831" y="5640"/>
                    <a:pt x="1756" y="5938"/>
                  </a:cubicBezTo>
                  <a:cubicBezTo>
                    <a:pt x="1728" y="6086"/>
                    <a:pt x="1682" y="6226"/>
                    <a:pt x="1636" y="6365"/>
                  </a:cubicBezTo>
                  <a:cubicBezTo>
                    <a:pt x="1617" y="6439"/>
                    <a:pt x="1580" y="6514"/>
                    <a:pt x="1552" y="6579"/>
                  </a:cubicBezTo>
                  <a:lnTo>
                    <a:pt x="1459" y="6792"/>
                  </a:lnTo>
                  <a:cubicBezTo>
                    <a:pt x="1775" y="6272"/>
                    <a:pt x="1979" y="5668"/>
                    <a:pt x="1979" y="5036"/>
                  </a:cubicBezTo>
                  <a:cubicBezTo>
                    <a:pt x="1989" y="4414"/>
                    <a:pt x="1803" y="3791"/>
                    <a:pt x="1505" y="3253"/>
                  </a:cubicBezTo>
                  <a:cubicBezTo>
                    <a:pt x="1357" y="2974"/>
                    <a:pt x="1180" y="2723"/>
                    <a:pt x="985" y="2481"/>
                  </a:cubicBezTo>
                  <a:lnTo>
                    <a:pt x="846" y="2305"/>
                  </a:lnTo>
                  <a:cubicBezTo>
                    <a:pt x="799" y="2240"/>
                    <a:pt x="753" y="2184"/>
                    <a:pt x="706" y="2119"/>
                  </a:cubicBezTo>
                  <a:cubicBezTo>
                    <a:pt x="669" y="2063"/>
                    <a:pt x="623" y="1998"/>
                    <a:pt x="586" y="1933"/>
                  </a:cubicBezTo>
                  <a:lnTo>
                    <a:pt x="465" y="1738"/>
                  </a:lnTo>
                  <a:cubicBezTo>
                    <a:pt x="325" y="1478"/>
                    <a:pt x="214" y="1199"/>
                    <a:pt x="140" y="902"/>
                  </a:cubicBezTo>
                  <a:cubicBezTo>
                    <a:pt x="75" y="614"/>
                    <a:pt x="37" y="307"/>
                    <a:pt x="6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91;p89">
              <a:extLst>
                <a:ext uri="{FF2B5EF4-FFF2-40B4-BE49-F238E27FC236}">
                  <a16:creationId xmlns:a16="http://schemas.microsoft.com/office/drawing/2014/main" id="{CE621E6F-ED5D-03A3-6454-7C9B815692BE}"/>
                </a:ext>
              </a:extLst>
            </p:cNvPr>
            <p:cNvSpPr/>
            <p:nvPr/>
          </p:nvSpPr>
          <p:spPr>
            <a:xfrm flipH="1">
              <a:off x="5491225" y="2806853"/>
              <a:ext cx="439998" cy="377484"/>
            </a:xfrm>
            <a:custGeom>
              <a:avLst/>
              <a:gdLst/>
              <a:ahLst/>
              <a:cxnLst/>
              <a:rect l="l" t="t" r="r" b="b"/>
              <a:pathLst>
                <a:path w="4582" h="3931" extrusionOk="0">
                  <a:moveTo>
                    <a:pt x="1785" y="0"/>
                  </a:moveTo>
                  <a:cubicBezTo>
                    <a:pt x="1460" y="279"/>
                    <a:pt x="1144" y="567"/>
                    <a:pt x="828" y="864"/>
                  </a:cubicBezTo>
                  <a:cubicBezTo>
                    <a:pt x="596" y="688"/>
                    <a:pt x="354" y="502"/>
                    <a:pt x="122" y="326"/>
                  </a:cubicBezTo>
                  <a:cubicBezTo>
                    <a:pt x="85" y="353"/>
                    <a:pt x="38" y="372"/>
                    <a:pt x="1" y="400"/>
                  </a:cubicBezTo>
                  <a:cubicBezTo>
                    <a:pt x="252" y="586"/>
                    <a:pt x="493" y="772"/>
                    <a:pt x="735" y="957"/>
                  </a:cubicBezTo>
                  <a:cubicBezTo>
                    <a:pt x="772" y="985"/>
                    <a:pt x="809" y="1013"/>
                    <a:pt x="846" y="1041"/>
                  </a:cubicBezTo>
                  <a:cubicBezTo>
                    <a:pt x="1116" y="1264"/>
                    <a:pt x="1395" y="1487"/>
                    <a:pt x="1664" y="1710"/>
                  </a:cubicBezTo>
                  <a:cubicBezTo>
                    <a:pt x="1701" y="1738"/>
                    <a:pt x="1738" y="1775"/>
                    <a:pt x="1776" y="1803"/>
                  </a:cubicBezTo>
                  <a:cubicBezTo>
                    <a:pt x="1859" y="1877"/>
                    <a:pt x="1943" y="1951"/>
                    <a:pt x="2026" y="2026"/>
                  </a:cubicBezTo>
                  <a:cubicBezTo>
                    <a:pt x="2212" y="2184"/>
                    <a:pt x="2389" y="2342"/>
                    <a:pt x="2556" y="2509"/>
                  </a:cubicBezTo>
                  <a:cubicBezTo>
                    <a:pt x="2593" y="2546"/>
                    <a:pt x="2621" y="2574"/>
                    <a:pt x="2649" y="2602"/>
                  </a:cubicBezTo>
                  <a:cubicBezTo>
                    <a:pt x="2900" y="2853"/>
                    <a:pt x="3151" y="3103"/>
                    <a:pt x="3383" y="3364"/>
                  </a:cubicBezTo>
                  <a:cubicBezTo>
                    <a:pt x="3411" y="3401"/>
                    <a:pt x="3439" y="3438"/>
                    <a:pt x="3466" y="3466"/>
                  </a:cubicBezTo>
                  <a:cubicBezTo>
                    <a:pt x="3606" y="3624"/>
                    <a:pt x="3736" y="3772"/>
                    <a:pt x="3866" y="3930"/>
                  </a:cubicBezTo>
                  <a:cubicBezTo>
                    <a:pt x="3894" y="3893"/>
                    <a:pt x="3922" y="3865"/>
                    <a:pt x="3950" y="3828"/>
                  </a:cubicBezTo>
                  <a:cubicBezTo>
                    <a:pt x="3829" y="3670"/>
                    <a:pt x="3699" y="3522"/>
                    <a:pt x="3578" y="3373"/>
                  </a:cubicBezTo>
                  <a:cubicBezTo>
                    <a:pt x="3903" y="3066"/>
                    <a:pt x="4247" y="2769"/>
                    <a:pt x="4581" y="2472"/>
                  </a:cubicBezTo>
                  <a:cubicBezTo>
                    <a:pt x="4554" y="2444"/>
                    <a:pt x="4526" y="2407"/>
                    <a:pt x="4488" y="2379"/>
                  </a:cubicBezTo>
                  <a:cubicBezTo>
                    <a:pt x="4145" y="2667"/>
                    <a:pt x="3810" y="2964"/>
                    <a:pt x="3485" y="3271"/>
                  </a:cubicBezTo>
                  <a:cubicBezTo>
                    <a:pt x="3439" y="3224"/>
                    <a:pt x="3392" y="3178"/>
                    <a:pt x="3346" y="3122"/>
                  </a:cubicBezTo>
                  <a:cubicBezTo>
                    <a:pt x="3151" y="2918"/>
                    <a:pt x="2955" y="2713"/>
                    <a:pt x="2751" y="2509"/>
                  </a:cubicBezTo>
                  <a:cubicBezTo>
                    <a:pt x="3067" y="2221"/>
                    <a:pt x="3392" y="1933"/>
                    <a:pt x="3717" y="1654"/>
                  </a:cubicBezTo>
                  <a:cubicBezTo>
                    <a:pt x="3689" y="1626"/>
                    <a:pt x="3652" y="1589"/>
                    <a:pt x="3615" y="1561"/>
                  </a:cubicBezTo>
                  <a:cubicBezTo>
                    <a:pt x="3290" y="1840"/>
                    <a:pt x="2974" y="2128"/>
                    <a:pt x="2658" y="2416"/>
                  </a:cubicBezTo>
                  <a:cubicBezTo>
                    <a:pt x="2398" y="2174"/>
                    <a:pt x="2138" y="1942"/>
                    <a:pt x="1868" y="1710"/>
                  </a:cubicBezTo>
                  <a:cubicBezTo>
                    <a:pt x="2175" y="1422"/>
                    <a:pt x="2491" y="1134"/>
                    <a:pt x="2816" y="864"/>
                  </a:cubicBezTo>
                  <a:cubicBezTo>
                    <a:pt x="2779" y="827"/>
                    <a:pt x="2742" y="799"/>
                    <a:pt x="2705" y="772"/>
                  </a:cubicBezTo>
                  <a:cubicBezTo>
                    <a:pt x="2389" y="1050"/>
                    <a:pt x="2073" y="1329"/>
                    <a:pt x="1766" y="1626"/>
                  </a:cubicBezTo>
                  <a:cubicBezTo>
                    <a:pt x="1534" y="1422"/>
                    <a:pt x="1292" y="1236"/>
                    <a:pt x="1060" y="1050"/>
                  </a:cubicBezTo>
                  <a:cubicBezTo>
                    <a:pt x="1014" y="1013"/>
                    <a:pt x="977" y="985"/>
                    <a:pt x="939" y="948"/>
                  </a:cubicBezTo>
                  <a:cubicBezTo>
                    <a:pt x="1246" y="651"/>
                    <a:pt x="1571" y="363"/>
                    <a:pt x="1887" y="84"/>
                  </a:cubicBezTo>
                  <a:cubicBezTo>
                    <a:pt x="1850" y="56"/>
                    <a:pt x="1822" y="28"/>
                    <a:pt x="1785"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392;p89">
              <a:extLst>
                <a:ext uri="{FF2B5EF4-FFF2-40B4-BE49-F238E27FC236}">
                  <a16:creationId xmlns:a16="http://schemas.microsoft.com/office/drawing/2014/main" id="{6BAD57AB-6502-C53B-D4A0-49D6276E07F5}"/>
                </a:ext>
              </a:extLst>
            </p:cNvPr>
            <p:cNvSpPr/>
            <p:nvPr/>
          </p:nvSpPr>
          <p:spPr>
            <a:xfrm flipH="1">
              <a:off x="6702819" y="2941580"/>
              <a:ext cx="1458850" cy="533625"/>
            </a:xfrm>
            <a:custGeom>
              <a:avLst/>
              <a:gdLst/>
              <a:ahLst/>
              <a:cxnLst/>
              <a:rect l="l" t="t" r="r" b="b"/>
              <a:pathLst>
                <a:path w="15192" h="5557" extrusionOk="0">
                  <a:moveTo>
                    <a:pt x="13147" y="0"/>
                  </a:moveTo>
                  <a:cubicBezTo>
                    <a:pt x="10713" y="744"/>
                    <a:pt x="8976" y="1989"/>
                    <a:pt x="8037" y="2945"/>
                  </a:cubicBezTo>
                  <a:cubicBezTo>
                    <a:pt x="7387" y="3605"/>
                    <a:pt x="7192" y="4163"/>
                    <a:pt x="7192" y="4163"/>
                  </a:cubicBezTo>
                  <a:cubicBezTo>
                    <a:pt x="6802" y="3735"/>
                    <a:pt x="6365" y="3521"/>
                    <a:pt x="5845" y="3317"/>
                  </a:cubicBezTo>
                  <a:cubicBezTo>
                    <a:pt x="3829" y="2527"/>
                    <a:pt x="1041" y="2527"/>
                    <a:pt x="1041" y="2527"/>
                  </a:cubicBezTo>
                  <a:cubicBezTo>
                    <a:pt x="447" y="2908"/>
                    <a:pt x="1" y="4014"/>
                    <a:pt x="1" y="4014"/>
                  </a:cubicBezTo>
                  <a:lnTo>
                    <a:pt x="122" y="4469"/>
                  </a:lnTo>
                  <a:lnTo>
                    <a:pt x="7118" y="5556"/>
                  </a:lnTo>
                  <a:cubicBezTo>
                    <a:pt x="7118" y="5556"/>
                    <a:pt x="14801" y="2407"/>
                    <a:pt x="14996" y="1626"/>
                  </a:cubicBezTo>
                  <a:cubicBezTo>
                    <a:pt x="15191" y="846"/>
                    <a:pt x="13147" y="0"/>
                    <a:pt x="13147"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93;p89">
              <a:extLst>
                <a:ext uri="{FF2B5EF4-FFF2-40B4-BE49-F238E27FC236}">
                  <a16:creationId xmlns:a16="http://schemas.microsoft.com/office/drawing/2014/main" id="{79F087F5-B88C-014D-F23E-40D2937E9DB7}"/>
                </a:ext>
              </a:extLst>
            </p:cNvPr>
            <p:cNvSpPr/>
            <p:nvPr/>
          </p:nvSpPr>
          <p:spPr>
            <a:xfrm flipH="1">
              <a:off x="6707333" y="3060174"/>
              <a:ext cx="1479304" cy="1053806"/>
            </a:xfrm>
            <a:custGeom>
              <a:avLst/>
              <a:gdLst/>
              <a:ahLst/>
              <a:cxnLst/>
              <a:rect l="l" t="t" r="r" b="b"/>
              <a:pathLst>
                <a:path w="15405" h="10974" extrusionOk="0">
                  <a:moveTo>
                    <a:pt x="15405" y="1"/>
                  </a:moveTo>
                  <a:lnTo>
                    <a:pt x="8474" y="2779"/>
                  </a:lnTo>
                  <a:cubicBezTo>
                    <a:pt x="8483" y="2835"/>
                    <a:pt x="8613" y="3587"/>
                    <a:pt x="7675" y="3792"/>
                  </a:cubicBezTo>
                  <a:cubicBezTo>
                    <a:pt x="7528" y="3823"/>
                    <a:pt x="7397" y="3837"/>
                    <a:pt x="7279" y="3837"/>
                  </a:cubicBezTo>
                  <a:cubicBezTo>
                    <a:pt x="6570" y="3837"/>
                    <a:pt x="6362" y="3340"/>
                    <a:pt x="6346" y="3308"/>
                  </a:cubicBezTo>
                  <a:cubicBezTo>
                    <a:pt x="5269" y="3160"/>
                    <a:pt x="1" y="2872"/>
                    <a:pt x="1" y="2872"/>
                  </a:cubicBezTo>
                  <a:lnTo>
                    <a:pt x="1" y="2872"/>
                  </a:lnTo>
                  <a:lnTo>
                    <a:pt x="4414" y="10871"/>
                  </a:lnTo>
                  <a:lnTo>
                    <a:pt x="8650" y="10945"/>
                  </a:lnTo>
                  <a:lnTo>
                    <a:pt x="9663" y="10973"/>
                  </a:lnTo>
                  <a:lnTo>
                    <a:pt x="10611" y="10648"/>
                  </a:lnTo>
                  <a:lnTo>
                    <a:pt x="15043" y="9143"/>
                  </a:lnTo>
                  <a:lnTo>
                    <a:pt x="15405" y="1"/>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94;p89">
              <a:extLst>
                <a:ext uri="{FF2B5EF4-FFF2-40B4-BE49-F238E27FC236}">
                  <a16:creationId xmlns:a16="http://schemas.microsoft.com/office/drawing/2014/main" id="{4B9CF714-C2DD-F942-6A9D-029EA6B637F2}"/>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95;p89">
              <a:extLst>
                <a:ext uri="{FF2B5EF4-FFF2-40B4-BE49-F238E27FC236}">
                  <a16:creationId xmlns:a16="http://schemas.microsoft.com/office/drawing/2014/main" id="{28E50819-3A17-3230-6D74-253160E77D1C}"/>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000000">
                <a:alpha val="615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96;p89">
              <a:extLst>
                <a:ext uri="{FF2B5EF4-FFF2-40B4-BE49-F238E27FC236}">
                  <a16:creationId xmlns:a16="http://schemas.microsoft.com/office/drawing/2014/main" id="{C6EE15C2-6D03-F88E-E22A-970706F81980}"/>
                </a:ext>
              </a:extLst>
            </p:cNvPr>
            <p:cNvSpPr/>
            <p:nvPr/>
          </p:nvSpPr>
          <p:spPr>
            <a:xfrm flipH="1">
              <a:off x="6703684" y="3046346"/>
              <a:ext cx="1485641" cy="398514"/>
            </a:xfrm>
            <a:custGeom>
              <a:avLst/>
              <a:gdLst/>
              <a:ahLst/>
              <a:cxnLst/>
              <a:rect l="l" t="t" r="r" b="b"/>
              <a:pathLst>
                <a:path w="15471" h="4150" extrusionOk="0">
                  <a:moveTo>
                    <a:pt x="15286" y="1"/>
                  </a:moveTo>
                  <a:cubicBezTo>
                    <a:pt x="15264" y="1"/>
                    <a:pt x="15241" y="5"/>
                    <a:pt x="15219" y="15"/>
                  </a:cubicBezTo>
                  <a:lnTo>
                    <a:pt x="8437" y="2765"/>
                  </a:lnTo>
                  <a:cubicBezTo>
                    <a:pt x="8363" y="2793"/>
                    <a:pt x="8325" y="2876"/>
                    <a:pt x="8335" y="2951"/>
                  </a:cubicBezTo>
                  <a:cubicBezTo>
                    <a:pt x="8363" y="3062"/>
                    <a:pt x="8428" y="3601"/>
                    <a:pt x="7666" y="3768"/>
                  </a:cubicBezTo>
                  <a:cubicBezTo>
                    <a:pt x="7532" y="3798"/>
                    <a:pt x="7412" y="3810"/>
                    <a:pt x="7306" y="3810"/>
                  </a:cubicBezTo>
                  <a:cubicBezTo>
                    <a:pt x="6709" y="3810"/>
                    <a:pt x="6540" y="3411"/>
                    <a:pt x="6532" y="3387"/>
                  </a:cubicBezTo>
                  <a:cubicBezTo>
                    <a:pt x="6532" y="3387"/>
                    <a:pt x="6532" y="3378"/>
                    <a:pt x="6523" y="3369"/>
                  </a:cubicBezTo>
                  <a:cubicBezTo>
                    <a:pt x="6504" y="3322"/>
                    <a:pt x="6458" y="3295"/>
                    <a:pt x="6402" y="3285"/>
                  </a:cubicBezTo>
                  <a:cubicBezTo>
                    <a:pt x="5324" y="3137"/>
                    <a:pt x="391" y="2821"/>
                    <a:pt x="187" y="2802"/>
                  </a:cubicBezTo>
                  <a:cubicBezTo>
                    <a:pt x="94" y="2802"/>
                    <a:pt x="10" y="2867"/>
                    <a:pt x="1" y="2960"/>
                  </a:cubicBezTo>
                  <a:cubicBezTo>
                    <a:pt x="1" y="3053"/>
                    <a:pt x="66" y="3137"/>
                    <a:pt x="159" y="3137"/>
                  </a:cubicBezTo>
                  <a:cubicBezTo>
                    <a:pt x="214" y="3146"/>
                    <a:pt x="5046" y="3452"/>
                    <a:pt x="6272" y="3610"/>
                  </a:cubicBezTo>
                  <a:cubicBezTo>
                    <a:pt x="6374" y="3778"/>
                    <a:pt x="6662" y="4149"/>
                    <a:pt x="7303" y="4149"/>
                  </a:cubicBezTo>
                  <a:cubicBezTo>
                    <a:pt x="7433" y="4149"/>
                    <a:pt x="7582" y="4131"/>
                    <a:pt x="7740" y="4094"/>
                  </a:cubicBezTo>
                  <a:cubicBezTo>
                    <a:pt x="8521" y="3926"/>
                    <a:pt x="8697" y="3387"/>
                    <a:pt x="8678" y="3025"/>
                  </a:cubicBezTo>
                  <a:lnTo>
                    <a:pt x="15349" y="321"/>
                  </a:lnTo>
                  <a:cubicBezTo>
                    <a:pt x="15433" y="284"/>
                    <a:pt x="15470" y="191"/>
                    <a:pt x="15442" y="108"/>
                  </a:cubicBezTo>
                  <a:cubicBezTo>
                    <a:pt x="15415" y="39"/>
                    <a:pt x="15351" y="1"/>
                    <a:pt x="15286"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97;p89">
              <a:extLst>
                <a:ext uri="{FF2B5EF4-FFF2-40B4-BE49-F238E27FC236}">
                  <a16:creationId xmlns:a16="http://schemas.microsoft.com/office/drawing/2014/main" id="{2471ABA4-7CFA-6CEF-B0D4-24C2C3F8FCD7}"/>
                </a:ext>
              </a:extLst>
            </p:cNvPr>
            <p:cNvSpPr/>
            <p:nvPr/>
          </p:nvSpPr>
          <p:spPr>
            <a:xfrm flipH="1">
              <a:off x="6971403" y="3029541"/>
              <a:ext cx="353381" cy="214525"/>
            </a:xfrm>
            <a:custGeom>
              <a:avLst/>
              <a:gdLst/>
              <a:ahLst/>
              <a:cxnLst/>
              <a:rect l="l" t="t" r="r" b="b"/>
              <a:pathLst>
                <a:path w="3680" h="2234" extrusionOk="0">
                  <a:moveTo>
                    <a:pt x="3630" y="1"/>
                  </a:moveTo>
                  <a:cubicBezTo>
                    <a:pt x="3625" y="1"/>
                    <a:pt x="3619" y="2"/>
                    <a:pt x="3615" y="4"/>
                  </a:cubicBezTo>
                  <a:cubicBezTo>
                    <a:pt x="2193" y="543"/>
                    <a:pt x="38" y="2141"/>
                    <a:pt x="19" y="2160"/>
                  </a:cubicBezTo>
                  <a:cubicBezTo>
                    <a:pt x="1" y="2169"/>
                    <a:pt x="1" y="2197"/>
                    <a:pt x="10" y="2215"/>
                  </a:cubicBezTo>
                  <a:cubicBezTo>
                    <a:pt x="19" y="2225"/>
                    <a:pt x="29" y="2234"/>
                    <a:pt x="47" y="2234"/>
                  </a:cubicBezTo>
                  <a:cubicBezTo>
                    <a:pt x="56" y="2234"/>
                    <a:pt x="66" y="2234"/>
                    <a:pt x="66" y="2225"/>
                  </a:cubicBezTo>
                  <a:cubicBezTo>
                    <a:pt x="94" y="2206"/>
                    <a:pt x="2240" y="617"/>
                    <a:pt x="3643" y="88"/>
                  </a:cubicBezTo>
                  <a:cubicBezTo>
                    <a:pt x="3671" y="78"/>
                    <a:pt x="3680" y="51"/>
                    <a:pt x="3671" y="32"/>
                  </a:cubicBezTo>
                  <a:cubicBezTo>
                    <a:pt x="3664" y="11"/>
                    <a:pt x="3646" y="1"/>
                    <a:pt x="363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98;p89">
              <a:extLst>
                <a:ext uri="{FF2B5EF4-FFF2-40B4-BE49-F238E27FC236}">
                  <a16:creationId xmlns:a16="http://schemas.microsoft.com/office/drawing/2014/main" id="{D91D1044-8BDB-7DAA-2EBF-A5B65B1E5DFC}"/>
                </a:ext>
              </a:extLst>
            </p:cNvPr>
            <p:cNvSpPr/>
            <p:nvPr/>
          </p:nvSpPr>
          <p:spPr>
            <a:xfrm flipH="1">
              <a:off x="6865196" y="3045674"/>
              <a:ext cx="370378" cy="182356"/>
            </a:xfrm>
            <a:custGeom>
              <a:avLst/>
              <a:gdLst/>
              <a:ahLst/>
              <a:cxnLst/>
              <a:rect l="l" t="t" r="r" b="b"/>
              <a:pathLst>
                <a:path w="3857" h="1899" extrusionOk="0">
                  <a:moveTo>
                    <a:pt x="3812" y="1"/>
                  </a:moveTo>
                  <a:cubicBezTo>
                    <a:pt x="3808" y="1"/>
                    <a:pt x="3804" y="2"/>
                    <a:pt x="3801" y="3"/>
                  </a:cubicBezTo>
                  <a:cubicBezTo>
                    <a:pt x="2333" y="403"/>
                    <a:pt x="47" y="1806"/>
                    <a:pt x="29" y="1824"/>
                  </a:cubicBezTo>
                  <a:cubicBezTo>
                    <a:pt x="1" y="1834"/>
                    <a:pt x="1" y="1861"/>
                    <a:pt x="10" y="1880"/>
                  </a:cubicBezTo>
                  <a:cubicBezTo>
                    <a:pt x="19" y="1889"/>
                    <a:pt x="29" y="1899"/>
                    <a:pt x="47" y="1899"/>
                  </a:cubicBezTo>
                  <a:cubicBezTo>
                    <a:pt x="56" y="1899"/>
                    <a:pt x="66" y="1899"/>
                    <a:pt x="66" y="1889"/>
                  </a:cubicBezTo>
                  <a:cubicBezTo>
                    <a:pt x="94" y="1880"/>
                    <a:pt x="2370" y="486"/>
                    <a:pt x="3819" y="87"/>
                  </a:cubicBezTo>
                  <a:cubicBezTo>
                    <a:pt x="3847" y="78"/>
                    <a:pt x="3856" y="50"/>
                    <a:pt x="3847" y="31"/>
                  </a:cubicBezTo>
                  <a:cubicBezTo>
                    <a:pt x="3847" y="16"/>
                    <a:pt x="3829" y="1"/>
                    <a:pt x="381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99;p89">
              <a:extLst>
                <a:ext uri="{FF2B5EF4-FFF2-40B4-BE49-F238E27FC236}">
                  <a16:creationId xmlns:a16="http://schemas.microsoft.com/office/drawing/2014/main" id="{70D6077C-1C00-A860-F785-7913424CFE6F}"/>
                </a:ext>
              </a:extLst>
            </p:cNvPr>
            <p:cNvSpPr/>
            <p:nvPr/>
          </p:nvSpPr>
          <p:spPr>
            <a:xfrm flipH="1">
              <a:off x="7643216" y="3226206"/>
              <a:ext cx="403315" cy="77686"/>
            </a:xfrm>
            <a:custGeom>
              <a:avLst/>
              <a:gdLst/>
              <a:ahLst/>
              <a:cxnLst/>
              <a:rect l="l" t="t" r="r" b="b"/>
              <a:pathLst>
                <a:path w="4200" h="809" extrusionOk="0">
                  <a:moveTo>
                    <a:pt x="38" y="0"/>
                  </a:moveTo>
                  <a:cubicBezTo>
                    <a:pt x="19" y="0"/>
                    <a:pt x="0" y="19"/>
                    <a:pt x="0" y="46"/>
                  </a:cubicBezTo>
                  <a:cubicBezTo>
                    <a:pt x="0" y="65"/>
                    <a:pt x="10" y="84"/>
                    <a:pt x="38" y="84"/>
                  </a:cubicBezTo>
                  <a:cubicBezTo>
                    <a:pt x="41" y="87"/>
                    <a:pt x="43" y="88"/>
                    <a:pt x="44" y="88"/>
                  </a:cubicBezTo>
                  <a:cubicBezTo>
                    <a:pt x="48" y="88"/>
                    <a:pt x="50" y="84"/>
                    <a:pt x="56" y="84"/>
                  </a:cubicBezTo>
                  <a:cubicBezTo>
                    <a:pt x="1561" y="84"/>
                    <a:pt x="4116" y="808"/>
                    <a:pt x="4144" y="808"/>
                  </a:cubicBezTo>
                  <a:lnTo>
                    <a:pt x="4153" y="808"/>
                  </a:lnTo>
                  <a:cubicBezTo>
                    <a:pt x="4172" y="808"/>
                    <a:pt x="4191" y="799"/>
                    <a:pt x="4191" y="780"/>
                  </a:cubicBezTo>
                  <a:cubicBezTo>
                    <a:pt x="4200" y="762"/>
                    <a:pt x="4181" y="734"/>
                    <a:pt x="4163" y="734"/>
                  </a:cubicBezTo>
                  <a:cubicBezTo>
                    <a:pt x="4135" y="725"/>
                    <a:pt x="1570" y="0"/>
                    <a:pt x="56"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400;p89">
              <a:extLst>
                <a:ext uri="{FF2B5EF4-FFF2-40B4-BE49-F238E27FC236}">
                  <a16:creationId xmlns:a16="http://schemas.microsoft.com/office/drawing/2014/main" id="{25428D69-75FF-977B-B9F8-088C010FA6D1}"/>
                </a:ext>
              </a:extLst>
            </p:cNvPr>
            <p:cNvSpPr/>
            <p:nvPr/>
          </p:nvSpPr>
          <p:spPr>
            <a:xfrm flipH="1">
              <a:off x="7732425" y="3279694"/>
              <a:ext cx="265036" cy="41100"/>
            </a:xfrm>
            <a:custGeom>
              <a:avLst/>
              <a:gdLst/>
              <a:ahLst/>
              <a:cxnLst/>
              <a:rect l="l" t="t" r="r" b="b"/>
              <a:pathLst>
                <a:path w="2760" h="428" extrusionOk="0">
                  <a:moveTo>
                    <a:pt x="47" y="0"/>
                  </a:moveTo>
                  <a:cubicBezTo>
                    <a:pt x="28" y="0"/>
                    <a:pt x="10" y="19"/>
                    <a:pt x="0" y="38"/>
                  </a:cubicBezTo>
                  <a:cubicBezTo>
                    <a:pt x="0" y="66"/>
                    <a:pt x="19" y="84"/>
                    <a:pt x="47" y="84"/>
                  </a:cubicBezTo>
                  <a:cubicBezTo>
                    <a:pt x="1348" y="177"/>
                    <a:pt x="2695" y="428"/>
                    <a:pt x="2704" y="428"/>
                  </a:cubicBezTo>
                  <a:lnTo>
                    <a:pt x="2713" y="428"/>
                  </a:lnTo>
                  <a:cubicBezTo>
                    <a:pt x="2732" y="428"/>
                    <a:pt x="2750" y="419"/>
                    <a:pt x="2750" y="400"/>
                  </a:cubicBezTo>
                  <a:cubicBezTo>
                    <a:pt x="2760" y="372"/>
                    <a:pt x="2741" y="354"/>
                    <a:pt x="2723" y="344"/>
                  </a:cubicBezTo>
                  <a:cubicBezTo>
                    <a:pt x="2704" y="344"/>
                    <a:pt x="1357" y="93"/>
                    <a:pt x="4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401;p89">
              <a:extLst>
                <a:ext uri="{FF2B5EF4-FFF2-40B4-BE49-F238E27FC236}">
                  <a16:creationId xmlns:a16="http://schemas.microsoft.com/office/drawing/2014/main" id="{7E224164-F7C8-7E58-325E-FE0C69ED8A9B}"/>
                </a:ext>
              </a:extLst>
            </p:cNvPr>
            <p:cNvSpPr/>
            <p:nvPr/>
          </p:nvSpPr>
          <p:spPr>
            <a:xfrm flipH="1">
              <a:off x="6634154" y="3497581"/>
              <a:ext cx="643288" cy="440670"/>
            </a:xfrm>
            <a:custGeom>
              <a:avLst/>
              <a:gdLst/>
              <a:ahLst/>
              <a:cxnLst/>
              <a:rect l="l" t="t" r="r" b="b"/>
              <a:pathLst>
                <a:path w="6699" h="4589" extrusionOk="0">
                  <a:moveTo>
                    <a:pt x="4232" y="1"/>
                  </a:moveTo>
                  <a:cubicBezTo>
                    <a:pt x="3976" y="1"/>
                    <a:pt x="3576" y="242"/>
                    <a:pt x="3233" y="389"/>
                  </a:cubicBezTo>
                  <a:cubicBezTo>
                    <a:pt x="3104" y="445"/>
                    <a:pt x="2990" y="466"/>
                    <a:pt x="2870" y="466"/>
                  </a:cubicBezTo>
                  <a:cubicBezTo>
                    <a:pt x="2575" y="466"/>
                    <a:pt x="2244" y="341"/>
                    <a:pt x="1570" y="314"/>
                  </a:cubicBezTo>
                  <a:cubicBezTo>
                    <a:pt x="1557" y="314"/>
                    <a:pt x="1543" y="314"/>
                    <a:pt x="1530" y="314"/>
                  </a:cubicBezTo>
                  <a:cubicBezTo>
                    <a:pt x="1092" y="314"/>
                    <a:pt x="726" y="459"/>
                    <a:pt x="465" y="621"/>
                  </a:cubicBezTo>
                  <a:cubicBezTo>
                    <a:pt x="353" y="686"/>
                    <a:pt x="270" y="751"/>
                    <a:pt x="195" y="807"/>
                  </a:cubicBezTo>
                  <a:cubicBezTo>
                    <a:pt x="65" y="909"/>
                    <a:pt x="0" y="983"/>
                    <a:pt x="0" y="983"/>
                  </a:cubicBezTo>
                  <a:lnTo>
                    <a:pt x="697" y="4579"/>
                  </a:lnTo>
                  <a:cubicBezTo>
                    <a:pt x="697" y="4579"/>
                    <a:pt x="715" y="4588"/>
                    <a:pt x="753" y="4588"/>
                  </a:cubicBezTo>
                  <a:lnTo>
                    <a:pt x="1041" y="4588"/>
                  </a:lnTo>
                  <a:cubicBezTo>
                    <a:pt x="1840" y="4588"/>
                    <a:pt x="3828" y="4551"/>
                    <a:pt x="4738" y="4142"/>
                  </a:cubicBezTo>
                  <a:cubicBezTo>
                    <a:pt x="5565" y="3770"/>
                    <a:pt x="5324" y="3306"/>
                    <a:pt x="5324" y="3306"/>
                  </a:cubicBezTo>
                  <a:cubicBezTo>
                    <a:pt x="6290" y="2804"/>
                    <a:pt x="6021" y="2228"/>
                    <a:pt x="6021" y="2228"/>
                  </a:cubicBezTo>
                  <a:cubicBezTo>
                    <a:pt x="6699" y="1624"/>
                    <a:pt x="6169" y="1160"/>
                    <a:pt x="6169" y="1160"/>
                  </a:cubicBezTo>
                  <a:cubicBezTo>
                    <a:pt x="6327" y="974"/>
                    <a:pt x="6383" y="816"/>
                    <a:pt x="6383" y="677"/>
                  </a:cubicBezTo>
                  <a:cubicBezTo>
                    <a:pt x="6366" y="498"/>
                    <a:pt x="6209" y="366"/>
                    <a:pt x="6033" y="366"/>
                  </a:cubicBezTo>
                  <a:cubicBezTo>
                    <a:pt x="6017" y="366"/>
                    <a:pt x="6000" y="368"/>
                    <a:pt x="5983" y="370"/>
                  </a:cubicBezTo>
                  <a:cubicBezTo>
                    <a:pt x="5426" y="444"/>
                    <a:pt x="4274" y="872"/>
                    <a:pt x="4274" y="872"/>
                  </a:cubicBezTo>
                  <a:cubicBezTo>
                    <a:pt x="4274" y="872"/>
                    <a:pt x="4627" y="342"/>
                    <a:pt x="4432" y="91"/>
                  </a:cubicBezTo>
                  <a:cubicBezTo>
                    <a:pt x="4386" y="27"/>
                    <a:pt x="4317" y="1"/>
                    <a:pt x="4232"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402;p89">
              <a:extLst>
                <a:ext uri="{FF2B5EF4-FFF2-40B4-BE49-F238E27FC236}">
                  <a16:creationId xmlns:a16="http://schemas.microsoft.com/office/drawing/2014/main" id="{E5C9874A-33B8-C8E2-DC58-98D991944627}"/>
                </a:ext>
              </a:extLst>
            </p:cNvPr>
            <p:cNvSpPr/>
            <p:nvPr/>
          </p:nvSpPr>
          <p:spPr>
            <a:xfrm flipH="1">
              <a:off x="7178341" y="3557118"/>
              <a:ext cx="80375" cy="381133"/>
            </a:xfrm>
            <a:custGeom>
              <a:avLst/>
              <a:gdLst/>
              <a:ahLst/>
              <a:cxnLst/>
              <a:rect l="l" t="t" r="r" b="b"/>
              <a:pathLst>
                <a:path w="837" h="3969" extrusionOk="0">
                  <a:moveTo>
                    <a:pt x="270" y="1"/>
                  </a:moveTo>
                  <a:cubicBezTo>
                    <a:pt x="158" y="66"/>
                    <a:pt x="65" y="131"/>
                    <a:pt x="0" y="187"/>
                  </a:cubicBezTo>
                  <a:cubicBezTo>
                    <a:pt x="37" y="1460"/>
                    <a:pt x="223" y="2732"/>
                    <a:pt x="558" y="3968"/>
                  </a:cubicBezTo>
                  <a:lnTo>
                    <a:pt x="836" y="3968"/>
                  </a:lnTo>
                  <a:cubicBezTo>
                    <a:pt x="567" y="3002"/>
                    <a:pt x="390" y="2008"/>
                    <a:pt x="316" y="1004"/>
                  </a:cubicBezTo>
                  <a:cubicBezTo>
                    <a:pt x="288" y="670"/>
                    <a:pt x="270" y="335"/>
                    <a:pt x="27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403;p89">
              <a:extLst>
                <a:ext uri="{FF2B5EF4-FFF2-40B4-BE49-F238E27FC236}">
                  <a16:creationId xmlns:a16="http://schemas.microsoft.com/office/drawing/2014/main" id="{D502C742-1A93-E3B8-FCA1-059A719ED128}"/>
                </a:ext>
              </a:extLst>
            </p:cNvPr>
            <p:cNvSpPr/>
            <p:nvPr/>
          </p:nvSpPr>
          <p:spPr>
            <a:xfrm flipH="1">
              <a:off x="6680533" y="3604748"/>
              <a:ext cx="249864" cy="96988"/>
            </a:xfrm>
            <a:custGeom>
              <a:avLst/>
              <a:gdLst/>
              <a:ahLst/>
              <a:cxnLst/>
              <a:rect l="l" t="t" r="r" b="b"/>
              <a:pathLst>
                <a:path w="2602" h="1010" extrusionOk="0">
                  <a:moveTo>
                    <a:pt x="2557" y="0"/>
                  </a:moveTo>
                  <a:cubicBezTo>
                    <a:pt x="2543" y="0"/>
                    <a:pt x="2529" y="5"/>
                    <a:pt x="2518" y="16"/>
                  </a:cubicBezTo>
                  <a:cubicBezTo>
                    <a:pt x="1849" y="768"/>
                    <a:pt x="65" y="926"/>
                    <a:pt x="47" y="926"/>
                  </a:cubicBezTo>
                  <a:cubicBezTo>
                    <a:pt x="19" y="926"/>
                    <a:pt x="0" y="945"/>
                    <a:pt x="10" y="973"/>
                  </a:cubicBezTo>
                  <a:cubicBezTo>
                    <a:pt x="10" y="991"/>
                    <a:pt x="28" y="1010"/>
                    <a:pt x="47" y="1010"/>
                  </a:cubicBezTo>
                  <a:lnTo>
                    <a:pt x="56" y="1010"/>
                  </a:lnTo>
                  <a:cubicBezTo>
                    <a:pt x="121" y="1001"/>
                    <a:pt x="1886" y="852"/>
                    <a:pt x="2583" y="72"/>
                  </a:cubicBezTo>
                  <a:cubicBezTo>
                    <a:pt x="2602" y="53"/>
                    <a:pt x="2592" y="25"/>
                    <a:pt x="2583" y="7"/>
                  </a:cubicBezTo>
                  <a:cubicBezTo>
                    <a:pt x="2575" y="3"/>
                    <a:pt x="2566" y="0"/>
                    <a:pt x="25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404;p89">
              <a:extLst>
                <a:ext uri="{FF2B5EF4-FFF2-40B4-BE49-F238E27FC236}">
                  <a16:creationId xmlns:a16="http://schemas.microsoft.com/office/drawing/2014/main" id="{ACFBC96A-95C1-874F-C1E3-213C0D7CA7CB}"/>
                </a:ext>
              </a:extLst>
            </p:cNvPr>
            <p:cNvSpPr/>
            <p:nvPr/>
          </p:nvSpPr>
          <p:spPr>
            <a:xfrm flipH="1">
              <a:off x="6694841" y="3706921"/>
              <a:ext cx="224896" cy="90362"/>
            </a:xfrm>
            <a:custGeom>
              <a:avLst/>
              <a:gdLst/>
              <a:ahLst/>
              <a:cxnLst/>
              <a:rect l="l" t="t" r="r" b="b"/>
              <a:pathLst>
                <a:path w="2342" h="941" extrusionOk="0">
                  <a:moveTo>
                    <a:pt x="2301" y="1"/>
                  </a:moveTo>
                  <a:cubicBezTo>
                    <a:pt x="2293" y="1"/>
                    <a:pt x="2284" y="4"/>
                    <a:pt x="2277" y="11"/>
                  </a:cubicBezTo>
                  <a:cubicBezTo>
                    <a:pt x="2258" y="20"/>
                    <a:pt x="1069" y="829"/>
                    <a:pt x="38" y="847"/>
                  </a:cubicBezTo>
                  <a:cubicBezTo>
                    <a:pt x="19" y="847"/>
                    <a:pt x="1" y="875"/>
                    <a:pt x="1" y="894"/>
                  </a:cubicBezTo>
                  <a:cubicBezTo>
                    <a:pt x="1" y="922"/>
                    <a:pt x="19" y="940"/>
                    <a:pt x="38" y="940"/>
                  </a:cubicBezTo>
                  <a:cubicBezTo>
                    <a:pt x="1097" y="922"/>
                    <a:pt x="2268" y="113"/>
                    <a:pt x="2323" y="76"/>
                  </a:cubicBezTo>
                  <a:cubicBezTo>
                    <a:pt x="2342" y="67"/>
                    <a:pt x="2342" y="39"/>
                    <a:pt x="2333" y="20"/>
                  </a:cubicBezTo>
                  <a:cubicBezTo>
                    <a:pt x="2327" y="9"/>
                    <a:pt x="2314" y="1"/>
                    <a:pt x="2301"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405;p89">
              <a:extLst>
                <a:ext uri="{FF2B5EF4-FFF2-40B4-BE49-F238E27FC236}">
                  <a16:creationId xmlns:a16="http://schemas.microsoft.com/office/drawing/2014/main" id="{85793CE4-038B-8CE1-661E-08EA0F03A0EA}"/>
                </a:ext>
              </a:extLst>
            </p:cNvPr>
            <p:cNvSpPr/>
            <p:nvPr/>
          </p:nvSpPr>
          <p:spPr>
            <a:xfrm flipH="1">
              <a:off x="6761676" y="3811112"/>
              <a:ext cx="155372" cy="53967"/>
            </a:xfrm>
            <a:custGeom>
              <a:avLst/>
              <a:gdLst/>
              <a:ahLst/>
              <a:cxnLst/>
              <a:rect l="l" t="t" r="r" b="b"/>
              <a:pathLst>
                <a:path w="1618" h="562" extrusionOk="0">
                  <a:moveTo>
                    <a:pt x="1569" y="0"/>
                  </a:moveTo>
                  <a:cubicBezTo>
                    <a:pt x="1563" y="0"/>
                    <a:pt x="1557" y="1"/>
                    <a:pt x="1552" y="4"/>
                  </a:cubicBezTo>
                  <a:cubicBezTo>
                    <a:pt x="1078" y="282"/>
                    <a:pt x="47" y="468"/>
                    <a:pt x="38" y="478"/>
                  </a:cubicBezTo>
                  <a:cubicBezTo>
                    <a:pt x="19" y="478"/>
                    <a:pt x="1" y="496"/>
                    <a:pt x="10" y="524"/>
                  </a:cubicBezTo>
                  <a:cubicBezTo>
                    <a:pt x="10" y="543"/>
                    <a:pt x="28" y="561"/>
                    <a:pt x="47" y="561"/>
                  </a:cubicBezTo>
                  <a:cubicBezTo>
                    <a:pt x="47" y="561"/>
                    <a:pt x="56" y="561"/>
                    <a:pt x="56" y="552"/>
                  </a:cubicBezTo>
                  <a:cubicBezTo>
                    <a:pt x="93" y="552"/>
                    <a:pt x="1106" y="357"/>
                    <a:pt x="1589" y="78"/>
                  </a:cubicBezTo>
                  <a:cubicBezTo>
                    <a:pt x="1617" y="69"/>
                    <a:pt x="1617" y="41"/>
                    <a:pt x="1608" y="22"/>
                  </a:cubicBezTo>
                  <a:cubicBezTo>
                    <a:pt x="1601" y="9"/>
                    <a:pt x="1584" y="0"/>
                    <a:pt x="156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406;p89">
              <a:extLst>
                <a:ext uri="{FF2B5EF4-FFF2-40B4-BE49-F238E27FC236}">
                  <a16:creationId xmlns:a16="http://schemas.microsoft.com/office/drawing/2014/main" id="{BB7187B2-BBBC-4723-8B5D-4AC25DC10F9F}"/>
                </a:ext>
              </a:extLst>
            </p:cNvPr>
            <p:cNvSpPr/>
            <p:nvPr/>
          </p:nvSpPr>
          <p:spPr>
            <a:xfrm flipH="1">
              <a:off x="6862506" y="3577380"/>
              <a:ext cx="208860" cy="41388"/>
            </a:xfrm>
            <a:custGeom>
              <a:avLst/>
              <a:gdLst/>
              <a:ahLst/>
              <a:cxnLst/>
              <a:rect l="l" t="t" r="r" b="b"/>
              <a:pathLst>
                <a:path w="2175" h="431" extrusionOk="0">
                  <a:moveTo>
                    <a:pt x="2132" y="0"/>
                  </a:moveTo>
                  <a:cubicBezTo>
                    <a:pt x="2128" y="0"/>
                    <a:pt x="2123" y="1"/>
                    <a:pt x="2119" y="4"/>
                  </a:cubicBezTo>
                  <a:cubicBezTo>
                    <a:pt x="2109" y="4"/>
                    <a:pt x="1199" y="301"/>
                    <a:pt x="716" y="338"/>
                  </a:cubicBezTo>
                  <a:cubicBezTo>
                    <a:pt x="684" y="341"/>
                    <a:pt x="654" y="342"/>
                    <a:pt x="626" y="342"/>
                  </a:cubicBezTo>
                  <a:cubicBezTo>
                    <a:pt x="237" y="342"/>
                    <a:pt x="83" y="124"/>
                    <a:pt x="75" y="115"/>
                  </a:cubicBezTo>
                  <a:cubicBezTo>
                    <a:pt x="69" y="104"/>
                    <a:pt x="56" y="96"/>
                    <a:pt x="43" y="96"/>
                  </a:cubicBezTo>
                  <a:cubicBezTo>
                    <a:pt x="34" y="96"/>
                    <a:pt x="26" y="99"/>
                    <a:pt x="19" y="106"/>
                  </a:cubicBezTo>
                  <a:cubicBezTo>
                    <a:pt x="0" y="115"/>
                    <a:pt x="0" y="143"/>
                    <a:pt x="10" y="162"/>
                  </a:cubicBezTo>
                  <a:cubicBezTo>
                    <a:pt x="19" y="171"/>
                    <a:pt x="195" y="431"/>
                    <a:pt x="632" y="431"/>
                  </a:cubicBezTo>
                  <a:cubicBezTo>
                    <a:pt x="660" y="431"/>
                    <a:pt x="697" y="431"/>
                    <a:pt x="725" y="422"/>
                  </a:cubicBezTo>
                  <a:cubicBezTo>
                    <a:pt x="1217" y="384"/>
                    <a:pt x="2100" y="96"/>
                    <a:pt x="2137" y="78"/>
                  </a:cubicBezTo>
                  <a:cubicBezTo>
                    <a:pt x="2165" y="69"/>
                    <a:pt x="2174" y="50"/>
                    <a:pt x="2165" y="31"/>
                  </a:cubicBezTo>
                  <a:cubicBezTo>
                    <a:pt x="2158" y="11"/>
                    <a:pt x="2146" y="0"/>
                    <a:pt x="2132"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407;p89">
              <a:extLst>
                <a:ext uri="{FF2B5EF4-FFF2-40B4-BE49-F238E27FC236}">
                  <a16:creationId xmlns:a16="http://schemas.microsoft.com/office/drawing/2014/main" id="{CFCEB0F2-3333-C24F-F755-A6C92C548328}"/>
                </a:ext>
              </a:extLst>
            </p:cNvPr>
            <p:cNvSpPr/>
            <p:nvPr/>
          </p:nvSpPr>
          <p:spPr>
            <a:xfrm flipH="1">
              <a:off x="7073097" y="2466914"/>
              <a:ext cx="456899" cy="373067"/>
            </a:xfrm>
            <a:custGeom>
              <a:avLst/>
              <a:gdLst/>
              <a:ahLst/>
              <a:cxnLst/>
              <a:rect l="l" t="t" r="r" b="b"/>
              <a:pathLst>
                <a:path w="4758" h="3885" extrusionOk="0">
                  <a:moveTo>
                    <a:pt x="3764" y="1"/>
                  </a:moveTo>
                  <a:lnTo>
                    <a:pt x="1116" y="279"/>
                  </a:lnTo>
                  <a:cubicBezTo>
                    <a:pt x="1069" y="317"/>
                    <a:pt x="1264" y="2667"/>
                    <a:pt x="1264" y="2667"/>
                  </a:cubicBezTo>
                  <a:cubicBezTo>
                    <a:pt x="1264" y="2667"/>
                    <a:pt x="196" y="3094"/>
                    <a:pt x="1" y="3187"/>
                  </a:cubicBezTo>
                  <a:cubicBezTo>
                    <a:pt x="1" y="3187"/>
                    <a:pt x="1950" y="3885"/>
                    <a:pt x="3103" y="3885"/>
                  </a:cubicBezTo>
                  <a:cubicBezTo>
                    <a:pt x="3125" y="3885"/>
                    <a:pt x="3147" y="3885"/>
                    <a:pt x="3169" y="3884"/>
                  </a:cubicBezTo>
                  <a:cubicBezTo>
                    <a:pt x="3169" y="3884"/>
                    <a:pt x="4228" y="3215"/>
                    <a:pt x="4758" y="2351"/>
                  </a:cubicBezTo>
                  <a:cubicBezTo>
                    <a:pt x="4758" y="2351"/>
                    <a:pt x="4237" y="2295"/>
                    <a:pt x="4070" y="2295"/>
                  </a:cubicBezTo>
                  <a:lnTo>
                    <a:pt x="3764" y="1"/>
                  </a:ln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408;p89">
              <a:extLst>
                <a:ext uri="{FF2B5EF4-FFF2-40B4-BE49-F238E27FC236}">
                  <a16:creationId xmlns:a16="http://schemas.microsoft.com/office/drawing/2014/main" id="{F82FE182-B3A8-FE81-E2F3-E32F39AC1B4E}"/>
                </a:ext>
              </a:extLst>
            </p:cNvPr>
            <p:cNvSpPr/>
            <p:nvPr/>
          </p:nvSpPr>
          <p:spPr>
            <a:xfrm flipH="1">
              <a:off x="6644818" y="1803650"/>
              <a:ext cx="1408819" cy="889119"/>
            </a:xfrm>
            <a:custGeom>
              <a:avLst/>
              <a:gdLst/>
              <a:ahLst/>
              <a:cxnLst/>
              <a:rect l="l" t="t" r="r" b="b"/>
              <a:pathLst>
                <a:path w="14671" h="9259" extrusionOk="0">
                  <a:moveTo>
                    <a:pt x="7723" y="0"/>
                  </a:moveTo>
                  <a:cubicBezTo>
                    <a:pt x="7242" y="0"/>
                    <a:pt x="6756" y="196"/>
                    <a:pt x="6569" y="683"/>
                  </a:cubicBezTo>
                  <a:cubicBezTo>
                    <a:pt x="6569" y="683"/>
                    <a:pt x="5971" y="51"/>
                    <a:pt x="5279" y="51"/>
                  </a:cubicBezTo>
                  <a:cubicBezTo>
                    <a:pt x="5026" y="51"/>
                    <a:pt x="4760" y="135"/>
                    <a:pt x="4506" y="367"/>
                  </a:cubicBezTo>
                  <a:cubicBezTo>
                    <a:pt x="3568" y="1240"/>
                    <a:pt x="4255" y="1993"/>
                    <a:pt x="3493" y="2262"/>
                  </a:cubicBezTo>
                  <a:cubicBezTo>
                    <a:pt x="2722" y="2541"/>
                    <a:pt x="2146" y="2262"/>
                    <a:pt x="1793" y="3080"/>
                  </a:cubicBezTo>
                  <a:cubicBezTo>
                    <a:pt x="1440" y="3888"/>
                    <a:pt x="2267" y="4362"/>
                    <a:pt x="1700" y="4854"/>
                  </a:cubicBezTo>
                  <a:cubicBezTo>
                    <a:pt x="1412" y="5105"/>
                    <a:pt x="1050" y="5254"/>
                    <a:pt x="762" y="5505"/>
                  </a:cubicBezTo>
                  <a:cubicBezTo>
                    <a:pt x="427" y="5811"/>
                    <a:pt x="269" y="6285"/>
                    <a:pt x="307" y="6731"/>
                  </a:cubicBezTo>
                  <a:cubicBezTo>
                    <a:pt x="325" y="6954"/>
                    <a:pt x="390" y="7168"/>
                    <a:pt x="511" y="7354"/>
                  </a:cubicBezTo>
                  <a:cubicBezTo>
                    <a:pt x="622" y="7549"/>
                    <a:pt x="790" y="7716"/>
                    <a:pt x="780" y="7957"/>
                  </a:cubicBezTo>
                  <a:cubicBezTo>
                    <a:pt x="771" y="8320"/>
                    <a:pt x="0" y="8608"/>
                    <a:pt x="362" y="9258"/>
                  </a:cubicBezTo>
                  <a:lnTo>
                    <a:pt x="2202" y="8561"/>
                  </a:lnTo>
                  <a:cubicBezTo>
                    <a:pt x="2211" y="8552"/>
                    <a:pt x="2211" y="8543"/>
                    <a:pt x="2221" y="8534"/>
                  </a:cubicBezTo>
                  <a:cubicBezTo>
                    <a:pt x="2304" y="8311"/>
                    <a:pt x="2332" y="8060"/>
                    <a:pt x="2258" y="7846"/>
                  </a:cubicBezTo>
                  <a:cubicBezTo>
                    <a:pt x="2221" y="7753"/>
                    <a:pt x="2165" y="7660"/>
                    <a:pt x="2128" y="7567"/>
                  </a:cubicBezTo>
                  <a:cubicBezTo>
                    <a:pt x="2063" y="7391"/>
                    <a:pt x="2072" y="7196"/>
                    <a:pt x="2128" y="7010"/>
                  </a:cubicBezTo>
                  <a:cubicBezTo>
                    <a:pt x="2183" y="6833"/>
                    <a:pt x="2276" y="6666"/>
                    <a:pt x="2388" y="6517"/>
                  </a:cubicBezTo>
                  <a:lnTo>
                    <a:pt x="2388" y="6517"/>
                  </a:lnTo>
                  <a:cubicBezTo>
                    <a:pt x="2369" y="6666"/>
                    <a:pt x="2360" y="6852"/>
                    <a:pt x="2397" y="7001"/>
                  </a:cubicBezTo>
                  <a:cubicBezTo>
                    <a:pt x="2453" y="7224"/>
                    <a:pt x="2639" y="7400"/>
                    <a:pt x="2759" y="7595"/>
                  </a:cubicBezTo>
                  <a:cubicBezTo>
                    <a:pt x="2880" y="7800"/>
                    <a:pt x="2945" y="8032"/>
                    <a:pt x="2964" y="8273"/>
                  </a:cubicBezTo>
                  <a:lnTo>
                    <a:pt x="3967" y="7892"/>
                  </a:lnTo>
                  <a:cubicBezTo>
                    <a:pt x="3977" y="7837"/>
                    <a:pt x="3995" y="7781"/>
                    <a:pt x="4004" y="7716"/>
                  </a:cubicBezTo>
                  <a:cubicBezTo>
                    <a:pt x="4069" y="7372"/>
                    <a:pt x="4079" y="7001"/>
                    <a:pt x="3967" y="6666"/>
                  </a:cubicBezTo>
                  <a:lnTo>
                    <a:pt x="3967" y="6666"/>
                  </a:lnTo>
                  <a:cubicBezTo>
                    <a:pt x="4199" y="6833"/>
                    <a:pt x="4339" y="7093"/>
                    <a:pt x="4432" y="7372"/>
                  </a:cubicBezTo>
                  <a:cubicBezTo>
                    <a:pt x="4460" y="7474"/>
                    <a:pt x="4488" y="7577"/>
                    <a:pt x="4506" y="7688"/>
                  </a:cubicBezTo>
                  <a:lnTo>
                    <a:pt x="10926" y="5263"/>
                  </a:lnTo>
                  <a:cubicBezTo>
                    <a:pt x="10861" y="5040"/>
                    <a:pt x="10815" y="4808"/>
                    <a:pt x="10796" y="4585"/>
                  </a:cubicBezTo>
                  <a:cubicBezTo>
                    <a:pt x="10768" y="4297"/>
                    <a:pt x="10796" y="4000"/>
                    <a:pt x="10954" y="3758"/>
                  </a:cubicBezTo>
                  <a:cubicBezTo>
                    <a:pt x="10973" y="4111"/>
                    <a:pt x="11121" y="4446"/>
                    <a:pt x="11316" y="4743"/>
                  </a:cubicBezTo>
                  <a:cubicBezTo>
                    <a:pt x="11381" y="4845"/>
                    <a:pt x="11456" y="4938"/>
                    <a:pt x="11530" y="5031"/>
                  </a:cubicBezTo>
                  <a:lnTo>
                    <a:pt x="13072" y="4446"/>
                  </a:lnTo>
                  <a:cubicBezTo>
                    <a:pt x="13017" y="4371"/>
                    <a:pt x="12942" y="4306"/>
                    <a:pt x="12868" y="4241"/>
                  </a:cubicBezTo>
                  <a:cubicBezTo>
                    <a:pt x="12756" y="4158"/>
                    <a:pt x="12626" y="4102"/>
                    <a:pt x="12506" y="4018"/>
                  </a:cubicBezTo>
                  <a:cubicBezTo>
                    <a:pt x="12301" y="3860"/>
                    <a:pt x="12162" y="3619"/>
                    <a:pt x="12087" y="3368"/>
                  </a:cubicBezTo>
                  <a:cubicBezTo>
                    <a:pt x="12004" y="3117"/>
                    <a:pt x="11995" y="2857"/>
                    <a:pt x="12004" y="2597"/>
                  </a:cubicBezTo>
                  <a:lnTo>
                    <a:pt x="12004" y="2597"/>
                  </a:lnTo>
                  <a:cubicBezTo>
                    <a:pt x="12097" y="2783"/>
                    <a:pt x="12227" y="3006"/>
                    <a:pt x="12385" y="3154"/>
                  </a:cubicBezTo>
                  <a:cubicBezTo>
                    <a:pt x="12626" y="3368"/>
                    <a:pt x="12970" y="3433"/>
                    <a:pt x="13258" y="3563"/>
                  </a:cubicBezTo>
                  <a:cubicBezTo>
                    <a:pt x="13537" y="3693"/>
                    <a:pt x="13760" y="3888"/>
                    <a:pt x="13955" y="4111"/>
                  </a:cubicBezTo>
                  <a:lnTo>
                    <a:pt x="14670" y="3842"/>
                  </a:lnTo>
                  <a:cubicBezTo>
                    <a:pt x="14670" y="3842"/>
                    <a:pt x="14624" y="3275"/>
                    <a:pt x="14215" y="2857"/>
                  </a:cubicBezTo>
                  <a:cubicBezTo>
                    <a:pt x="13806" y="2429"/>
                    <a:pt x="12524" y="2550"/>
                    <a:pt x="12422" y="1853"/>
                  </a:cubicBezTo>
                  <a:cubicBezTo>
                    <a:pt x="12337" y="1270"/>
                    <a:pt x="11891" y="870"/>
                    <a:pt x="11198" y="870"/>
                  </a:cubicBezTo>
                  <a:cubicBezTo>
                    <a:pt x="11052" y="870"/>
                    <a:pt x="10897" y="887"/>
                    <a:pt x="10731" y="924"/>
                  </a:cubicBezTo>
                  <a:cubicBezTo>
                    <a:pt x="10337" y="1009"/>
                    <a:pt x="10004" y="1086"/>
                    <a:pt x="9725" y="1086"/>
                  </a:cubicBezTo>
                  <a:cubicBezTo>
                    <a:pt x="9419" y="1086"/>
                    <a:pt x="9178" y="993"/>
                    <a:pt x="8994" y="711"/>
                  </a:cubicBezTo>
                  <a:cubicBezTo>
                    <a:pt x="8733" y="320"/>
                    <a:pt x="8325" y="42"/>
                    <a:pt x="7851" y="5"/>
                  </a:cubicBezTo>
                  <a:cubicBezTo>
                    <a:pt x="7808" y="2"/>
                    <a:pt x="7766" y="0"/>
                    <a:pt x="7723"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409;p89">
              <a:extLst>
                <a:ext uri="{FF2B5EF4-FFF2-40B4-BE49-F238E27FC236}">
                  <a16:creationId xmlns:a16="http://schemas.microsoft.com/office/drawing/2014/main" id="{1873B785-625C-2D1C-28CE-1CEC1386EB2C}"/>
                </a:ext>
              </a:extLst>
            </p:cNvPr>
            <p:cNvSpPr/>
            <p:nvPr/>
          </p:nvSpPr>
          <p:spPr>
            <a:xfrm flipH="1">
              <a:off x="7092688" y="1909281"/>
              <a:ext cx="601420" cy="615440"/>
            </a:xfrm>
            <a:custGeom>
              <a:avLst/>
              <a:gdLst/>
              <a:ahLst/>
              <a:cxnLst/>
              <a:rect l="l" t="t" r="r" b="b"/>
              <a:pathLst>
                <a:path w="6263" h="6409" extrusionOk="0">
                  <a:moveTo>
                    <a:pt x="3373" y="1"/>
                  </a:moveTo>
                  <a:lnTo>
                    <a:pt x="3373" y="1"/>
                  </a:lnTo>
                  <a:cubicBezTo>
                    <a:pt x="3382" y="438"/>
                    <a:pt x="3298" y="614"/>
                    <a:pt x="2983" y="828"/>
                  </a:cubicBezTo>
                  <a:cubicBezTo>
                    <a:pt x="2871" y="902"/>
                    <a:pt x="2741" y="967"/>
                    <a:pt x="2620" y="1014"/>
                  </a:cubicBezTo>
                  <a:cubicBezTo>
                    <a:pt x="2379" y="1107"/>
                    <a:pt x="2100" y="1227"/>
                    <a:pt x="1970" y="1469"/>
                  </a:cubicBezTo>
                  <a:cubicBezTo>
                    <a:pt x="1812" y="1766"/>
                    <a:pt x="1951" y="2296"/>
                    <a:pt x="1914" y="2639"/>
                  </a:cubicBezTo>
                  <a:cubicBezTo>
                    <a:pt x="1868" y="3002"/>
                    <a:pt x="1747" y="3206"/>
                    <a:pt x="1524" y="3308"/>
                  </a:cubicBezTo>
                  <a:cubicBezTo>
                    <a:pt x="1475" y="3331"/>
                    <a:pt x="1422" y="3342"/>
                    <a:pt x="1369" y="3342"/>
                  </a:cubicBezTo>
                  <a:cubicBezTo>
                    <a:pt x="1311" y="3342"/>
                    <a:pt x="1252" y="3328"/>
                    <a:pt x="1199" y="3299"/>
                  </a:cubicBezTo>
                  <a:cubicBezTo>
                    <a:pt x="1076" y="3236"/>
                    <a:pt x="958" y="3212"/>
                    <a:pt x="850" y="3212"/>
                  </a:cubicBezTo>
                  <a:cubicBezTo>
                    <a:pt x="737" y="3212"/>
                    <a:pt x="634" y="3238"/>
                    <a:pt x="548" y="3271"/>
                  </a:cubicBezTo>
                  <a:cubicBezTo>
                    <a:pt x="195" y="3392"/>
                    <a:pt x="19" y="3792"/>
                    <a:pt x="10" y="4163"/>
                  </a:cubicBezTo>
                  <a:cubicBezTo>
                    <a:pt x="0" y="4386"/>
                    <a:pt x="37" y="4609"/>
                    <a:pt x="177" y="4776"/>
                  </a:cubicBezTo>
                  <a:cubicBezTo>
                    <a:pt x="279" y="4906"/>
                    <a:pt x="437" y="4981"/>
                    <a:pt x="595" y="5027"/>
                  </a:cubicBezTo>
                  <a:cubicBezTo>
                    <a:pt x="738" y="5072"/>
                    <a:pt x="887" y="5095"/>
                    <a:pt x="1036" y="5095"/>
                  </a:cubicBezTo>
                  <a:cubicBezTo>
                    <a:pt x="1255" y="5095"/>
                    <a:pt x="1474" y="5047"/>
                    <a:pt x="1673" y="4953"/>
                  </a:cubicBezTo>
                  <a:cubicBezTo>
                    <a:pt x="1673" y="4953"/>
                    <a:pt x="1775" y="5352"/>
                    <a:pt x="2100" y="5733"/>
                  </a:cubicBezTo>
                  <a:cubicBezTo>
                    <a:pt x="2417" y="6111"/>
                    <a:pt x="2940" y="6409"/>
                    <a:pt x="3800" y="6409"/>
                  </a:cubicBezTo>
                  <a:cubicBezTo>
                    <a:pt x="3872" y="6409"/>
                    <a:pt x="3946" y="6407"/>
                    <a:pt x="4023" y="6402"/>
                  </a:cubicBezTo>
                  <a:cubicBezTo>
                    <a:pt x="5101" y="6346"/>
                    <a:pt x="5742" y="5910"/>
                    <a:pt x="6021" y="5352"/>
                  </a:cubicBezTo>
                  <a:cubicBezTo>
                    <a:pt x="6225" y="4953"/>
                    <a:pt x="6262" y="4442"/>
                    <a:pt x="6197" y="3792"/>
                  </a:cubicBezTo>
                  <a:cubicBezTo>
                    <a:pt x="6049" y="2259"/>
                    <a:pt x="5630" y="1097"/>
                    <a:pt x="5630" y="1097"/>
                  </a:cubicBezTo>
                  <a:cubicBezTo>
                    <a:pt x="5630" y="1097"/>
                    <a:pt x="3596" y="530"/>
                    <a:pt x="3373"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410;p89">
              <a:extLst>
                <a:ext uri="{FF2B5EF4-FFF2-40B4-BE49-F238E27FC236}">
                  <a16:creationId xmlns:a16="http://schemas.microsoft.com/office/drawing/2014/main" id="{3D1BA474-DBFC-729C-F85E-3BD296DBE663}"/>
                </a:ext>
              </a:extLst>
            </p:cNvPr>
            <p:cNvSpPr/>
            <p:nvPr/>
          </p:nvSpPr>
          <p:spPr>
            <a:xfrm flipH="1">
              <a:off x="7553427" y="2276011"/>
              <a:ext cx="92282" cy="66259"/>
            </a:xfrm>
            <a:custGeom>
              <a:avLst/>
              <a:gdLst/>
              <a:ahLst/>
              <a:cxnLst/>
              <a:rect l="l" t="t" r="r" b="b"/>
              <a:pathLst>
                <a:path w="961" h="690" extrusionOk="0">
                  <a:moveTo>
                    <a:pt x="243" y="0"/>
                  </a:moveTo>
                  <a:cubicBezTo>
                    <a:pt x="173" y="0"/>
                    <a:pt x="103" y="10"/>
                    <a:pt x="35" y="28"/>
                  </a:cubicBezTo>
                  <a:cubicBezTo>
                    <a:pt x="0" y="37"/>
                    <a:pt x="6" y="94"/>
                    <a:pt x="45" y="94"/>
                  </a:cubicBezTo>
                  <a:cubicBezTo>
                    <a:pt x="48" y="94"/>
                    <a:pt x="51" y="94"/>
                    <a:pt x="54" y="93"/>
                  </a:cubicBezTo>
                  <a:cubicBezTo>
                    <a:pt x="116" y="75"/>
                    <a:pt x="180" y="65"/>
                    <a:pt x="244" y="65"/>
                  </a:cubicBezTo>
                  <a:cubicBezTo>
                    <a:pt x="372" y="65"/>
                    <a:pt x="500" y="103"/>
                    <a:pt x="611" y="177"/>
                  </a:cubicBezTo>
                  <a:cubicBezTo>
                    <a:pt x="620" y="186"/>
                    <a:pt x="630" y="186"/>
                    <a:pt x="639" y="196"/>
                  </a:cubicBezTo>
                  <a:cubicBezTo>
                    <a:pt x="481" y="307"/>
                    <a:pt x="370" y="465"/>
                    <a:pt x="305" y="651"/>
                  </a:cubicBezTo>
                  <a:cubicBezTo>
                    <a:pt x="299" y="674"/>
                    <a:pt x="321" y="690"/>
                    <a:pt x="342" y="690"/>
                  </a:cubicBezTo>
                  <a:cubicBezTo>
                    <a:pt x="354" y="690"/>
                    <a:pt x="366" y="684"/>
                    <a:pt x="370" y="669"/>
                  </a:cubicBezTo>
                  <a:cubicBezTo>
                    <a:pt x="435" y="493"/>
                    <a:pt x="546" y="344"/>
                    <a:pt x="695" y="242"/>
                  </a:cubicBezTo>
                  <a:cubicBezTo>
                    <a:pt x="797" y="335"/>
                    <a:pt x="862" y="465"/>
                    <a:pt x="890" y="595"/>
                  </a:cubicBezTo>
                  <a:cubicBezTo>
                    <a:pt x="894" y="614"/>
                    <a:pt x="906" y="622"/>
                    <a:pt x="920" y="622"/>
                  </a:cubicBezTo>
                  <a:cubicBezTo>
                    <a:pt x="940" y="622"/>
                    <a:pt x="960" y="604"/>
                    <a:pt x="955" y="576"/>
                  </a:cubicBezTo>
                  <a:cubicBezTo>
                    <a:pt x="918" y="391"/>
                    <a:pt x="806" y="223"/>
                    <a:pt x="639" y="112"/>
                  </a:cubicBezTo>
                  <a:cubicBezTo>
                    <a:pt x="521" y="38"/>
                    <a:pt x="383" y="0"/>
                    <a:pt x="243" y="0"/>
                  </a:cubicBezTo>
                  <a:close/>
                </a:path>
              </a:pathLst>
            </a:custGeom>
            <a:solidFill>
              <a:srgbClr val="531F6D"/>
            </a:solidFill>
            <a:ln w="9525" cap="flat" cmpd="sng">
              <a:solidFill>
                <a:srgbClr val="531F6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411;p89">
              <a:extLst>
                <a:ext uri="{FF2B5EF4-FFF2-40B4-BE49-F238E27FC236}">
                  <a16:creationId xmlns:a16="http://schemas.microsoft.com/office/drawing/2014/main" id="{85ED4D2D-CC63-BA8E-CB66-1523F62BAE71}"/>
                </a:ext>
              </a:extLst>
            </p:cNvPr>
            <p:cNvSpPr/>
            <p:nvPr/>
          </p:nvSpPr>
          <p:spPr>
            <a:xfrm flipH="1">
              <a:off x="7229236" y="2140324"/>
              <a:ext cx="70772" cy="121283"/>
            </a:xfrm>
            <a:custGeom>
              <a:avLst/>
              <a:gdLst/>
              <a:ahLst/>
              <a:cxnLst/>
              <a:rect l="l" t="t" r="r" b="b"/>
              <a:pathLst>
                <a:path w="737" h="1263" extrusionOk="0">
                  <a:moveTo>
                    <a:pt x="84" y="1"/>
                  </a:moveTo>
                  <a:cubicBezTo>
                    <a:pt x="44" y="1"/>
                    <a:pt x="1" y="34"/>
                    <a:pt x="12" y="85"/>
                  </a:cubicBezTo>
                  <a:cubicBezTo>
                    <a:pt x="77" y="326"/>
                    <a:pt x="226" y="540"/>
                    <a:pt x="412" y="707"/>
                  </a:cubicBezTo>
                  <a:cubicBezTo>
                    <a:pt x="421" y="707"/>
                    <a:pt x="495" y="782"/>
                    <a:pt x="532" y="810"/>
                  </a:cubicBezTo>
                  <a:cubicBezTo>
                    <a:pt x="523" y="810"/>
                    <a:pt x="523" y="819"/>
                    <a:pt x="523" y="819"/>
                  </a:cubicBezTo>
                  <a:cubicBezTo>
                    <a:pt x="514" y="828"/>
                    <a:pt x="505" y="847"/>
                    <a:pt x="495" y="856"/>
                  </a:cubicBezTo>
                  <a:cubicBezTo>
                    <a:pt x="477" y="884"/>
                    <a:pt x="458" y="902"/>
                    <a:pt x="439" y="921"/>
                  </a:cubicBezTo>
                  <a:cubicBezTo>
                    <a:pt x="356" y="1014"/>
                    <a:pt x="254" y="1088"/>
                    <a:pt x="133" y="1125"/>
                  </a:cubicBezTo>
                  <a:cubicBezTo>
                    <a:pt x="68" y="1158"/>
                    <a:pt x="81" y="1262"/>
                    <a:pt x="142" y="1262"/>
                  </a:cubicBezTo>
                  <a:cubicBezTo>
                    <a:pt x="150" y="1262"/>
                    <a:pt x="160" y="1260"/>
                    <a:pt x="170" y="1255"/>
                  </a:cubicBezTo>
                  <a:cubicBezTo>
                    <a:pt x="300" y="1209"/>
                    <a:pt x="421" y="1144"/>
                    <a:pt x="514" y="1042"/>
                  </a:cubicBezTo>
                  <a:cubicBezTo>
                    <a:pt x="588" y="967"/>
                    <a:pt x="737" y="810"/>
                    <a:pt x="625" y="707"/>
                  </a:cubicBezTo>
                  <a:cubicBezTo>
                    <a:pt x="523" y="614"/>
                    <a:pt x="421" y="531"/>
                    <a:pt x="337" y="429"/>
                  </a:cubicBezTo>
                  <a:cubicBezTo>
                    <a:pt x="244" y="317"/>
                    <a:pt x="179" y="187"/>
                    <a:pt x="142" y="48"/>
                  </a:cubicBezTo>
                  <a:cubicBezTo>
                    <a:pt x="135" y="15"/>
                    <a:pt x="110" y="1"/>
                    <a:pt x="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412;p89">
              <a:extLst>
                <a:ext uri="{FF2B5EF4-FFF2-40B4-BE49-F238E27FC236}">
                  <a16:creationId xmlns:a16="http://schemas.microsoft.com/office/drawing/2014/main" id="{178AD581-F9F4-38F3-1B8F-12BCF2D1DF97}"/>
                </a:ext>
              </a:extLst>
            </p:cNvPr>
            <p:cNvSpPr/>
            <p:nvPr/>
          </p:nvSpPr>
          <p:spPr>
            <a:xfrm flipH="1">
              <a:off x="7354073" y="2151943"/>
              <a:ext cx="41196" cy="41196"/>
            </a:xfrm>
            <a:custGeom>
              <a:avLst/>
              <a:gdLst/>
              <a:ahLst/>
              <a:cxnLst/>
              <a:rect l="l" t="t" r="r" b="b"/>
              <a:pathLst>
                <a:path w="429" h="429" extrusionOk="0">
                  <a:moveTo>
                    <a:pt x="214" y="1"/>
                  </a:moveTo>
                  <a:cubicBezTo>
                    <a:pt x="94" y="1"/>
                    <a:pt x="1" y="94"/>
                    <a:pt x="1" y="215"/>
                  </a:cubicBezTo>
                  <a:cubicBezTo>
                    <a:pt x="1" y="335"/>
                    <a:pt x="94" y="428"/>
                    <a:pt x="214" y="428"/>
                  </a:cubicBezTo>
                  <a:cubicBezTo>
                    <a:pt x="326" y="428"/>
                    <a:pt x="428" y="335"/>
                    <a:pt x="428" y="215"/>
                  </a:cubicBezTo>
                  <a:cubicBezTo>
                    <a:pt x="428"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413;p89">
              <a:extLst>
                <a:ext uri="{FF2B5EF4-FFF2-40B4-BE49-F238E27FC236}">
                  <a16:creationId xmlns:a16="http://schemas.microsoft.com/office/drawing/2014/main" id="{55CA5BD1-6885-46C8-32A5-6661E85BFB90}"/>
                </a:ext>
              </a:extLst>
            </p:cNvPr>
            <p:cNvSpPr/>
            <p:nvPr/>
          </p:nvSpPr>
          <p:spPr>
            <a:xfrm flipH="1">
              <a:off x="7183719" y="2114492"/>
              <a:ext cx="40236" cy="40236"/>
            </a:xfrm>
            <a:custGeom>
              <a:avLst/>
              <a:gdLst/>
              <a:ahLst/>
              <a:cxnLst/>
              <a:rect l="l" t="t" r="r" b="b"/>
              <a:pathLst>
                <a:path w="419" h="419" extrusionOk="0">
                  <a:moveTo>
                    <a:pt x="214" y="1"/>
                  </a:moveTo>
                  <a:cubicBezTo>
                    <a:pt x="93" y="1"/>
                    <a:pt x="1" y="94"/>
                    <a:pt x="1" y="214"/>
                  </a:cubicBezTo>
                  <a:cubicBezTo>
                    <a:pt x="1" y="326"/>
                    <a:pt x="93" y="419"/>
                    <a:pt x="214" y="419"/>
                  </a:cubicBezTo>
                  <a:cubicBezTo>
                    <a:pt x="326" y="419"/>
                    <a:pt x="419" y="326"/>
                    <a:pt x="419" y="214"/>
                  </a:cubicBezTo>
                  <a:cubicBezTo>
                    <a:pt x="419"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414;p89">
              <a:extLst>
                <a:ext uri="{FF2B5EF4-FFF2-40B4-BE49-F238E27FC236}">
                  <a16:creationId xmlns:a16="http://schemas.microsoft.com/office/drawing/2014/main" id="{16EBF2D6-729E-8715-926B-C621AE981020}"/>
                </a:ext>
              </a:extLst>
            </p:cNvPr>
            <p:cNvSpPr/>
            <p:nvPr/>
          </p:nvSpPr>
          <p:spPr>
            <a:xfrm flipH="1">
              <a:off x="7376447" y="2085012"/>
              <a:ext cx="70580" cy="56944"/>
            </a:xfrm>
            <a:custGeom>
              <a:avLst/>
              <a:gdLst/>
              <a:ahLst/>
              <a:cxnLst/>
              <a:rect l="l" t="t" r="r" b="b"/>
              <a:pathLst>
                <a:path w="735" h="593" extrusionOk="0">
                  <a:moveTo>
                    <a:pt x="636" y="0"/>
                  </a:moveTo>
                  <a:cubicBezTo>
                    <a:pt x="632" y="0"/>
                    <a:pt x="628" y="1"/>
                    <a:pt x="623" y="1"/>
                  </a:cubicBezTo>
                  <a:cubicBezTo>
                    <a:pt x="493" y="20"/>
                    <a:pt x="372" y="66"/>
                    <a:pt x="270" y="141"/>
                  </a:cubicBezTo>
                  <a:cubicBezTo>
                    <a:pt x="159" y="224"/>
                    <a:pt x="75" y="317"/>
                    <a:pt x="19" y="438"/>
                  </a:cubicBezTo>
                  <a:cubicBezTo>
                    <a:pt x="1" y="484"/>
                    <a:pt x="10" y="549"/>
                    <a:pt x="57" y="577"/>
                  </a:cubicBezTo>
                  <a:cubicBezTo>
                    <a:pt x="73" y="587"/>
                    <a:pt x="93" y="592"/>
                    <a:pt x="113" y="592"/>
                  </a:cubicBezTo>
                  <a:cubicBezTo>
                    <a:pt x="149" y="592"/>
                    <a:pt x="184" y="576"/>
                    <a:pt x="196" y="540"/>
                  </a:cubicBezTo>
                  <a:cubicBezTo>
                    <a:pt x="242" y="429"/>
                    <a:pt x="335" y="336"/>
                    <a:pt x="437" y="280"/>
                  </a:cubicBezTo>
                  <a:cubicBezTo>
                    <a:pt x="493" y="243"/>
                    <a:pt x="549" y="224"/>
                    <a:pt x="614" y="206"/>
                  </a:cubicBezTo>
                  <a:cubicBezTo>
                    <a:pt x="670" y="196"/>
                    <a:pt x="735" y="178"/>
                    <a:pt x="725" y="103"/>
                  </a:cubicBezTo>
                  <a:cubicBezTo>
                    <a:pt x="725" y="60"/>
                    <a:pt x="693" y="0"/>
                    <a:pt x="636"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415;p89">
              <a:extLst>
                <a:ext uri="{FF2B5EF4-FFF2-40B4-BE49-F238E27FC236}">
                  <a16:creationId xmlns:a16="http://schemas.microsoft.com/office/drawing/2014/main" id="{5A948A1E-C8C3-7E8A-2565-560CA342EECE}"/>
                </a:ext>
              </a:extLst>
            </p:cNvPr>
            <p:cNvSpPr/>
            <p:nvPr/>
          </p:nvSpPr>
          <p:spPr>
            <a:xfrm flipH="1">
              <a:off x="7162305" y="2038534"/>
              <a:ext cx="82200" cy="38795"/>
            </a:xfrm>
            <a:custGeom>
              <a:avLst/>
              <a:gdLst/>
              <a:ahLst/>
              <a:cxnLst/>
              <a:rect l="l" t="t" r="r" b="b"/>
              <a:pathLst>
                <a:path w="856" h="404" extrusionOk="0">
                  <a:moveTo>
                    <a:pt x="256" y="1"/>
                  </a:moveTo>
                  <a:cubicBezTo>
                    <a:pt x="196" y="1"/>
                    <a:pt x="136" y="8"/>
                    <a:pt x="75" y="21"/>
                  </a:cubicBezTo>
                  <a:cubicBezTo>
                    <a:pt x="19" y="39"/>
                    <a:pt x="1" y="104"/>
                    <a:pt x="19" y="151"/>
                  </a:cubicBezTo>
                  <a:cubicBezTo>
                    <a:pt x="32" y="200"/>
                    <a:pt x="65" y="213"/>
                    <a:pt x="105" y="213"/>
                  </a:cubicBezTo>
                  <a:cubicBezTo>
                    <a:pt x="125" y="213"/>
                    <a:pt x="146" y="210"/>
                    <a:pt x="168" y="206"/>
                  </a:cubicBezTo>
                  <a:cubicBezTo>
                    <a:pt x="224" y="206"/>
                    <a:pt x="289" y="206"/>
                    <a:pt x="354" y="216"/>
                  </a:cubicBezTo>
                  <a:cubicBezTo>
                    <a:pt x="475" y="234"/>
                    <a:pt x="586" y="299"/>
                    <a:pt x="670" y="383"/>
                  </a:cubicBezTo>
                  <a:cubicBezTo>
                    <a:pt x="684" y="397"/>
                    <a:pt x="704" y="403"/>
                    <a:pt x="724" y="403"/>
                  </a:cubicBezTo>
                  <a:cubicBezTo>
                    <a:pt x="757" y="403"/>
                    <a:pt x="792" y="387"/>
                    <a:pt x="809" y="364"/>
                  </a:cubicBezTo>
                  <a:cubicBezTo>
                    <a:pt x="856" y="327"/>
                    <a:pt x="837" y="262"/>
                    <a:pt x="800" y="225"/>
                  </a:cubicBezTo>
                  <a:cubicBezTo>
                    <a:pt x="707" y="132"/>
                    <a:pt x="586" y="67"/>
                    <a:pt x="465" y="30"/>
                  </a:cubicBezTo>
                  <a:cubicBezTo>
                    <a:pt x="396" y="10"/>
                    <a:pt x="326" y="1"/>
                    <a:pt x="256"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416;p89">
              <a:extLst>
                <a:ext uri="{FF2B5EF4-FFF2-40B4-BE49-F238E27FC236}">
                  <a16:creationId xmlns:a16="http://schemas.microsoft.com/office/drawing/2014/main" id="{56933C37-2EC5-BB8D-B325-C405BE95ECCE}"/>
                </a:ext>
              </a:extLst>
            </p:cNvPr>
            <p:cNvSpPr/>
            <p:nvPr/>
          </p:nvSpPr>
          <p:spPr>
            <a:xfrm flipH="1">
              <a:off x="7167689" y="3550012"/>
              <a:ext cx="1105469" cy="676418"/>
            </a:xfrm>
            <a:custGeom>
              <a:avLst/>
              <a:gdLst/>
              <a:ahLst/>
              <a:cxnLst/>
              <a:rect l="l" t="t" r="r" b="b"/>
              <a:pathLst>
                <a:path w="11512" h="7044" extrusionOk="0">
                  <a:moveTo>
                    <a:pt x="10685" y="1"/>
                  </a:moveTo>
                  <a:cubicBezTo>
                    <a:pt x="10685" y="1"/>
                    <a:pt x="10072" y="1"/>
                    <a:pt x="9161" y="28"/>
                  </a:cubicBezTo>
                  <a:cubicBezTo>
                    <a:pt x="9115" y="28"/>
                    <a:pt x="9068" y="38"/>
                    <a:pt x="9022" y="38"/>
                  </a:cubicBezTo>
                  <a:cubicBezTo>
                    <a:pt x="7294" y="103"/>
                    <a:pt x="4637" y="270"/>
                    <a:pt x="3011" y="744"/>
                  </a:cubicBezTo>
                  <a:cubicBezTo>
                    <a:pt x="2044" y="1032"/>
                    <a:pt x="0" y="2063"/>
                    <a:pt x="0" y="4051"/>
                  </a:cubicBezTo>
                  <a:cubicBezTo>
                    <a:pt x="0" y="5667"/>
                    <a:pt x="1756" y="7044"/>
                    <a:pt x="4673" y="7044"/>
                  </a:cubicBezTo>
                  <a:cubicBezTo>
                    <a:pt x="5345" y="7044"/>
                    <a:pt x="6078" y="6971"/>
                    <a:pt x="6866" y="6811"/>
                  </a:cubicBezTo>
                  <a:cubicBezTo>
                    <a:pt x="8223" y="6532"/>
                    <a:pt x="9208" y="6188"/>
                    <a:pt x="9914" y="5863"/>
                  </a:cubicBezTo>
                  <a:cubicBezTo>
                    <a:pt x="9960" y="5844"/>
                    <a:pt x="9997" y="5826"/>
                    <a:pt x="10035" y="5807"/>
                  </a:cubicBezTo>
                  <a:cubicBezTo>
                    <a:pt x="11150" y="5278"/>
                    <a:pt x="11512" y="4822"/>
                    <a:pt x="11512" y="4822"/>
                  </a:cubicBezTo>
                  <a:cubicBezTo>
                    <a:pt x="11512" y="4822"/>
                    <a:pt x="11447" y="4609"/>
                    <a:pt x="11354" y="4265"/>
                  </a:cubicBezTo>
                  <a:cubicBezTo>
                    <a:pt x="11345" y="4219"/>
                    <a:pt x="11326" y="4172"/>
                    <a:pt x="11317" y="4126"/>
                  </a:cubicBezTo>
                  <a:cubicBezTo>
                    <a:pt x="11242" y="3838"/>
                    <a:pt x="11150" y="3475"/>
                    <a:pt x="11066" y="3076"/>
                  </a:cubicBezTo>
                  <a:cubicBezTo>
                    <a:pt x="11057" y="3039"/>
                    <a:pt x="11047" y="2992"/>
                    <a:pt x="11038" y="2946"/>
                  </a:cubicBezTo>
                  <a:cubicBezTo>
                    <a:pt x="10964" y="2611"/>
                    <a:pt x="10899" y="2258"/>
                    <a:pt x="10843" y="1896"/>
                  </a:cubicBezTo>
                  <a:cubicBezTo>
                    <a:pt x="10834" y="1849"/>
                    <a:pt x="10824" y="1803"/>
                    <a:pt x="10815" y="1757"/>
                  </a:cubicBezTo>
                  <a:cubicBezTo>
                    <a:pt x="10769" y="1422"/>
                    <a:pt x="10731" y="1078"/>
                    <a:pt x="10704" y="753"/>
                  </a:cubicBezTo>
                  <a:cubicBezTo>
                    <a:pt x="10704" y="707"/>
                    <a:pt x="10694" y="660"/>
                    <a:pt x="10694" y="614"/>
                  </a:cubicBezTo>
                  <a:cubicBezTo>
                    <a:pt x="10685" y="409"/>
                    <a:pt x="10676" y="196"/>
                    <a:pt x="10685"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417;p89">
              <a:extLst>
                <a:ext uri="{FF2B5EF4-FFF2-40B4-BE49-F238E27FC236}">
                  <a16:creationId xmlns:a16="http://schemas.microsoft.com/office/drawing/2014/main" id="{28D26E39-F903-DE09-3E5F-EAFE5CC79749}"/>
                </a:ext>
              </a:extLst>
            </p:cNvPr>
            <p:cNvSpPr/>
            <p:nvPr/>
          </p:nvSpPr>
          <p:spPr>
            <a:xfrm flipH="1">
              <a:off x="7167689" y="3939021"/>
              <a:ext cx="1107293" cy="294708"/>
            </a:xfrm>
            <a:custGeom>
              <a:avLst/>
              <a:gdLst/>
              <a:ahLst/>
              <a:cxnLst/>
              <a:rect l="l" t="t" r="r" b="b"/>
              <a:pathLst>
                <a:path w="11531" h="3069" extrusionOk="0">
                  <a:moveTo>
                    <a:pt x="19" y="0"/>
                  </a:moveTo>
                  <a:cubicBezTo>
                    <a:pt x="1" y="567"/>
                    <a:pt x="224" y="1124"/>
                    <a:pt x="586" y="1561"/>
                  </a:cubicBezTo>
                  <a:cubicBezTo>
                    <a:pt x="1585" y="2689"/>
                    <a:pt x="3142" y="3068"/>
                    <a:pt x="4680" y="3068"/>
                  </a:cubicBezTo>
                  <a:cubicBezTo>
                    <a:pt x="5474" y="3068"/>
                    <a:pt x="6264" y="2967"/>
                    <a:pt x="6969" y="2815"/>
                  </a:cubicBezTo>
                  <a:cubicBezTo>
                    <a:pt x="8446" y="2500"/>
                    <a:pt x="10481" y="1896"/>
                    <a:pt x="11531" y="771"/>
                  </a:cubicBezTo>
                  <a:lnTo>
                    <a:pt x="11531" y="771"/>
                  </a:lnTo>
                  <a:cubicBezTo>
                    <a:pt x="10407" y="1840"/>
                    <a:pt x="8428" y="2351"/>
                    <a:pt x="6932" y="2667"/>
                  </a:cubicBezTo>
                  <a:cubicBezTo>
                    <a:pt x="6228" y="2809"/>
                    <a:pt x="5439" y="2907"/>
                    <a:pt x="4645" y="2907"/>
                  </a:cubicBezTo>
                  <a:cubicBezTo>
                    <a:pt x="3154" y="2907"/>
                    <a:pt x="1646" y="2560"/>
                    <a:pt x="651" y="1505"/>
                  </a:cubicBezTo>
                  <a:cubicBezTo>
                    <a:pt x="270" y="1097"/>
                    <a:pt x="38" y="567"/>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418;p89">
              <a:extLst>
                <a:ext uri="{FF2B5EF4-FFF2-40B4-BE49-F238E27FC236}">
                  <a16:creationId xmlns:a16="http://schemas.microsoft.com/office/drawing/2014/main" id="{77F623E0-4596-EF24-E04E-D1B7F1B507E4}"/>
                </a:ext>
              </a:extLst>
            </p:cNvPr>
            <p:cNvSpPr/>
            <p:nvPr/>
          </p:nvSpPr>
          <p:spPr>
            <a:xfrm flipH="1">
              <a:off x="7182856" y="3552701"/>
              <a:ext cx="225761" cy="560416"/>
            </a:xfrm>
            <a:custGeom>
              <a:avLst/>
              <a:gdLst/>
              <a:ahLst/>
              <a:cxnLst/>
              <a:rect l="l" t="t" r="r" b="b"/>
              <a:pathLst>
                <a:path w="2351" h="5836" extrusionOk="0">
                  <a:moveTo>
                    <a:pt x="158" y="0"/>
                  </a:moveTo>
                  <a:cubicBezTo>
                    <a:pt x="112" y="0"/>
                    <a:pt x="65" y="10"/>
                    <a:pt x="19" y="10"/>
                  </a:cubicBezTo>
                  <a:cubicBezTo>
                    <a:pt x="10" y="270"/>
                    <a:pt x="0" y="530"/>
                    <a:pt x="0" y="781"/>
                  </a:cubicBezTo>
                  <a:cubicBezTo>
                    <a:pt x="0" y="827"/>
                    <a:pt x="0" y="874"/>
                    <a:pt x="10" y="920"/>
                  </a:cubicBezTo>
                  <a:cubicBezTo>
                    <a:pt x="10" y="1310"/>
                    <a:pt x="28" y="1701"/>
                    <a:pt x="65" y="2082"/>
                  </a:cubicBezTo>
                  <a:cubicBezTo>
                    <a:pt x="75" y="2128"/>
                    <a:pt x="75" y="2174"/>
                    <a:pt x="84" y="2221"/>
                  </a:cubicBezTo>
                  <a:cubicBezTo>
                    <a:pt x="121" y="2630"/>
                    <a:pt x="186" y="3039"/>
                    <a:pt x="260" y="3447"/>
                  </a:cubicBezTo>
                  <a:cubicBezTo>
                    <a:pt x="270" y="3494"/>
                    <a:pt x="270" y="3531"/>
                    <a:pt x="288" y="3577"/>
                  </a:cubicBezTo>
                  <a:cubicBezTo>
                    <a:pt x="372" y="4014"/>
                    <a:pt x="474" y="4451"/>
                    <a:pt x="595" y="4878"/>
                  </a:cubicBezTo>
                  <a:cubicBezTo>
                    <a:pt x="614" y="4925"/>
                    <a:pt x="623" y="4971"/>
                    <a:pt x="641" y="5017"/>
                  </a:cubicBezTo>
                  <a:cubicBezTo>
                    <a:pt x="679" y="5157"/>
                    <a:pt x="725" y="5296"/>
                    <a:pt x="771" y="5436"/>
                  </a:cubicBezTo>
                  <a:cubicBezTo>
                    <a:pt x="818" y="5575"/>
                    <a:pt x="864" y="5705"/>
                    <a:pt x="911" y="5835"/>
                  </a:cubicBezTo>
                  <a:cubicBezTo>
                    <a:pt x="957" y="5816"/>
                    <a:pt x="994" y="5798"/>
                    <a:pt x="1032" y="5779"/>
                  </a:cubicBezTo>
                  <a:cubicBezTo>
                    <a:pt x="939" y="5510"/>
                    <a:pt x="846" y="5231"/>
                    <a:pt x="762" y="4962"/>
                  </a:cubicBezTo>
                  <a:lnTo>
                    <a:pt x="2351" y="4237"/>
                  </a:lnTo>
                  <a:cubicBezTo>
                    <a:pt x="2342" y="4191"/>
                    <a:pt x="2332" y="4153"/>
                    <a:pt x="2314" y="4107"/>
                  </a:cubicBezTo>
                  <a:lnTo>
                    <a:pt x="725" y="4822"/>
                  </a:lnTo>
                  <a:cubicBezTo>
                    <a:pt x="604" y="4404"/>
                    <a:pt x="493" y="3977"/>
                    <a:pt x="409" y="3540"/>
                  </a:cubicBezTo>
                  <a:lnTo>
                    <a:pt x="2063" y="3048"/>
                  </a:lnTo>
                  <a:cubicBezTo>
                    <a:pt x="2054" y="3011"/>
                    <a:pt x="2044" y="2964"/>
                    <a:pt x="2035" y="2918"/>
                  </a:cubicBezTo>
                  <a:lnTo>
                    <a:pt x="391" y="3410"/>
                  </a:lnTo>
                  <a:cubicBezTo>
                    <a:pt x="316" y="3001"/>
                    <a:pt x="251" y="2602"/>
                    <a:pt x="214" y="2193"/>
                  </a:cubicBezTo>
                  <a:lnTo>
                    <a:pt x="1840" y="1868"/>
                  </a:lnTo>
                  <a:cubicBezTo>
                    <a:pt x="1831" y="1821"/>
                    <a:pt x="1821" y="1775"/>
                    <a:pt x="1821" y="1729"/>
                  </a:cubicBezTo>
                  <a:lnTo>
                    <a:pt x="205" y="2054"/>
                  </a:lnTo>
                  <a:cubicBezTo>
                    <a:pt x="177" y="1775"/>
                    <a:pt x="158" y="1496"/>
                    <a:pt x="149" y="1218"/>
                  </a:cubicBezTo>
                  <a:cubicBezTo>
                    <a:pt x="140" y="1115"/>
                    <a:pt x="140" y="1013"/>
                    <a:pt x="140" y="902"/>
                  </a:cubicBezTo>
                  <a:lnTo>
                    <a:pt x="1701" y="725"/>
                  </a:lnTo>
                  <a:cubicBezTo>
                    <a:pt x="1701" y="679"/>
                    <a:pt x="1701" y="632"/>
                    <a:pt x="1691" y="586"/>
                  </a:cubicBezTo>
                  <a:lnTo>
                    <a:pt x="140" y="772"/>
                  </a:lnTo>
                  <a:cubicBezTo>
                    <a:pt x="140" y="511"/>
                    <a:pt x="140" y="261"/>
                    <a:pt x="158"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419;p89">
              <a:extLst>
                <a:ext uri="{FF2B5EF4-FFF2-40B4-BE49-F238E27FC236}">
                  <a16:creationId xmlns:a16="http://schemas.microsoft.com/office/drawing/2014/main" id="{6406A823-009D-312C-8D28-BE817E0360FC}"/>
                </a:ext>
              </a:extLst>
            </p:cNvPr>
            <p:cNvSpPr/>
            <p:nvPr/>
          </p:nvSpPr>
          <p:spPr>
            <a:xfrm flipH="1">
              <a:off x="7208687" y="2495435"/>
              <a:ext cx="211549" cy="32649"/>
            </a:xfrm>
            <a:custGeom>
              <a:avLst/>
              <a:gdLst/>
              <a:ahLst/>
              <a:cxnLst/>
              <a:rect l="l" t="t" r="r" b="b"/>
              <a:pathLst>
                <a:path w="2203" h="340" extrusionOk="0">
                  <a:moveTo>
                    <a:pt x="2202" y="1"/>
                  </a:moveTo>
                  <a:lnTo>
                    <a:pt x="2202" y="1"/>
                  </a:lnTo>
                  <a:cubicBezTo>
                    <a:pt x="2202" y="1"/>
                    <a:pt x="1849" y="112"/>
                    <a:pt x="1273" y="205"/>
                  </a:cubicBezTo>
                  <a:cubicBezTo>
                    <a:pt x="1130" y="230"/>
                    <a:pt x="981" y="240"/>
                    <a:pt x="837" y="240"/>
                  </a:cubicBezTo>
                  <a:cubicBezTo>
                    <a:pt x="393" y="240"/>
                    <a:pt x="1" y="150"/>
                    <a:pt x="1" y="150"/>
                  </a:cubicBezTo>
                  <a:lnTo>
                    <a:pt x="1" y="150"/>
                  </a:lnTo>
                  <a:cubicBezTo>
                    <a:pt x="120" y="190"/>
                    <a:pt x="570" y="339"/>
                    <a:pt x="1047" y="339"/>
                  </a:cubicBezTo>
                  <a:cubicBezTo>
                    <a:pt x="1125" y="339"/>
                    <a:pt x="1204" y="335"/>
                    <a:pt x="1283" y="326"/>
                  </a:cubicBezTo>
                  <a:cubicBezTo>
                    <a:pt x="1831" y="261"/>
                    <a:pt x="2202" y="1"/>
                    <a:pt x="220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420;p89">
              <a:extLst>
                <a:ext uri="{FF2B5EF4-FFF2-40B4-BE49-F238E27FC236}">
                  <a16:creationId xmlns:a16="http://schemas.microsoft.com/office/drawing/2014/main" id="{E8D8C275-5DF9-1EBE-F739-A8E7950ABEAE}"/>
                </a:ext>
              </a:extLst>
            </p:cNvPr>
            <p:cNvSpPr/>
            <p:nvPr/>
          </p:nvSpPr>
          <p:spPr>
            <a:xfrm rot="599582">
              <a:off x="7259841" y="2340628"/>
              <a:ext cx="109222" cy="47266"/>
            </a:xfrm>
            <a:custGeom>
              <a:avLst/>
              <a:gdLst/>
              <a:ahLst/>
              <a:cxnLst/>
              <a:rect l="l" t="t" r="r" b="b"/>
              <a:pathLst>
                <a:path w="855" h="370" extrusionOk="0">
                  <a:moveTo>
                    <a:pt x="784" y="1"/>
                  </a:moveTo>
                  <a:cubicBezTo>
                    <a:pt x="772" y="1"/>
                    <a:pt x="759" y="5"/>
                    <a:pt x="748" y="14"/>
                  </a:cubicBezTo>
                  <a:cubicBezTo>
                    <a:pt x="701" y="51"/>
                    <a:pt x="673" y="98"/>
                    <a:pt x="627" y="126"/>
                  </a:cubicBezTo>
                  <a:cubicBezTo>
                    <a:pt x="524" y="203"/>
                    <a:pt x="399" y="244"/>
                    <a:pt x="274" y="244"/>
                  </a:cubicBezTo>
                  <a:cubicBezTo>
                    <a:pt x="218" y="244"/>
                    <a:pt x="161" y="236"/>
                    <a:pt x="107" y="219"/>
                  </a:cubicBezTo>
                  <a:cubicBezTo>
                    <a:pt x="100" y="217"/>
                    <a:pt x="94" y="217"/>
                    <a:pt x="88" y="217"/>
                  </a:cubicBezTo>
                  <a:cubicBezTo>
                    <a:pt x="19" y="217"/>
                    <a:pt x="1" y="314"/>
                    <a:pt x="69" y="339"/>
                  </a:cubicBezTo>
                  <a:cubicBezTo>
                    <a:pt x="136" y="360"/>
                    <a:pt x="205" y="370"/>
                    <a:pt x="273" y="370"/>
                  </a:cubicBezTo>
                  <a:cubicBezTo>
                    <a:pt x="357" y="370"/>
                    <a:pt x="439" y="356"/>
                    <a:pt x="515" y="330"/>
                  </a:cubicBezTo>
                  <a:cubicBezTo>
                    <a:pt x="580" y="302"/>
                    <a:pt x="636" y="274"/>
                    <a:pt x="692" y="237"/>
                  </a:cubicBezTo>
                  <a:cubicBezTo>
                    <a:pt x="748" y="191"/>
                    <a:pt x="803" y="144"/>
                    <a:pt x="841" y="79"/>
                  </a:cubicBezTo>
                  <a:cubicBezTo>
                    <a:pt x="854" y="37"/>
                    <a:pt x="821" y="1"/>
                    <a:pt x="7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94" name="图片 2">
            <a:extLst>
              <a:ext uri="{FF2B5EF4-FFF2-40B4-BE49-F238E27FC236}">
                <a16:creationId xmlns:a16="http://schemas.microsoft.com/office/drawing/2014/main" id="{6758F6C9-0CC3-5A41-2529-4B4D4C7FB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26" y="476736"/>
            <a:ext cx="6272378" cy="4429545"/>
          </a:xfrm>
          <a:prstGeom prst="rect">
            <a:avLst/>
          </a:prstGeom>
        </p:spPr>
      </p:pic>
      <p:sp>
        <p:nvSpPr>
          <p:cNvPr id="95" name="文本框 5">
            <a:extLst>
              <a:ext uri="{FF2B5EF4-FFF2-40B4-BE49-F238E27FC236}">
                <a16:creationId xmlns:a16="http://schemas.microsoft.com/office/drawing/2014/main" id="{C80BD8A3-C788-C74A-174A-7D4D79356B1C}"/>
              </a:ext>
            </a:extLst>
          </p:cNvPr>
          <p:cNvSpPr txBox="1"/>
          <p:nvPr/>
        </p:nvSpPr>
        <p:spPr>
          <a:xfrm>
            <a:off x="724890" y="1078811"/>
            <a:ext cx="3741095" cy="2677656"/>
          </a:xfrm>
          <a:prstGeom prst="rect">
            <a:avLst/>
          </a:prstGeom>
          <a:noFill/>
        </p:spPr>
        <p:txBody>
          <a:bodyPr wrap="square" rtlCol="0">
            <a:spAutoFit/>
          </a:bodyPr>
          <a:lstStyle/>
          <a:p>
            <a:r>
              <a:rPr lang="vi-VN" sz="2800" i="1">
                <a:solidFill>
                  <a:schemeClr val="bg1"/>
                </a:solidFill>
                <a:latin typeface="+mj-lt"/>
              </a:rPr>
              <a:t>Theo em, vấn đề này có xảy ra trong cuộc sống của chúng ta hiện nay không? Em hãy nêu một vài dẫn chứng về </a:t>
            </a:r>
            <a:r>
              <a:rPr lang="en-US" sz="2800" i="1">
                <a:solidFill>
                  <a:schemeClr val="bg1"/>
                </a:solidFill>
                <a:latin typeface="+mj-lt"/>
              </a:rPr>
              <a:t>     </a:t>
            </a:r>
            <a:r>
              <a:rPr lang="vi-VN" sz="2800" i="1">
                <a:solidFill>
                  <a:schemeClr val="bg1"/>
                </a:solidFill>
                <a:latin typeface="+mj-lt"/>
              </a:rPr>
              <a:t>thực trạng này.</a:t>
            </a:r>
            <a:endParaRPr lang="en-US" sz="2800">
              <a:solidFill>
                <a:schemeClr val="bg1"/>
              </a:solidFill>
              <a:latin typeface="+mj-lt"/>
            </a:endParaRPr>
          </a:p>
        </p:txBody>
      </p:sp>
    </p:spTree>
    <p:extLst>
      <p:ext uri="{BB962C8B-B14F-4D97-AF65-F5344CB8AC3E}">
        <p14:creationId xmlns:p14="http://schemas.microsoft.com/office/powerpoint/2010/main" val="12271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ppt_x"/>
                                          </p:val>
                                        </p:tav>
                                        <p:tav tm="100000">
                                          <p:val>
                                            <p:strVal val="#ppt_x"/>
                                          </p:val>
                                        </p:tav>
                                      </p:tavLst>
                                    </p:anim>
                                    <p:anim calcmode="lin" valueType="num">
                                      <p:cBhvr additive="base">
                                        <p:cTn id="15"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wipe(left)">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pic>
        <p:nvPicPr>
          <p:cNvPr id="2" name="Picture 1" descr="A person with a beard and mustache&#10;&#10;Description automatically generated">
            <a:extLst>
              <a:ext uri="{FF2B5EF4-FFF2-40B4-BE49-F238E27FC236}">
                <a16:creationId xmlns:a16="http://schemas.microsoft.com/office/drawing/2014/main" id="{4BA238F6-4B7E-734D-E292-D35AEC50F1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0" b="90000" l="10000" r="90000">
                        <a14:foregroundMark x1="47083" y1="8500" x2="58000" y2="13000"/>
                        <a14:foregroundMark x1="58000" y1="13000" x2="62167" y2="22667"/>
                        <a14:foregroundMark x1="62167" y1="22667" x2="56417" y2="28750"/>
                        <a14:foregroundMark x1="49833" y1="6833" x2="42583" y2="10167"/>
                        <a14:foregroundMark x1="45000" y1="7667" x2="42583" y2="29000"/>
                        <a14:foregroundMark x1="42583" y1="29000" x2="43583" y2="33083"/>
                        <a14:foregroundMark x1="49583" y1="17333" x2="43000" y2="54667"/>
                        <a14:foregroundMark x1="43000" y1="54667" x2="43583" y2="54750"/>
                        <a14:foregroundMark x1="37833" y1="20917" x2="50417" y2="39500"/>
                        <a14:foregroundMark x1="45000" y1="17583" x2="52083" y2="33083"/>
                        <a14:foregroundMark x1="45833" y1="18417" x2="52667" y2="27667"/>
                        <a14:foregroundMark x1="50583" y1="18167" x2="50417" y2="19250"/>
                        <a14:foregroundMark x1="46667" y1="6417" x2="39250" y2="10750"/>
                        <a14:foregroundMark x1="46917" y1="5000" x2="43417" y2="46083"/>
                        <a14:foregroundMark x1="69000" y1="64250" x2="73167" y2="77750"/>
                        <a14:foregroundMark x1="78917" y1="76083" x2="61750" y2="56000"/>
                        <a14:foregroundMark x1="61750" y1="56000" x2="61750" y2="55833"/>
                        <a14:foregroundMark x1="72333" y1="60583" x2="81833" y2="77750"/>
                        <a14:foregroundMark x1="80583" y1="79000" x2="38250" y2="73417"/>
                        <a14:foregroundMark x1="79583" y1="80167" x2="24583" y2="79000"/>
                        <a14:foregroundMark x1="23750" y1="71083" x2="36333" y2="80417"/>
                        <a14:foregroundMark x1="28083" y1="57083" x2="28333" y2="78750"/>
                        <a14:foregroundMark x1="40500" y1="55167" x2="52917" y2="68833"/>
                        <a14:foregroundMark x1="58667" y1="72583" x2="37167" y2="61833"/>
                        <a14:foregroundMark x1="37167" y1="61833" x2="36750" y2="61417"/>
                        <a14:foregroundMark x1="41917" y1="59750" x2="47917" y2="67500"/>
                        <a14:foregroundMark x1="47917" y1="67500" x2="59333" y2="74167"/>
                        <a14:foregroundMark x1="59333" y1="74167" x2="63667" y2="73417"/>
                        <a14:foregroundMark x1="40083" y1="29583" x2="56167" y2="56833"/>
                        <a14:foregroundMark x1="39667" y1="12167" x2="38417" y2="18167"/>
                        <a14:foregroundMark x1="48333" y1="42000" x2="53500" y2="59333"/>
                        <a14:foregroundMark x1="37833" y1="36833" x2="43417" y2="51500"/>
                        <a14:foregroundMark x1="37000" y1="33500" x2="40250" y2="49167"/>
                        <a14:foregroundMark x1="44417" y1="6417" x2="54167" y2="5500"/>
                        <a14:foregroundMark x1="54167" y1="5500" x2="54583" y2="5750"/>
                        <a14:foregroundMark x1="38667" y1="19250" x2="38000" y2="22917"/>
                        <a14:foregroundMark x1="39083" y1="13667" x2="39083" y2="15917"/>
                        <a14:backgroundMark x1="68417" y1="16750" x2="81833" y2="38417"/>
                      </a14:backgroundRemoval>
                    </a14:imgEffect>
                  </a14:imgLayer>
                </a14:imgProps>
              </a:ext>
            </a:extLst>
          </a:blip>
          <a:stretch>
            <a:fillRect/>
          </a:stretch>
        </p:blipFill>
        <p:spPr>
          <a:xfrm flipH="1">
            <a:off x="-467335" y="2046583"/>
            <a:ext cx="3847658" cy="3847658"/>
          </a:xfrm>
          <a:prstGeom prst="rect">
            <a:avLst/>
          </a:prstGeom>
        </p:spPr>
      </p:pic>
      <p:grpSp>
        <p:nvGrpSpPr>
          <p:cNvPr id="3" name="Google Shape;236;p16">
            <a:extLst>
              <a:ext uri="{FF2B5EF4-FFF2-40B4-BE49-F238E27FC236}">
                <a16:creationId xmlns:a16="http://schemas.microsoft.com/office/drawing/2014/main" id="{C1553123-A95C-3DF6-39BE-7D2113246A51}"/>
              </a:ext>
            </a:extLst>
          </p:cNvPr>
          <p:cNvGrpSpPr/>
          <p:nvPr/>
        </p:nvGrpSpPr>
        <p:grpSpPr>
          <a:xfrm>
            <a:off x="3773879" y="1141170"/>
            <a:ext cx="4988934" cy="3368498"/>
            <a:chOff x="1462363" y="2189151"/>
            <a:chExt cx="4004668" cy="2453100"/>
          </a:xfrm>
        </p:grpSpPr>
        <p:sp>
          <p:nvSpPr>
            <p:cNvPr id="4" name="Google Shape;237;p16">
              <a:extLst>
                <a:ext uri="{FF2B5EF4-FFF2-40B4-BE49-F238E27FC236}">
                  <a16:creationId xmlns:a16="http://schemas.microsoft.com/office/drawing/2014/main" id="{8E4522B8-3773-0587-A060-FBB7F0B48DE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238;p16">
              <a:extLst>
                <a:ext uri="{FF2B5EF4-FFF2-40B4-BE49-F238E27FC236}">
                  <a16:creationId xmlns:a16="http://schemas.microsoft.com/office/drawing/2014/main" id="{B25B0890-007C-727C-3493-18F3F48AB353}"/>
                </a:ext>
              </a:extLst>
            </p:cNvPr>
            <p:cNvGrpSpPr/>
            <p:nvPr/>
          </p:nvGrpSpPr>
          <p:grpSpPr>
            <a:xfrm>
              <a:off x="1462363" y="2258079"/>
              <a:ext cx="436432" cy="2287335"/>
              <a:chOff x="2249101" y="2920987"/>
              <a:chExt cx="142868" cy="748768"/>
            </a:xfrm>
          </p:grpSpPr>
          <p:grpSp>
            <p:nvGrpSpPr>
              <p:cNvPr id="7" name="Google Shape;239;p16">
                <a:extLst>
                  <a:ext uri="{FF2B5EF4-FFF2-40B4-BE49-F238E27FC236}">
                    <a16:creationId xmlns:a16="http://schemas.microsoft.com/office/drawing/2014/main" id="{D79ED9E5-23A6-8892-AB2E-3497D76043B3}"/>
                  </a:ext>
                </a:extLst>
              </p:cNvPr>
              <p:cNvGrpSpPr/>
              <p:nvPr/>
            </p:nvGrpSpPr>
            <p:grpSpPr>
              <a:xfrm>
                <a:off x="2308246" y="2925325"/>
                <a:ext cx="83723" cy="740823"/>
                <a:chOff x="2308246" y="2925325"/>
                <a:chExt cx="83723" cy="740823"/>
              </a:xfrm>
            </p:grpSpPr>
            <p:sp>
              <p:nvSpPr>
                <p:cNvPr id="18" name="Google Shape;240;p16">
                  <a:extLst>
                    <a:ext uri="{FF2B5EF4-FFF2-40B4-BE49-F238E27FC236}">
                      <a16:creationId xmlns:a16="http://schemas.microsoft.com/office/drawing/2014/main" id="{322C53C0-D0B1-1128-92B1-72492A37699C}"/>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41;p16">
                  <a:extLst>
                    <a:ext uri="{FF2B5EF4-FFF2-40B4-BE49-F238E27FC236}">
                      <a16:creationId xmlns:a16="http://schemas.microsoft.com/office/drawing/2014/main" id="{64FEB62E-2845-685E-2882-BFBCC1CAAB5A}"/>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42;p16">
                  <a:extLst>
                    <a:ext uri="{FF2B5EF4-FFF2-40B4-BE49-F238E27FC236}">
                      <a16:creationId xmlns:a16="http://schemas.microsoft.com/office/drawing/2014/main" id="{E1986D1B-6434-CCC8-073A-6639D7B9A66C}"/>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43;p16">
                  <a:extLst>
                    <a:ext uri="{FF2B5EF4-FFF2-40B4-BE49-F238E27FC236}">
                      <a16:creationId xmlns:a16="http://schemas.microsoft.com/office/drawing/2014/main" id="{ABF33AC3-157C-6DE8-5746-809EEA27DBB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44;p16">
                  <a:extLst>
                    <a:ext uri="{FF2B5EF4-FFF2-40B4-BE49-F238E27FC236}">
                      <a16:creationId xmlns:a16="http://schemas.microsoft.com/office/drawing/2014/main" id="{59EE0DED-794D-FDDF-114E-C3D028E67DDF}"/>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45;p16">
                  <a:extLst>
                    <a:ext uri="{FF2B5EF4-FFF2-40B4-BE49-F238E27FC236}">
                      <a16:creationId xmlns:a16="http://schemas.microsoft.com/office/drawing/2014/main" id="{82637DEA-56F8-11DF-AF93-4CC4458B4694}"/>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46;p16">
                  <a:extLst>
                    <a:ext uri="{FF2B5EF4-FFF2-40B4-BE49-F238E27FC236}">
                      <a16:creationId xmlns:a16="http://schemas.microsoft.com/office/drawing/2014/main" id="{2573489A-26FD-E5AA-1FAA-97CD1D89A59C}"/>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47;p16">
                  <a:extLst>
                    <a:ext uri="{FF2B5EF4-FFF2-40B4-BE49-F238E27FC236}">
                      <a16:creationId xmlns:a16="http://schemas.microsoft.com/office/drawing/2014/main" id="{4A964A04-EE19-A40A-4E57-951AD04B9530}"/>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248;p16">
                <a:extLst>
                  <a:ext uri="{FF2B5EF4-FFF2-40B4-BE49-F238E27FC236}">
                    <a16:creationId xmlns:a16="http://schemas.microsoft.com/office/drawing/2014/main" id="{05DA78BB-DFCE-96F3-ECFD-70E5B74FF4DA}"/>
                  </a:ext>
                </a:extLst>
              </p:cNvPr>
              <p:cNvGrpSpPr/>
              <p:nvPr/>
            </p:nvGrpSpPr>
            <p:grpSpPr>
              <a:xfrm>
                <a:off x="2249101" y="2920987"/>
                <a:ext cx="107891" cy="748768"/>
                <a:chOff x="2249101" y="2920987"/>
                <a:chExt cx="107891" cy="748768"/>
              </a:xfrm>
            </p:grpSpPr>
            <p:sp>
              <p:nvSpPr>
                <p:cNvPr id="10" name="Google Shape;249;p16">
                  <a:extLst>
                    <a:ext uri="{FF2B5EF4-FFF2-40B4-BE49-F238E27FC236}">
                      <a16:creationId xmlns:a16="http://schemas.microsoft.com/office/drawing/2014/main" id="{0C7B6E1A-7CD7-3242-46CD-B3A84B245A8D}"/>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50;p16">
                  <a:extLst>
                    <a:ext uri="{FF2B5EF4-FFF2-40B4-BE49-F238E27FC236}">
                      <a16:creationId xmlns:a16="http://schemas.microsoft.com/office/drawing/2014/main" id="{DA984E71-2DB8-3660-7A05-A213F63B1AAD}"/>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51;p16">
                  <a:extLst>
                    <a:ext uri="{FF2B5EF4-FFF2-40B4-BE49-F238E27FC236}">
                      <a16:creationId xmlns:a16="http://schemas.microsoft.com/office/drawing/2014/main" id="{8966982D-147A-0DB9-DD67-77B08B47885B}"/>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52;p16">
                  <a:extLst>
                    <a:ext uri="{FF2B5EF4-FFF2-40B4-BE49-F238E27FC236}">
                      <a16:creationId xmlns:a16="http://schemas.microsoft.com/office/drawing/2014/main" id="{8DDA6AC3-E46C-2BFA-8904-624A5D49799C}"/>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53;p16">
                  <a:extLst>
                    <a:ext uri="{FF2B5EF4-FFF2-40B4-BE49-F238E27FC236}">
                      <a16:creationId xmlns:a16="http://schemas.microsoft.com/office/drawing/2014/main" id="{6E5F536A-06A8-7AF8-517C-D0D769E21CD8}"/>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54;p16">
                  <a:extLst>
                    <a:ext uri="{FF2B5EF4-FFF2-40B4-BE49-F238E27FC236}">
                      <a16:creationId xmlns:a16="http://schemas.microsoft.com/office/drawing/2014/main" id="{DE54C6B6-7EC9-4EF4-24D2-2666A43982FF}"/>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55;p16">
                  <a:extLst>
                    <a:ext uri="{FF2B5EF4-FFF2-40B4-BE49-F238E27FC236}">
                      <a16:creationId xmlns:a16="http://schemas.microsoft.com/office/drawing/2014/main" id="{2E59B4E1-716F-07E4-89E5-9A6BF3EBDECD}"/>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56;p16">
                  <a:extLst>
                    <a:ext uri="{FF2B5EF4-FFF2-40B4-BE49-F238E27FC236}">
                      <a16:creationId xmlns:a16="http://schemas.microsoft.com/office/drawing/2014/main" id="{59071FA2-0360-ADD1-434F-013EAE32F12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26" name="TextBox 25">
            <a:extLst>
              <a:ext uri="{FF2B5EF4-FFF2-40B4-BE49-F238E27FC236}">
                <a16:creationId xmlns:a16="http://schemas.microsoft.com/office/drawing/2014/main" id="{8C151205-4784-B706-4E56-D43BCCA30198}"/>
              </a:ext>
            </a:extLst>
          </p:cNvPr>
          <p:cNvSpPr txBox="1"/>
          <p:nvPr/>
        </p:nvSpPr>
        <p:spPr>
          <a:xfrm>
            <a:off x="4242066" y="1086787"/>
            <a:ext cx="4403420" cy="4196020"/>
          </a:xfrm>
          <a:prstGeom prst="rect">
            <a:avLst/>
          </a:prstGeom>
          <a:noFill/>
        </p:spPr>
        <p:txBody>
          <a:bodyPr wrap="square">
            <a:spAutoFit/>
          </a:bodyPr>
          <a:lstStyle/>
          <a:p>
            <a:pPr algn="just">
              <a:spcAft>
                <a:spcPts val="800"/>
              </a:spcAft>
            </a:pPr>
            <a:r>
              <a:rPr lang="vi-VN" sz="3200" i="1">
                <a:effectLst/>
                <a:latin typeface="Times New Roman" panose="02020603050405020304" pitchFamily="18" charset="0"/>
                <a:ea typeface="Calibri" panose="020F0502020204030204" pitchFamily="34" charset="0"/>
                <a:cs typeface="Times New Roman" panose="02020603050405020304" pitchFamily="18" charset="0"/>
              </a:rPr>
              <a:t>Bác Hồ (Nguyễn Ái Quốc, Hồ Chí Minh) đã bôn ba khắp năm châu bốn biển để tìm con đường cứu nước. Hãy kể tên một số nơi Bác đã từng đặt chân tới.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3600">
              <a:solidFill>
                <a:srgbClr val="191919"/>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oogle Shape;854;p34">
            <a:extLst>
              <a:ext uri="{FF2B5EF4-FFF2-40B4-BE49-F238E27FC236}">
                <a16:creationId xmlns:a16="http://schemas.microsoft.com/office/drawing/2014/main" id="{5A8E3A49-1D59-4FA7-551C-F388FD0A8DDD}"/>
              </a:ext>
            </a:extLst>
          </p:cNvPr>
          <p:cNvGrpSpPr/>
          <p:nvPr/>
        </p:nvGrpSpPr>
        <p:grpSpPr>
          <a:xfrm>
            <a:off x="2959319" y="3009308"/>
            <a:ext cx="735799" cy="1547721"/>
            <a:chOff x="1476725" y="2040675"/>
            <a:chExt cx="735799" cy="1547721"/>
          </a:xfrm>
        </p:grpSpPr>
        <p:sp>
          <p:nvSpPr>
            <p:cNvPr id="28" name="Google Shape;855;p34">
              <a:extLst>
                <a:ext uri="{FF2B5EF4-FFF2-40B4-BE49-F238E27FC236}">
                  <a16:creationId xmlns:a16="http://schemas.microsoft.com/office/drawing/2014/main" id="{BDACE7A6-DA49-8E46-0864-BD6E743891C1}"/>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56;p34">
              <a:extLst>
                <a:ext uri="{FF2B5EF4-FFF2-40B4-BE49-F238E27FC236}">
                  <a16:creationId xmlns:a16="http://schemas.microsoft.com/office/drawing/2014/main" id="{C312963A-5D1E-56FA-A681-C613F9C95AD4}"/>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57;p34">
              <a:extLst>
                <a:ext uri="{FF2B5EF4-FFF2-40B4-BE49-F238E27FC236}">
                  <a16:creationId xmlns:a16="http://schemas.microsoft.com/office/drawing/2014/main" id="{308572E7-0156-0591-9D71-0DC6F03611C9}"/>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58;p34">
              <a:extLst>
                <a:ext uri="{FF2B5EF4-FFF2-40B4-BE49-F238E27FC236}">
                  <a16:creationId xmlns:a16="http://schemas.microsoft.com/office/drawing/2014/main" id="{58B72A38-EF5D-EFF0-243C-7E6E768F5760}"/>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59;p34">
              <a:extLst>
                <a:ext uri="{FF2B5EF4-FFF2-40B4-BE49-F238E27FC236}">
                  <a16:creationId xmlns:a16="http://schemas.microsoft.com/office/drawing/2014/main" id="{59C8EF36-4745-6612-97F1-40F9972BBF9F}"/>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60;p34">
              <a:extLst>
                <a:ext uri="{FF2B5EF4-FFF2-40B4-BE49-F238E27FC236}">
                  <a16:creationId xmlns:a16="http://schemas.microsoft.com/office/drawing/2014/main" id="{AE08ECCF-05F7-AA54-D2A1-B4EE626CE4E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61;p34">
              <a:extLst>
                <a:ext uri="{FF2B5EF4-FFF2-40B4-BE49-F238E27FC236}">
                  <a16:creationId xmlns:a16="http://schemas.microsoft.com/office/drawing/2014/main" id="{B579686C-8A69-AFED-F6A4-70D4E6CC07B5}"/>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62;p34">
              <a:extLst>
                <a:ext uri="{FF2B5EF4-FFF2-40B4-BE49-F238E27FC236}">
                  <a16:creationId xmlns:a16="http://schemas.microsoft.com/office/drawing/2014/main" id="{04A79F40-8673-124B-C1DC-3368C029EDB9}"/>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Google Shape;869;p34">
            <a:extLst>
              <a:ext uri="{FF2B5EF4-FFF2-40B4-BE49-F238E27FC236}">
                <a16:creationId xmlns:a16="http://schemas.microsoft.com/office/drawing/2014/main" id="{0775B668-4379-EF64-85F7-232FAB69ED0C}"/>
              </a:ext>
            </a:extLst>
          </p:cNvPr>
          <p:cNvGrpSpPr/>
          <p:nvPr/>
        </p:nvGrpSpPr>
        <p:grpSpPr>
          <a:xfrm>
            <a:off x="2772732" y="2325695"/>
            <a:ext cx="408861" cy="834343"/>
            <a:chOff x="158738" y="274450"/>
            <a:chExt cx="408861" cy="834343"/>
          </a:xfrm>
        </p:grpSpPr>
        <p:grpSp>
          <p:nvGrpSpPr>
            <p:cNvPr id="37" name="Google Shape;870;p34">
              <a:extLst>
                <a:ext uri="{FF2B5EF4-FFF2-40B4-BE49-F238E27FC236}">
                  <a16:creationId xmlns:a16="http://schemas.microsoft.com/office/drawing/2014/main" id="{F3C9EE7F-CEBF-F464-294E-E6E4E288CF78}"/>
                </a:ext>
              </a:extLst>
            </p:cNvPr>
            <p:cNvGrpSpPr/>
            <p:nvPr/>
          </p:nvGrpSpPr>
          <p:grpSpPr>
            <a:xfrm>
              <a:off x="158738" y="626738"/>
              <a:ext cx="109300" cy="109625"/>
              <a:chOff x="9043313" y="2299825"/>
              <a:chExt cx="109300" cy="109625"/>
            </a:xfrm>
          </p:grpSpPr>
          <p:sp>
            <p:nvSpPr>
              <p:cNvPr id="40" name="Google Shape;871;p34">
                <a:extLst>
                  <a:ext uri="{FF2B5EF4-FFF2-40B4-BE49-F238E27FC236}">
                    <a16:creationId xmlns:a16="http://schemas.microsoft.com/office/drawing/2014/main" id="{27DD68A0-48C6-97DF-FBA2-1DE4CC2AAE44}"/>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72;p34">
                <a:extLst>
                  <a:ext uri="{FF2B5EF4-FFF2-40B4-BE49-F238E27FC236}">
                    <a16:creationId xmlns:a16="http://schemas.microsoft.com/office/drawing/2014/main" id="{EF581DCE-D22F-450A-1D83-283D076D9249}"/>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Google Shape;873;p34">
              <a:extLst>
                <a:ext uri="{FF2B5EF4-FFF2-40B4-BE49-F238E27FC236}">
                  <a16:creationId xmlns:a16="http://schemas.microsoft.com/office/drawing/2014/main" id="{CC80A9F9-5FDC-B2E3-6FB9-8C9AFE82624E}"/>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74;p34">
              <a:extLst>
                <a:ext uri="{FF2B5EF4-FFF2-40B4-BE49-F238E27FC236}">
                  <a16:creationId xmlns:a16="http://schemas.microsoft.com/office/drawing/2014/main" id="{DDDB2A70-2334-833E-AAFA-9D99E156CED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Google Shape;875;p34">
            <a:extLst>
              <a:ext uri="{FF2B5EF4-FFF2-40B4-BE49-F238E27FC236}">
                <a16:creationId xmlns:a16="http://schemas.microsoft.com/office/drawing/2014/main" id="{D48A04DB-8BA5-E8D3-1F84-4F5064AC0B46}"/>
              </a:ext>
            </a:extLst>
          </p:cNvPr>
          <p:cNvGrpSpPr/>
          <p:nvPr/>
        </p:nvGrpSpPr>
        <p:grpSpPr>
          <a:xfrm rot="681697">
            <a:off x="3103021" y="2325506"/>
            <a:ext cx="592213" cy="545426"/>
            <a:chOff x="6578186" y="3304323"/>
            <a:chExt cx="592215" cy="545427"/>
          </a:xfrm>
        </p:grpSpPr>
        <p:sp>
          <p:nvSpPr>
            <p:cNvPr id="43" name="Google Shape;876;p34">
              <a:extLst>
                <a:ext uri="{FF2B5EF4-FFF2-40B4-BE49-F238E27FC236}">
                  <a16:creationId xmlns:a16="http://schemas.microsoft.com/office/drawing/2014/main" id="{88ECB6DB-18E5-9AE1-BBE0-EE64F4612472}"/>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77;p34">
              <a:extLst>
                <a:ext uri="{FF2B5EF4-FFF2-40B4-BE49-F238E27FC236}">
                  <a16:creationId xmlns:a16="http://schemas.microsoft.com/office/drawing/2014/main" id="{40F66072-60B9-0767-94B2-D640B8CF769D}"/>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78;p34">
              <a:extLst>
                <a:ext uri="{FF2B5EF4-FFF2-40B4-BE49-F238E27FC236}">
                  <a16:creationId xmlns:a16="http://schemas.microsoft.com/office/drawing/2014/main" id="{D29D018D-DF5E-2F7F-8330-C597FC56B3EA}"/>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79;p34">
              <a:extLst>
                <a:ext uri="{FF2B5EF4-FFF2-40B4-BE49-F238E27FC236}">
                  <a16:creationId xmlns:a16="http://schemas.microsoft.com/office/drawing/2014/main" id="{78F10EF9-E1DC-B1EC-435F-F9CBB584338E}"/>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 name="Google Shape;885;p34">
            <a:extLst>
              <a:ext uri="{FF2B5EF4-FFF2-40B4-BE49-F238E27FC236}">
                <a16:creationId xmlns:a16="http://schemas.microsoft.com/office/drawing/2014/main" id="{FEF18F12-2176-1F48-A420-54EAD1481010}"/>
              </a:ext>
            </a:extLst>
          </p:cNvPr>
          <p:cNvGrpSpPr/>
          <p:nvPr/>
        </p:nvGrpSpPr>
        <p:grpSpPr>
          <a:xfrm>
            <a:off x="3067863" y="1086787"/>
            <a:ext cx="749165" cy="810598"/>
            <a:chOff x="4578694" y="3545867"/>
            <a:chExt cx="749165" cy="810598"/>
          </a:xfrm>
        </p:grpSpPr>
        <p:sp>
          <p:nvSpPr>
            <p:cNvPr id="48" name="Google Shape;886;p34">
              <a:extLst>
                <a:ext uri="{FF2B5EF4-FFF2-40B4-BE49-F238E27FC236}">
                  <a16:creationId xmlns:a16="http://schemas.microsoft.com/office/drawing/2014/main" id="{D1E063C4-1433-F09B-BF22-B77F850E8C0D}"/>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87;p34">
              <a:extLst>
                <a:ext uri="{FF2B5EF4-FFF2-40B4-BE49-F238E27FC236}">
                  <a16:creationId xmlns:a16="http://schemas.microsoft.com/office/drawing/2014/main" id="{9A2111FC-23B1-4903-92A4-106B8D8E0D34}"/>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88;p34">
              <a:extLst>
                <a:ext uri="{FF2B5EF4-FFF2-40B4-BE49-F238E27FC236}">
                  <a16:creationId xmlns:a16="http://schemas.microsoft.com/office/drawing/2014/main" id="{7A6CF62E-0DFB-416B-E055-3B4C73E41776}"/>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89;p34">
              <a:extLst>
                <a:ext uri="{FF2B5EF4-FFF2-40B4-BE49-F238E27FC236}">
                  <a16:creationId xmlns:a16="http://schemas.microsoft.com/office/drawing/2014/main" id="{4B72176C-7D9F-8836-52DA-241F5860D9E3}"/>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8662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lại toàn cảnh vụ chuyến bay giải cứu - VTV24">
            <a:hlinkClick r:id="" action="ppaction://media"/>
            <a:extLst>
              <a:ext uri="{FF2B5EF4-FFF2-40B4-BE49-F238E27FC236}">
                <a16:creationId xmlns:a16="http://schemas.microsoft.com/office/drawing/2014/main" id="{E48B8E7C-3638-CF32-6041-F96DDA3F22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035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208943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06E0D"/>
              </a:buClr>
              <a:buSzPts val="3000"/>
              <a:buFont typeface="Archivo"/>
              <a:buNone/>
              <a:tabLst/>
              <a:defRPr/>
            </a:pPr>
            <a:r>
              <a:rPr kumimoji="0" lang="en-US" sz="8000" b="1" i="0" u="none" strike="noStrike" kern="0" cap="none" spc="0" normalizeH="0" baseline="0" noProof="0">
                <a:ln>
                  <a:noFill/>
                </a:ln>
                <a:solidFill>
                  <a:srgbClr val="F06E0D"/>
                </a:solidFill>
                <a:effectLst/>
                <a:uLnTx/>
                <a:uFillTx/>
                <a:latin typeface="Times New Roman" panose="02020603050405020304" pitchFamily="18" charset="0"/>
                <a:cs typeface="Times New Roman" panose="02020603050405020304" pitchFamily="18" charset="0"/>
                <a:sym typeface="Archivo"/>
              </a:rPr>
              <a:t>Tổng</a:t>
            </a:r>
            <a:r>
              <a:rPr kumimoji="0" lang="en-US" sz="8000" b="1" i="0" u="none" strike="noStrike" kern="0" cap="none" spc="0" normalizeH="0" noProof="0">
                <a:ln>
                  <a:noFill/>
                </a:ln>
                <a:solidFill>
                  <a:srgbClr val="F06E0D"/>
                </a:solidFill>
                <a:effectLst/>
                <a:uLnTx/>
                <a:uFillTx/>
                <a:latin typeface="Times New Roman" panose="02020603050405020304" pitchFamily="18" charset="0"/>
                <a:cs typeface="Times New Roman" panose="02020603050405020304" pitchFamily="18" charset="0"/>
                <a:sym typeface="Archivo"/>
              </a:rPr>
              <a:t> kết</a:t>
            </a:r>
            <a:endParaRPr kumimoji="0" lang="en-US" sz="8000" b="1" i="0" u="none" strike="noStrike" kern="0" cap="none" spc="0" normalizeH="0" baseline="0" noProof="0">
              <a:ln>
                <a:noFill/>
              </a:ln>
              <a:solidFill>
                <a:srgbClr val="F06E0D"/>
              </a:solidFill>
              <a:effectLst/>
              <a:uLnTx/>
              <a:uFillTx/>
              <a:latin typeface="Times New Roman" panose="02020603050405020304" pitchFamily="18" charset="0"/>
              <a:cs typeface="Times New Roman" panose="02020603050405020304" pitchFamily="18" charset="0"/>
              <a:sym typeface="Archivo"/>
            </a:endParaRP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III</a:t>
            </a:r>
          </a:p>
        </p:txBody>
      </p:sp>
    </p:spTree>
    <p:extLst>
      <p:ext uri="{BB962C8B-B14F-4D97-AF65-F5344CB8AC3E}">
        <p14:creationId xmlns:p14="http://schemas.microsoft.com/office/powerpoint/2010/main" val="134277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6">
            <a:extLst>
              <a:ext uri="{FF2B5EF4-FFF2-40B4-BE49-F238E27FC236}">
                <a16:creationId xmlns:a16="http://schemas.microsoft.com/office/drawing/2014/main" id="{1DF6AB0E-68F3-B135-EF37-030204A46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963" y="1140160"/>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C39B955B-6698-D8D0-A8F2-CCFD9269F530}"/>
              </a:ext>
            </a:extLst>
          </p:cNvPr>
          <p:cNvSpPr txBox="1"/>
          <p:nvPr/>
        </p:nvSpPr>
        <p:spPr>
          <a:xfrm>
            <a:off x="4354977" y="1786920"/>
            <a:ext cx="3332363"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4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Arial"/>
              </a:rPr>
              <a:t>Khái quát giá trị nội dung và nghệ thuật của văn bản theo PHT số 2 (Hs làm việc cá nhân)</a:t>
            </a:r>
            <a:endPar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 name="Freeform 3">
            <a:extLst>
              <a:ext uri="{FF2B5EF4-FFF2-40B4-BE49-F238E27FC236}">
                <a16:creationId xmlns:a16="http://schemas.microsoft.com/office/drawing/2014/main" id="{51803AC5-F122-6F0E-6096-4B851C48506A}"/>
              </a:ext>
            </a:extLst>
          </p:cNvPr>
          <p:cNvSpPr/>
          <p:nvPr/>
        </p:nvSpPr>
        <p:spPr>
          <a:xfrm>
            <a:off x="877726" y="1452990"/>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Freeform 4">
            <a:extLst>
              <a:ext uri="{FF2B5EF4-FFF2-40B4-BE49-F238E27FC236}">
                <a16:creationId xmlns:a16="http://schemas.microsoft.com/office/drawing/2014/main" id="{17725991-1F99-FB62-2EFA-A80B376A242A}"/>
              </a:ext>
            </a:extLst>
          </p:cNvPr>
          <p:cNvSpPr/>
          <p:nvPr/>
        </p:nvSpPr>
        <p:spPr>
          <a:xfrm>
            <a:off x="809217" y="2240081"/>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sym typeface="Arial"/>
            </a:endParaRPr>
          </a:p>
        </p:txBody>
      </p:sp>
    </p:spTree>
    <p:extLst>
      <p:ext uri="{BB962C8B-B14F-4D97-AF65-F5344CB8AC3E}">
        <p14:creationId xmlns:p14="http://schemas.microsoft.com/office/powerpoint/2010/main" val="9467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8423990" y="4438747"/>
            <a:ext cx="465929" cy="295134"/>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7265091" y="4053509"/>
            <a:ext cx="1230449" cy="969046"/>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524483" y="26917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III. Tổng kết</a:t>
            </a:r>
            <a:endParaRPr sz="3200">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069799" y="284195"/>
            <a:ext cx="6696538"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209470" y="4187796"/>
            <a:ext cx="2208598" cy="817435"/>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255"/>
            <a:ext cx="9144000" cy="5140990"/>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255"/>
            <a:ext cx="9144000" cy="5140990"/>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524483" y="1211329"/>
            <a:ext cx="3728540" cy="3539430"/>
          </a:xfrm>
          <a:prstGeom prst="rect">
            <a:avLst/>
          </a:prstGeom>
          <a:noFill/>
        </p:spPr>
        <p:txBody>
          <a:bodyPr wrap="square">
            <a:spAutoFit/>
          </a:bodyPr>
          <a:lstStyle/>
          <a:p>
            <a:pPr lvl="0" algn="just"/>
            <a:r>
              <a:rPr lang="vi-VN" sz="3200">
                <a:latin typeface="+mj-lt"/>
              </a:rPr>
              <a:t>Bài thơ miêu tả thực trạng thối nát của chính quyền Trung Quốc dưới thời Tưởng Giới Thạch và thái độ châm biếm, mỉa mai sâu cay.</a:t>
            </a:r>
            <a:endParaRPr kumimoji="0" lang="en-US" sz="6600" b="0" i="0" u="none" strike="noStrike" kern="0" cap="none" spc="0" normalizeH="0" baseline="0" noProof="0">
              <a:ln>
                <a:noFill/>
              </a:ln>
              <a:solidFill>
                <a:srgbClr val="000000"/>
              </a:solidFill>
              <a:effectLst/>
              <a:uLnTx/>
              <a:uFillTx/>
              <a:latin typeface="+mj-lt"/>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4445372" y="1211329"/>
            <a:ext cx="4337121" cy="3046988"/>
          </a:xfrm>
          <a:prstGeom prst="rect">
            <a:avLst/>
          </a:prstGeom>
          <a:noFill/>
        </p:spPr>
        <p:txBody>
          <a:bodyPr wrap="square">
            <a:spAutoFit/>
          </a:bodyPr>
          <a:lstStyle/>
          <a:p>
            <a:pPr algn="just"/>
            <a:r>
              <a:rPr lang="vi-VN" sz="3200">
                <a:latin typeface="+mj-lt"/>
              </a:rPr>
              <a:t>- Lối viết tự sự kết hợp ngòi bút miêu tả giản dị, chân thực.</a:t>
            </a:r>
            <a:endParaRPr lang="en-US" sz="3200">
              <a:latin typeface="+mj-lt"/>
            </a:endParaRPr>
          </a:p>
          <a:p>
            <a:pPr algn="just"/>
            <a:r>
              <a:rPr lang="vi-VN" sz="3200">
                <a:latin typeface="+mj-lt"/>
              </a:rPr>
              <a:t>- Giọng điệu thản nhiên, lại vừa đả kích, mỉa mai sâu cay.</a:t>
            </a:r>
            <a:endParaRPr lang="en-US" sz="3200">
              <a:latin typeface="+mj-lt"/>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8" name="Google Shape;4210;p81">
            <a:extLst>
              <a:ext uri="{FF2B5EF4-FFF2-40B4-BE49-F238E27FC236}">
                <a16:creationId xmlns:a16="http://schemas.microsoft.com/office/drawing/2014/main" id="{D124EF4C-5F23-3E64-4932-C63F7574DEDB}"/>
              </a:ext>
            </a:extLst>
          </p:cNvPr>
          <p:cNvGrpSpPr/>
          <p:nvPr/>
        </p:nvGrpSpPr>
        <p:grpSpPr>
          <a:xfrm>
            <a:off x="260409" y="1909899"/>
            <a:ext cx="2634007" cy="3233601"/>
            <a:chOff x="5972575" y="2706600"/>
            <a:chExt cx="1145700" cy="1400625"/>
          </a:xfrm>
        </p:grpSpPr>
        <p:sp>
          <p:nvSpPr>
            <p:cNvPr id="79" name="Google Shape;4211;p81">
              <a:extLst>
                <a:ext uri="{FF2B5EF4-FFF2-40B4-BE49-F238E27FC236}">
                  <a16:creationId xmlns:a16="http://schemas.microsoft.com/office/drawing/2014/main" id="{E2889C6C-6662-FA48-8F60-A9276EB9BAF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454E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0" name="Google Shape;4212;p81">
              <a:extLst>
                <a:ext uri="{FF2B5EF4-FFF2-40B4-BE49-F238E27FC236}">
                  <a16:creationId xmlns:a16="http://schemas.microsoft.com/office/drawing/2014/main" id="{E8F920BC-2E94-29C7-18B0-794F4E974CE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2939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1" name="Google Shape;4213;p81">
              <a:extLst>
                <a:ext uri="{FF2B5EF4-FFF2-40B4-BE49-F238E27FC236}">
                  <a16:creationId xmlns:a16="http://schemas.microsoft.com/office/drawing/2014/main" id="{7B3B479C-7F2E-DEDA-1EFF-5DCEBE23292A}"/>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2" name="Google Shape;4214;p81">
              <a:extLst>
                <a:ext uri="{FF2B5EF4-FFF2-40B4-BE49-F238E27FC236}">
                  <a16:creationId xmlns:a16="http://schemas.microsoft.com/office/drawing/2014/main" id="{4D17F5F5-4943-4FCC-1FB6-8DDF24A80BFB}"/>
                </a:ext>
              </a:extLst>
            </p:cNvPr>
            <p:cNvSpPr/>
            <p:nvPr/>
          </p:nvSpPr>
          <p:spPr>
            <a:xfrm>
              <a:off x="6286750" y="3131700"/>
              <a:ext cx="517250" cy="708500"/>
            </a:xfrm>
            <a:custGeom>
              <a:avLst/>
              <a:gdLst/>
              <a:ahLst/>
              <a:cxnLst/>
              <a:rect l="l" t="t" r="r" b="b"/>
              <a:pathLst>
                <a:path w="20690" h="28340" extrusionOk="0">
                  <a:moveTo>
                    <a:pt x="1167" y="25583"/>
                  </a:moveTo>
                  <a:cubicBezTo>
                    <a:pt x="1167" y="25583"/>
                    <a:pt x="1168" y="25586"/>
                    <a:pt x="1169" y="25586"/>
                  </a:cubicBezTo>
                  <a:cubicBezTo>
                    <a:pt x="1169" y="25586"/>
                    <a:pt x="1170" y="25585"/>
                    <a:pt x="1170" y="25585"/>
                  </a:cubicBezTo>
                  <a:lnTo>
                    <a:pt x="1170" y="25585"/>
                  </a:lnTo>
                  <a:cubicBezTo>
                    <a:pt x="1169" y="25584"/>
                    <a:pt x="1168" y="25584"/>
                    <a:pt x="1167" y="25583"/>
                  </a:cubicBezTo>
                  <a:close/>
                  <a:moveTo>
                    <a:pt x="19524" y="25583"/>
                  </a:moveTo>
                  <a:cubicBezTo>
                    <a:pt x="19523" y="25584"/>
                    <a:pt x="19521" y="25584"/>
                    <a:pt x="19520" y="25585"/>
                  </a:cubicBezTo>
                  <a:lnTo>
                    <a:pt x="19520" y="25585"/>
                  </a:lnTo>
                  <a:cubicBezTo>
                    <a:pt x="19521" y="25586"/>
                    <a:pt x="19521" y="25586"/>
                    <a:pt x="19522" y="25586"/>
                  </a:cubicBezTo>
                  <a:cubicBezTo>
                    <a:pt x="19523" y="25586"/>
                    <a:pt x="19524" y="25583"/>
                    <a:pt x="19524" y="25583"/>
                  </a:cubicBezTo>
                  <a:close/>
                  <a:moveTo>
                    <a:pt x="9399" y="1"/>
                  </a:moveTo>
                  <a:cubicBezTo>
                    <a:pt x="9204" y="1"/>
                    <a:pt x="8605" y="247"/>
                    <a:pt x="6508" y="1191"/>
                  </a:cubicBezTo>
                  <a:cubicBezTo>
                    <a:pt x="2359" y="2601"/>
                    <a:pt x="434" y="5865"/>
                    <a:pt x="434" y="5865"/>
                  </a:cubicBezTo>
                  <a:cubicBezTo>
                    <a:pt x="434" y="5865"/>
                    <a:pt x="410" y="5851"/>
                    <a:pt x="378" y="5851"/>
                  </a:cubicBezTo>
                  <a:cubicBezTo>
                    <a:pt x="250" y="5851"/>
                    <a:pt x="1" y="6066"/>
                    <a:pt x="716" y="8212"/>
                  </a:cubicBezTo>
                  <a:cubicBezTo>
                    <a:pt x="821" y="8520"/>
                    <a:pt x="919" y="8849"/>
                    <a:pt x="1008" y="9187"/>
                  </a:cubicBezTo>
                  <a:cubicBezTo>
                    <a:pt x="1130" y="9663"/>
                    <a:pt x="1233" y="10165"/>
                    <a:pt x="1311" y="10697"/>
                  </a:cubicBezTo>
                  <a:cubicBezTo>
                    <a:pt x="1311" y="10703"/>
                    <a:pt x="1316" y="10711"/>
                    <a:pt x="1316" y="10723"/>
                  </a:cubicBezTo>
                  <a:cubicBezTo>
                    <a:pt x="1336" y="10858"/>
                    <a:pt x="1351" y="10991"/>
                    <a:pt x="1371" y="11131"/>
                  </a:cubicBezTo>
                  <a:cubicBezTo>
                    <a:pt x="1406" y="11383"/>
                    <a:pt x="1427" y="11638"/>
                    <a:pt x="1445" y="11902"/>
                  </a:cubicBezTo>
                  <a:cubicBezTo>
                    <a:pt x="1461" y="12149"/>
                    <a:pt x="1475" y="12398"/>
                    <a:pt x="1481" y="12653"/>
                  </a:cubicBezTo>
                  <a:cubicBezTo>
                    <a:pt x="1482" y="12728"/>
                    <a:pt x="1432" y="15333"/>
                    <a:pt x="1371" y="18425"/>
                  </a:cubicBezTo>
                  <a:cubicBezTo>
                    <a:pt x="1344" y="19724"/>
                    <a:pt x="1320" y="21108"/>
                    <a:pt x="1293" y="22429"/>
                  </a:cubicBezTo>
                  <a:cubicBezTo>
                    <a:pt x="1235" y="25318"/>
                    <a:pt x="1184" y="25571"/>
                    <a:pt x="1170" y="25585"/>
                  </a:cubicBezTo>
                  <a:lnTo>
                    <a:pt x="1170" y="25585"/>
                  </a:lnTo>
                  <a:cubicBezTo>
                    <a:pt x="4189" y="27398"/>
                    <a:pt x="7117" y="28340"/>
                    <a:pt x="10152" y="28340"/>
                  </a:cubicBezTo>
                  <a:cubicBezTo>
                    <a:pt x="13112" y="28340"/>
                    <a:pt x="16173" y="27444"/>
                    <a:pt x="19520" y="25585"/>
                  </a:cubicBezTo>
                  <a:lnTo>
                    <a:pt x="19520" y="25585"/>
                  </a:lnTo>
                  <a:cubicBezTo>
                    <a:pt x="19506" y="25569"/>
                    <a:pt x="19455" y="25301"/>
                    <a:pt x="19398" y="22441"/>
                  </a:cubicBezTo>
                  <a:cubicBezTo>
                    <a:pt x="19371" y="21110"/>
                    <a:pt x="19347" y="19713"/>
                    <a:pt x="19320" y="18404"/>
                  </a:cubicBezTo>
                  <a:cubicBezTo>
                    <a:pt x="19259" y="15320"/>
                    <a:pt x="19209" y="12725"/>
                    <a:pt x="19210" y="12651"/>
                  </a:cubicBezTo>
                  <a:cubicBezTo>
                    <a:pt x="19215" y="12396"/>
                    <a:pt x="19230" y="12147"/>
                    <a:pt x="19246" y="11901"/>
                  </a:cubicBezTo>
                  <a:cubicBezTo>
                    <a:pt x="19264" y="11637"/>
                    <a:pt x="19285" y="11382"/>
                    <a:pt x="19320" y="11129"/>
                  </a:cubicBezTo>
                  <a:cubicBezTo>
                    <a:pt x="19339" y="10990"/>
                    <a:pt x="19355" y="10857"/>
                    <a:pt x="19374" y="10721"/>
                  </a:cubicBezTo>
                  <a:cubicBezTo>
                    <a:pt x="19374" y="10710"/>
                    <a:pt x="19380" y="10702"/>
                    <a:pt x="19380" y="10695"/>
                  </a:cubicBezTo>
                  <a:cubicBezTo>
                    <a:pt x="19458" y="10164"/>
                    <a:pt x="19560" y="9660"/>
                    <a:pt x="19683" y="9186"/>
                  </a:cubicBezTo>
                  <a:cubicBezTo>
                    <a:pt x="19772" y="8847"/>
                    <a:pt x="19870" y="8519"/>
                    <a:pt x="19974" y="8211"/>
                  </a:cubicBezTo>
                  <a:cubicBezTo>
                    <a:pt x="20689" y="6066"/>
                    <a:pt x="20440" y="5851"/>
                    <a:pt x="20312" y="5851"/>
                  </a:cubicBezTo>
                  <a:cubicBezTo>
                    <a:pt x="20280" y="5851"/>
                    <a:pt x="20255" y="5865"/>
                    <a:pt x="20255" y="5865"/>
                  </a:cubicBezTo>
                  <a:cubicBezTo>
                    <a:pt x="20255" y="5865"/>
                    <a:pt x="18055" y="2478"/>
                    <a:pt x="13904" y="1068"/>
                  </a:cubicBezTo>
                  <a:cubicBezTo>
                    <a:pt x="12103" y="253"/>
                    <a:pt x="12341" y="479"/>
                    <a:pt x="10344" y="277"/>
                  </a:cubicBezTo>
                  <a:cubicBezTo>
                    <a:pt x="10216" y="289"/>
                    <a:pt x="10109" y="294"/>
                    <a:pt x="10018" y="294"/>
                  </a:cubicBezTo>
                  <a:cubicBezTo>
                    <a:pt x="9344" y="294"/>
                    <a:pt x="9612" y="1"/>
                    <a:pt x="9399"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3" name="Google Shape;4215;p81">
              <a:extLst>
                <a:ext uri="{FF2B5EF4-FFF2-40B4-BE49-F238E27FC236}">
                  <a16:creationId xmlns:a16="http://schemas.microsoft.com/office/drawing/2014/main" id="{14F4056C-3908-6485-A5D9-53983949E644}"/>
                </a:ext>
              </a:extLst>
            </p:cNvPr>
            <p:cNvSpPr/>
            <p:nvPr/>
          </p:nvSpPr>
          <p:spPr>
            <a:xfrm>
              <a:off x="6099300" y="3948350"/>
              <a:ext cx="326800" cy="158700"/>
            </a:xfrm>
            <a:custGeom>
              <a:avLst/>
              <a:gdLst/>
              <a:ahLst/>
              <a:cxnLst/>
              <a:rect l="l" t="t" r="r" b="b"/>
              <a:pathLst>
                <a:path w="13072" h="6348" extrusionOk="0">
                  <a:moveTo>
                    <a:pt x="6328" y="1"/>
                  </a:moveTo>
                  <a:cubicBezTo>
                    <a:pt x="4928" y="1"/>
                    <a:pt x="3718" y="34"/>
                    <a:pt x="3199" y="132"/>
                  </a:cubicBezTo>
                  <a:cubicBezTo>
                    <a:pt x="1586" y="437"/>
                    <a:pt x="207" y="1058"/>
                    <a:pt x="109" y="3574"/>
                  </a:cubicBezTo>
                  <a:cubicBezTo>
                    <a:pt x="1" y="6258"/>
                    <a:pt x="1786" y="6246"/>
                    <a:pt x="3200" y="6342"/>
                  </a:cubicBezTo>
                  <a:cubicBezTo>
                    <a:pt x="3252" y="6346"/>
                    <a:pt x="3312" y="6348"/>
                    <a:pt x="3379" y="6348"/>
                  </a:cubicBezTo>
                  <a:cubicBezTo>
                    <a:pt x="5128" y="6348"/>
                    <a:pt x="11755" y="5172"/>
                    <a:pt x="12203" y="4963"/>
                  </a:cubicBezTo>
                  <a:cubicBezTo>
                    <a:pt x="12667" y="4746"/>
                    <a:pt x="13072" y="148"/>
                    <a:pt x="13072" y="148"/>
                  </a:cubicBezTo>
                  <a:cubicBezTo>
                    <a:pt x="13072" y="148"/>
                    <a:pt x="9276" y="1"/>
                    <a:pt x="63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4" name="Google Shape;4216;p81">
              <a:extLst>
                <a:ext uri="{FF2B5EF4-FFF2-40B4-BE49-F238E27FC236}">
                  <a16:creationId xmlns:a16="http://schemas.microsoft.com/office/drawing/2014/main" id="{19A2BFE6-FFB8-D921-5795-742DB613817F}"/>
                </a:ext>
              </a:extLst>
            </p:cNvPr>
            <p:cNvSpPr/>
            <p:nvPr/>
          </p:nvSpPr>
          <p:spPr>
            <a:xfrm>
              <a:off x="6194800" y="4033075"/>
              <a:ext cx="274050" cy="74100"/>
            </a:xfrm>
            <a:custGeom>
              <a:avLst/>
              <a:gdLst/>
              <a:ahLst/>
              <a:cxnLst/>
              <a:rect l="l" t="t" r="r" b="b"/>
              <a:pathLst>
                <a:path w="10962" h="2964" extrusionOk="0">
                  <a:moveTo>
                    <a:pt x="9252" y="0"/>
                  </a:moveTo>
                  <a:cubicBezTo>
                    <a:pt x="6443" y="0"/>
                    <a:pt x="1602" y="1127"/>
                    <a:pt x="896" y="1258"/>
                  </a:cubicBezTo>
                  <a:cubicBezTo>
                    <a:pt x="0" y="1427"/>
                    <a:pt x="243" y="2964"/>
                    <a:pt x="243" y="2964"/>
                  </a:cubicBezTo>
                  <a:cubicBezTo>
                    <a:pt x="3797" y="2821"/>
                    <a:pt x="5409" y="2698"/>
                    <a:pt x="7193" y="2271"/>
                  </a:cubicBezTo>
                  <a:cubicBezTo>
                    <a:pt x="8954" y="1850"/>
                    <a:pt x="10962" y="288"/>
                    <a:pt x="10962" y="288"/>
                  </a:cubicBezTo>
                  <a:cubicBezTo>
                    <a:pt x="10621" y="82"/>
                    <a:pt x="10010" y="0"/>
                    <a:pt x="9252"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5" name="Google Shape;4217;p81">
              <a:extLst>
                <a:ext uri="{FF2B5EF4-FFF2-40B4-BE49-F238E27FC236}">
                  <a16:creationId xmlns:a16="http://schemas.microsoft.com/office/drawing/2014/main" id="{45398B7C-7A75-DD96-C2A7-B69BD8B3E07B}"/>
                </a:ext>
              </a:extLst>
            </p:cNvPr>
            <p:cNvSpPr/>
            <p:nvPr/>
          </p:nvSpPr>
          <p:spPr>
            <a:xfrm>
              <a:off x="6293350" y="3951650"/>
              <a:ext cx="155425" cy="123475"/>
            </a:xfrm>
            <a:custGeom>
              <a:avLst/>
              <a:gdLst/>
              <a:ahLst/>
              <a:cxnLst/>
              <a:rect l="l" t="t" r="r" b="b"/>
              <a:pathLst>
                <a:path w="6217" h="4939" extrusionOk="0">
                  <a:moveTo>
                    <a:pt x="5770" y="0"/>
                  </a:moveTo>
                  <a:cubicBezTo>
                    <a:pt x="5770" y="0"/>
                    <a:pt x="1708" y="585"/>
                    <a:pt x="854" y="826"/>
                  </a:cubicBezTo>
                  <a:cubicBezTo>
                    <a:pt x="1" y="1066"/>
                    <a:pt x="177" y="4937"/>
                    <a:pt x="1360" y="4938"/>
                  </a:cubicBezTo>
                  <a:cubicBezTo>
                    <a:pt x="1361" y="4938"/>
                    <a:pt x="1362" y="4938"/>
                    <a:pt x="1363" y="4938"/>
                  </a:cubicBezTo>
                  <a:cubicBezTo>
                    <a:pt x="4015" y="4938"/>
                    <a:pt x="6216" y="3506"/>
                    <a:pt x="6216" y="3506"/>
                  </a:cubicBezTo>
                  <a:lnTo>
                    <a:pt x="5770" y="0"/>
                  </a:ln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6" name="Google Shape;4218;p81">
              <a:extLst>
                <a:ext uri="{FF2B5EF4-FFF2-40B4-BE49-F238E27FC236}">
                  <a16:creationId xmlns:a16="http://schemas.microsoft.com/office/drawing/2014/main" id="{35F5D6B7-1962-9122-8ED7-BDCC34FB6A3E}"/>
                </a:ext>
              </a:extLst>
            </p:cNvPr>
            <p:cNvSpPr/>
            <p:nvPr/>
          </p:nvSpPr>
          <p:spPr>
            <a:xfrm>
              <a:off x="6111575" y="3955275"/>
              <a:ext cx="301400" cy="151950"/>
            </a:xfrm>
            <a:custGeom>
              <a:avLst/>
              <a:gdLst/>
              <a:ahLst/>
              <a:cxnLst/>
              <a:rect l="l" t="t" r="r" b="b"/>
              <a:pathLst>
                <a:path w="12056" h="6078" extrusionOk="0">
                  <a:moveTo>
                    <a:pt x="11872" y="1"/>
                  </a:moveTo>
                  <a:cubicBezTo>
                    <a:pt x="10463" y="1"/>
                    <a:pt x="5577" y="85"/>
                    <a:pt x="3307" y="363"/>
                  </a:cubicBezTo>
                  <a:cubicBezTo>
                    <a:pt x="2874" y="419"/>
                    <a:pt x="2047" y="599"/>
                    <a:pt x="1913" y="649"/>
                  </a:cubicBezTo>
                  <a:cubicBezTo>
                    <a:pt x="0" y="1353"/>
                    <a:pt x="442" y="5632"/>
                    <a:pt x="2690" y="6035"/>
                  </a:cubicBezTo>
                  <a:cubicBezTo>
                    <a:pt x="2804" y="6056"/>
                    <a:pt x="2925" y="6066"/>
                    <a:pt x="3049" y="6066"/>
                  </a:cubicBezTo>
                  <a:cubicBezTo>
                    <a:pt x="3363" y="6066"/>
                    <a:pt x="3574" y="6078"/>
                    <a:pt x="3574" y="6078"/>
                  </a:cubicBezTo>
                  <a:cubicBezTo>
                    <a:pt x="3599" y="6078"/>
                    <a:pt x="3618" y="6078"/>
                    <a:pt x="3638" y="6075"/>
                  </a:cubicBezTo>
                  <a:cubicBezTo>
                    <a:pt x="3919" y="6059"/>
                    <a:pt x="3575" y="5897"/>
                    <a:pt x="4558" y="5396"/>
                  </a:cubicBezTo>
                  <a:cubicBezTo>
                    <a:pt x="5100" y="5120"/>
                    <a:pt x="6469" y="5054"/>
                    <a:pt x="7666" y="5054"/>
                  </a:cubicBezTo>
                  <a:cubicBezTo>
                    <a:pt x="8788" y="5054"/>
                    <a:pt x="9759" y="5112"/>
                    <a:pt x="9759" y="5112"/>
                  </a:cubicBezTo>
                  <a:cubicBezTo>
                    <a:pt x="10309" y="4692"/>
                    <a:pt x="10735" y="3990"/>
                    <a:pt x="10937" y="3358"/>
                  </a:cubicBezTo>
                  <a:cubicBezTo>
                    <a:pt x="11068" y="2954"/>
                    <a:pt x="11107" y="2580"/>
                    <a:pt x="11031" y="2324"/>
                  </a:cubicBezTo>
                  <a:cubicBezTo>
                    <a:pt x="10745" y="1359"/>
                    <a:pt x="9258" y="824"/>
                    <a:pt x="9255" y="824"/>
                  </a:cubicBezTo>
                  <a:cubicBezTo>
                    <a:pt x="9255" y="824"/>
                    <a:pt x="9255" y="824"/>
                    <a:pt x="9255" y="824"/>
                  </a:cubicBezTo>
                  <a:lnTo>
                    <a:pt x="9255" y="824"/>
                  </a:lnTo>
                  <a:cubicBezTo>
                    <a:pt x="10691" y="210"/>
                    <a:pt x="11637" y="13"/>
                    <a:pt x="12055" y="1"/>
                  </a:cubicBezTo>
                  <a:cubicBezTo>
                    <a:pt x="12003" y="1"/>
                    <a:pt x="11942" y="1"/>
                    <a:pt x="1187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7" name="Google Shape;4219;p81">
              <a:extLst>
                <a:ext uri="{FF2B5EF4-FFF2-40B4-BE49-F238E27FC236}">
                  <a16:creationId xmlns:a16="http://schemas.microsoft.com/office/drawing/2014/main" id="{D35FC99C-9BFE-B488-04C1-CE25D07BD542}"/>
                </a:ext>
              </a:extLst>
            </p:cNvPr>
            <p:cNvSpPr/>
            <p:nvPr/>
          </p:nvSpPr>
          <p:spPr>
            <a:xfrm>
              <a:off x="6111575" y="3971475"/>
              <a:ext cx="109625" cy="134650"/>
            </a:xfrm>
            <a:custGeom>
              <a:avLst/>
              <a:gdLst/>
              <a:ahLst/>
              <a:cxnLst/>
              <a:rect l="l" t="t" r="r" b="b"/>
              <a:pathLst>
                <a:path w="4385" h="5386" extrusionOk="0">
                  <a:moveTo>
                    <a:pt x="1913" y="0"/>
                  </a:moveTo>
                  <a:lnTo>
                    <a:pt x="1913" y="0"/>
                  </a:lnTo>
                  <a:cubicBezTo>
                    <a:pt x="0" y="704"/>
                    <a:pt x="442" y="4983"/>
                    <a:pt x="2690" y="5385"/>
                  </a:cubicBezTo>
                  <a:cubicBezTo>
                    <a:pt x="3627" y="4915"/>
                    <a:pt x="4384" y="4158"/>
                    <a:pt x="4337" y="2943"/>
                  </a:cubicBezTo>
                  <a:cubicBezTo>
                    <a:pt x="4269" y="1141"/>
                    <a:pt x="2975" y="349"/>
                    <a:pt x="19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8" name="Google Shape;4220;p81">
              <a:extLst>
                <a:ext uri="{FF2B5EF4-FFF2-40B4-BE49-F238E27FC236}">
                  <a16:creationId xmlns:a16="http://schemas.microsoft.com/office/drawing/2014/main" id="{B572716B-5603-9A03-2279-F36517F07350}"/>
                </a:ext>
              </a:extLst>
            </p:cNvPr>
            <p:cNvSpPr/>
            <p:nvPr/>
          </p:nvSpPr>
          <p:spPr>
            <a:xfrm>
              <a:off x="6416600" y="3734825"/>
              <a:ext cx="701675" cy="318075"/>
            </a:xfrm>
            <a:custGeom>
              <a:avLst/>
              <a:gdLst/>
              <a:ahLst/>
              <a:cxnLst/>
              <a:rect l="l" t="t" r="r" b="b"/>
              <a:pathLst>
                <a:path w="28067" h="12723" extrusionOk="0">
                  <a:moveTo>
                    <a:pt x="21593" y="0"/>
                  </a:moveTo>
                  <a:cubicBezTo>
                    <a:pt x="21132" y="0"/>
                    <a:pt x="20676" y="63"/>
                    <a:pt x="20244" y="197"/>
                  </a:cubicBezTo>
                  <a:cubicBezTo>
                    <a:pt x="17122" y="863"/>
                    <a:pt x="380" y="8689"/>
                    <a:pt x="380" y="8689"/>
                  </a:cubicBezTo>
                  <a:cubicBezTo>
                    <a:pt x="0" y="10396"/>
                    <a:pt x="1041" y="12723"/>
                    <a:pt x="1362" y="12723"/>
                  </a:cubicBezTo>
                  <a:cubicBezTo>
                    <a:pt x="1371" y="12723"/>
                    <a:pt x="1379" y="12721"/>
                    <a:pt x="1387" y="12717"/>
                  </a:cubicBezTo>
                  <a:cubicBezTo>
                    <a:pt x="1387" y="12717"/>
                    <a:pt x="20597" y="10066"/>
                    <a:pt x="24760" y="6070"/>
                  </a:cubicBezTo>
                  <a:cubicBezTo>
                    <a:pt x="28066" y="2935"/>
                    <a:pt x="24739" y="0"/>
                    <a:pt x="21593"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9" name="Google Shape;4221;p81">
              <a:extLst>
                <a:ext uri="{FF2B5EF4-FFF2-40B4-BE49-F238E27FC236}">
                  <a16:creationId xmlns:a16="http://schemas.microsoft.com/office/drawing/2014/main" id="{3DA4AA7A-85C3-B12D-26B0-8C9F9AE4ABBA}"/>
                </a:ext>
              </a:extLst>
            </p:cNvPr>
            <p:cNvSpPr/>
            <p:nvPr/>
          </p:nvSpPr>
          <p:spPr>
            <a:xfrm>
              <a:off x="6664725" y="3948250"/>
              <a:ext cx="326800" cy="158700"/>
            </a:xfrm>
            <a:custGeom>
              <a:avLst/>
              <a:gdLst/>
              <a:ahLst/>
              <a:cxnLst/>
              <a:rect l="l" t="t" r="r" b="b"/>
              <a:pathLst>
                <a:path w="13072" h="6348" extrusionOk="0">
                  <a:moveTo>
                    <a:pt x="6754" y="1"/>
                  </a:moveTo>
                  <a:cubicBezTo>
                    <a:pt x="3805" y="1"/>
                    <a:pt x="0" y="149"/>
                    <a:pt x="0" y="149"/>
                  </a:cubicBezTo>
                  <a:cubicBezTo>
                    <a:pt x="0" y="149"/>
                    <a:pt x="406" y="4747"/>
                    <a:pt x="869" y="4963"/>
                  </a:cubicBezTo>
                  <a:cubicBezTo>
                    <a:pt x="1318" y="5172"/>
                    <a:pt x="7944" y="6347"/>
                    <a:pt x="9694" y="6347"/>
                  </a:cubicBezTo>
                  <a:cubicBezTo>
                    <a:pt x="9761" y="6347"/>
                    <a:pt x="9821" y="6346"/>
                    <a:pt x="9873" y="6342"/>
                  </a:cubicBezTo>
                  <a:cubicBezTo>
                    <a:pt x="11286" y="6246"/>
                    <a:pt x="13071" y="6258"/>
                    <a:pt x="12964" y="3574"/>
                  </a:cubicBezTo>
                  <a:cubicBezTo>
                    <a:pt x="12865" y="1057"/>
                    <a:pt x="11486" y="437"/>
                    <a:pt x="9874" y="132"/>
                  </a:cubicBezTo>
                  <a:cubicBezTo>
                    <a:pt x="9356" y="34"/>
                    <a:pt x="8151" y="1"/>
                    <a:pt x="67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0" name="Google Shape;4222;p81">
              <a:extLst>
                <a:ext uri="{FF2B5EF4-FFF2-40B4-BE49-F238E27FC236}">
                  <a16:creationId xmlns:a16="http://schemas.microsoft.com/office/drawing/2014/main" id="{F3B24765-9096-F7CA-2353-0CC242D633FA}"/>
                </a:ext>
              </a:extLst>
            </p:cNvPr>
            <p:cNvSpPr/>
            <p:nvPr/>
          </p:nvSpPr>
          <p:spPr>
            <a:xfrm>
              <a:off x="6622000" y="4032975"/>
              <a:ext cx="274025" cy="74100"/>
            </a:xfrm>
            <a:custGeom>
              <a:avLst/>
              <a:gdLst/>
              <a:ahLst/>
              <a:cxnLst/>
              <a:rect l="l" t="t" r="r" b="b"/>
              <a:pathLst>
                <a:path w="10961" h="2964" extrusionOk="0">
                  <a:moveTo>
                    <a:pt x="1707" y="1"/>
                  </a:moveTo>
                  <a:cubicBezTo>
                    <a:pt x="950" y="1"/>
                    <a:pt x="341" y="83"/>
                    <a:pt x="0" y="288"/>
                  </a:cubicBezTo>
                  <a:cubicBezTo>
                    <a:pt x="0" y="288"/>
                    <a:pt x="2007" y="1849"/>
                    <a:pt x="3769" y="2270"/>
                  </a:cubicBezTo>
                  <a:cubicBezTo>
                    <a:pt x="5552" y="2698"/>
                    <a:pt x="7164" y="2820"/>
                    <a:pt x="10719" y="2964"/>
                  </a:cubicBezTo>
                  <a:cubicBezTo>
                    <a:pt x="10719" y="2964"/>
                    <a:pt x="10961" y="1426"/>
                    <a:pt x="10066" y="1258"/>
                  </a:cubicBezTo>
                  <a:cubicBezTo>
                    <a:pt x="9360" y="1128"/>
                    <a:pt x="4516" y="1"/>
                    <a:pt x="170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1" name="Google Shape;4223;p81">
              <a:extLst>
                <a:ext uri="{FF2B5EF4-FFF2-40B4-BE49-F238E27FC236}">
                  <a16:creationId xmlns:a16="http://schemas.microsoft.com/office/drawing/2014/main" id="{1F494C0B-3E24-CD1E-B224-A0EE9B9E2FBC}"/>
                </a:ext>
              </a:extLst>
            </p:cNvPr>
            <p:cNvSpPr/>
            <p:nvPr/>
          </p:nvSpPr>
          <p:spPr>
            <a:xfrm>
              <a:off x="6642050" y="3951550"/>
              <a:ext cx="155450" cy="123450"/>
            </a:xfrm>
            <a:custGeom>
              <a:avLst/>
              <a:gdLst/>
              <a:ahLst/>
              <a:cxnLst/>
              <a:rect l="l" t="t" r="r" b="b"/>
              <a:pathLst>
                <a:path w="6218" h="4938" extrusionOk="0">
                  <a:moveTo>
                    <a:pt x="447" y="1"/>
                  </a:moveTo>
                  <a:lnTo>
                    <a:pt x="1" y="3506"/>
                  </a:lnTo>
                  <a:cubicBezTo>
                    <a:pt x="1" y="3506"/>
                    <a:pt x="2203" y="4938"/>
                    <a:pt x="4854" y="4938"/>
                  </a:cubicBezTo>
                  <a:cubicBezTo>
                    <a:pt x="4855" y="4938"/>
                    <a:pt x="4856" y="4938"/>
                    <a:pt x="4857" y="4938"/>
                  </a:cubicBezTo>
                  <a:cubicBezTo>
                    <a:pt x="6041" y="4937"/>
                    <a:pt x="6217" y="1066"/>
                    <a:pt x="5364" y="826"/>
                  </a:cubicBezTo>
                  <a:cubicBezTo>
                    <a:pt x="4510" y="585"/>
                    <a:pt x="447" y="1"/>
                    <a:pt x="447"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2" name="Google Shape;4224;p81">
              <a:extLst>
                <a:ext uri="{FF2B5EF4-FFF2-40B4-BE49-F238E27FC236}">
                  <a16:creationId xmlns:a16="http://schemas.microsoft.com/office/drawing/2014/main" id="{49815A5D-3277-09C9-3011-048E473F563E}"/>
                </a:ext>
              </a:extLst>
            </p:cNvPr>
            <p:cNvSpPr/>
            <p:nvPr/>
          </p:nvSpPr>
          <p:spPr>
            <a:xfrm>
              <a:off x="6677925" y="3955175"/>
              <a:ext cx="301375" cy="151975"/>
            </a:xfrm>
            <a:custGeom>
              <a:avLst/>
              <a:gdLst/>
              <a:ahLst/>
              <a:cxnLst/>
              <a:rect l="l" t="t" r="r" b="b"/>
              <a:pathLst>
                <a:path w="12055" h="6079" extrusionOk="0">
                  <a:moveTo>
                    <a:pt x="162" y="1"/>
                  </a:moveTo>
                  <a:cubicBezTo>
                    <a:pt x="101" y="1"/>
                    <a:pt x="47" y="1"/>
                    <a:pt x="0" y="1"/>
                  </a:cubicBezTo>
                  <a:cubicBezTo>
                    <a:pt x="417" y="13"/>
                    <a:pt x="1364" y="211"/>
                    <a:pt x="2800" y="824"/>
                  </a:cubicBezTo>
                  <a:lnTo>
                    <a:pt x="2800" y="824"/>
                  </a:lnTo>
                  <a:cubicBezTo>
                    <a:pt x="2800" y="824"/>
                    <a:pt x="2800" y="824"/>
                    <a:pt x="2800" y="824"/>
                  </a:cubicBezTo>
                  <a:cubicBezTo>
                    <a:pt x="2797" y="824"/>
                    <a:pt x="1309" y="1359"/>
                    <a:pt x="1024" y="2324"/>
                  </a:cubicBezTo>
                  <a:cubicBezTo>
                    <a:pt x="947" y="2580"/>
                    <a:pt x="987" y="2954"/>
                    <a:pt x="1119" y="3357"/>
                  </a:cubicBezTo>
                  <a:cubicBezTo>
                    <a:pt x="1320" y="3990"/>
                    <a:pt x="1746" y="4692"/>
                    <a:pt x="2296" y="5112"/>
                  </a:cubicBezTo>
                  <a:cubicBezTo>
                    <a:pt x="2296" y="5112"/>
                    <a:pt x="3267" y="5053"/>
                    <a:pt x="4389" y="5053"/>
                  </a:cubicBezTo>
                  <a:cubicBezTo>
                    <a:pt x="5586" y="5053"/>
                    <a:pt x="6955" y="5120"/>
                    <a:pt x="7497" y="5396"/>
                  </a:cubicBezTo>
                  <a:cubicBezTo>
                    <a:pt x="8479" y="5896"/>
                    <a:pt x="8136" y="6059"/>
                    <a:pt x="8417" y="6075"/>
                  </a:cubicBezTo>
                  <a:cubicBezTo>
                    <a:pt x="8436" y="6079"/>
                    <a:pt x="8457" y="6079"/>
                    <a:pt x="8481" y="6079"/>
                  </a:cubicBezTo>
                  <a:cubicBezTo>
                    <a:pt x="8481" y="6079"/>
                    <a:pt x="8691" y="6066"/>
                    <a:pt x="9006" y="6066"/>
                  </a:cubicBezTo>
                  <a:cubicBezTo>
                    <a:pt x="9130" y="6066"/>
                    <a:pt x="9251" y="6055"/>
                    <a:pt x="9364" y="6034"/>
                  </a:cubicBezTo>
                  <a:cubicBezTo>
                    <a:pt x="11614" y="5631"/>
                    <a:pt x="12055" y="1353"/>
                    <a:pt x="10142" y="649"/>
                  </a:cubicBezTo>
                  <a:cubicBezTo>
                    <a:pt x="10009" y="599"/>
                    <a:pt x="9181" y="419"/>
                    <a:pt x="8748" y="363"/>
                  </a:cubicBezTo>
                  <a:cubicBezTo>
                    <a:pt x="6467" y="83"/>
                    <a:pt x="1542" y="1"/>
                    <a:pt x="16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3" name="Google Shape;4225;p81">
              <a:extLst>
                <a:ext uri="{FF2B5EF4-FFF2-40B4-BE49-F238E27FC236}">
                  <a16:creationId xmlns:a16="http://schemas.microsoft.com/office/drawing/2014/main" id="{4DB6D0D0-FC58-5C6F-835C-2225160FBFD5}"/>
                </a:ext>
              </a:extLst>
            </p:cNvPr>
            <p:cNvSpPr/>
            <p:nvPr/>
          </p:nvSpPr>
          <p:spPr>
            <a:xfrm>
              <a:off x="6869700" y="3971350"/>
              <a:ext cx="109600" cy="134675"/>
            </a:xfrm>
            <a:custGeom>
              <a:avLst/>
              <a:gdLst/>
              <a:ahLst/>
              <a:cxnLst/>
              <a:rect l="l" t="t" r="r" b="b"/>
              <a:pathLst>
                <a:path w="4384" h="5387" extrusionOk="0">
                  <a:moveTo>
                    <a:pt x="2471" y="1"/>
                  </a:moveTo>
                  <a:cubicBezTo>
                    <a:pt x="1407" y="350"/>
                    <a:pt x="116" y="1141"/>
                    <a:pt x="46" y="2944"/>
                  </a:cubicBezTo>
                  <a:cubicBezTo>
                    <a:pt x="0" y="4160"/>
                    <a:pt x="757" y="4916"/>
                    <a:pt x="1693" y="5386"/>
                  </a:cubicBezTo>
                  <a:cubicBezTo>
                    <a:pt x="3942" y="4983"/>
                    <a:pt x="4384" y="705"/>
                    <a:pt x="24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4" name="Google Shape;4226;p81">
              <a:extLst>
                <a:ext uri="{FF2B5EF4-FFF2-40B4-BE49-F238E27FC236}">
                  <a16:creationId xmlns:a16="http://schemas.microsoft.com/office/drawing/2014/main" id="{1E8133CB-2239-517C-2007-BACEEC35A622}"/>
                </a:ext>
              </a:extLst>
            </p:cNvPr>
            <p:cNvSpPr/>
            <p:nvPr/>
          </p:nvSpPr>
          <p:spPr>
            <a:xfrm>
              <a:off x="5972575" y="3734825"/>
              <a:ext cx="701700" cy="318075"/>
            </a:xfrm>
            <a:custGeom>
              <a:avLst/>
              <a:gdLst/>
              <a:ahLst/>
              <a:cxnLst/>
              <a:rect l="l" t="t" r="r" b="b"/>
              <a:pathLst>
                <a:path w="28068" h="12723" extrusionOk="0">
                  <a:moveTo>
                    <a:pt x="6474" y="0"/>
                  </a:moveTo>
                  <a:cubicBezTo>
                    <a:pt x="3327" y="0"/>
                    <a:pt x="1" y="2935"/>
                    <a:pt x="3307" y="6070"/>
                  </a:cubicBezTo>
                  <a:cubicBezTo>
                    <a:pt x="7469" y="10066"/>
                    <a:pt x="26679" y="12717"/>
                    <a:pt x="26679" y="12717"/>
                  </a:cubicBezTo>
                  <a:cubicBezTo>
                    <a:pt x="26687" y="12721"/>
                    <a:pt x="26695" y="12723"/>
                    <a:pt x="26704" y="12723"/>
                  </a:cubicBezTo>
                  <a:cubicBezTo>
                    <a:pt x="27025" y="12723"/>
                    <a:pt x="28068" y="10396"/>
                    <a:pt x="27686" y="8689"/>
                  </a:cubicBezTo>
                  <a:cubicBezTo>
                    <a:pt x="27686" y="8689"/>
                    <a:pt x="10945" y="863"/>
                    <a:pt x="7823" y="197"/>
                  </a:cubicBezTo>
                  <a:cubicBezTo>
                    <a:pt x="7391" y="63"/>
                    <a:pt x="6935" y="0"/>
                    <a:pt x="6474"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5" name="Google Shape;4227;p81">
              <a:extLst>
                <a:ext uri="{FF2B5EF4-FFF2-40B4-BE49-F238E27FC236}">
                  <a16:creationId xmlns:a16="http://schemas.microsoft.com/office/drawing/2014/main" id="{C57493E3-DD36-45E2-E40A-F2D68E7BE310}"/>
                </a:ext>
              </a:extLst>
            </p:cNvPr>
            <p:cNvSpPr/>
            <p:nvPr/>
          </p:nvSpPr>
          <p:spPr>
            <a:xfrm>
              <a:off x="6436775" y="3099950"/>
              <a:ext cx="217625" cy="190525"/>
            </a:xfrm>
            <a:custGeom>
              <a:avLst/>
              <a:gdLst/>
              <a:ahLst/>
              <a:cxnLst/>
              <a:rect l="l" t="t" r="r" b="b"/>
              <a:pathLst>
                <a:path w="8705" h="7621" extrusionOk="0">
                  <a:moveTo>
                    <a:pt x="1452" y="0"/>
                  </a:moveTo>
                  <a:cubicBezTo>
                    <a:pt x="1501" y="403"/>
                    <a:pt x="1496" y="753"/>
                    <a:pt x="1450" y="1058"/>
                  </a:cubicBezTo>
                  <a:cubicBezTo>
                    <a:pt x="1274" y="2327"/>
                    <a:pt x="670" y="2501"/>
                    <a:pt x="670" y="2501"/>
                  </a:cubicBezTo>
                  <a:cubicBezTo>
                    <a:pt x="670" y="2501"/>
                    <a:pt x="1" y="7620"/>
                    <a:pt x="4337" y="7620"/>
                  </a:cubicBezTo>
                  <a:cubicBezTo>
                    <a:pt x="4342" y="7620"/>
                    <a:pt x="4347" y="7620"/>
                    <a:pt x="4352" y="7620"/>
                  </a:cubicBezTo>
                  <a:cubicBezTo>
                    <a:pt x="8705" y="7608"/>
                    <a:pt x="8020" y="2394"/>
                    <a:pt x="8020" y="2394"/>
                  </a:cubicBezTo>
                  <a:cubicBezTo>
                    <a:pt x="7287" y="1647"/>
                    <a:pt x="7135" y="845"/>
                    <a:pt x="7155" y="297"/>
                  </a:cubicBezTo>
                  <a:cubicBezTo>
                    <a:pt x="7157" y="231"/>
                    <a:pt x="7161" y="174"/>
                    <a:pt x="7162" y="128"/>
                  </a:cubicBezTo>
                  <a:cubicBezTo>
                    <a:pt x="7171" y="47"/>
                    <a:pt x="7176" y="0"/>
                    <a:pt x="7176"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6" name="Google Shape;4228;p81">
              <a:extLst>
                <a:ext uri="{FF2B5EF4-FFF2-40B4-BE49-F238E27FC236}">
                  <a16:creationId xmlns:a16="http://schemas.microsoft.com/office/drawing/2014/main" id="{02683467-3BE7-0486-4774-AFE62DAA0FEF}"/>
                </a:ext>
              </a:extLst>
            </p:cNvPr>
            <p:cNvSpPr/>
            <p:nvPr/>
          </p:nvSpPr>
          <p:spPr>
            <a:xfrm>
              <a:off x="6473050" y="3099950"/>
              <a:ext cx="145050" cy="72475"/>
            </a:xfrm>
            <a:custGeom>
              <a:avLst/>
              <a:gdLst/>
              <a:ahLst/>
              <a:cxnLst/>
              <a:rect l="l" t="t" r="r" b="b"/>
              <a:pathLst>
                <a:path w="5802" h="2899" extrusionOk="0">
                  <a:moveTo>
                    <a:pt x="1" y="0"/>
                  </a:moveTo>
                  <a:cubicBezTo>
                    <a:pt x="50" y="403"/>
                    <a:pt x="45" y="753"/>
                    <a:pt x="0" y="1058"/>
                  </a:cubicBezTo>
                  <a:lnTo>
                    <a:pt x="1" y="1059"/>
                  </a:lnTo>
                  <a:cubicBezTo>
                    <a:pt x="1" y="1059"/>
                    <a:pt x="1218" y="2898"/>
                    <a:pt x="2681" y="2898"/>
                  </a:cubicBezTo>
                  <a:cubicBezTo>
                    <a:pt x="2699" y="2898"/>
                    <a:pt x="2718" y="2898"/>
                    <a:pt x="2737" y="2897"/>
                  </a:cubicBezTo>
                  <a:cubicBezTo>
                    <a:pt x="4003" y="2860"/>
                    <a:pt x="5336" y="881"/>
                    <a:pt x="5704" y="297"/>
                  </a:cubicBezTo>
                  <a:cubicBezTo>
                    <a:pt x="5765" y="195"/>
                    <a:pt x="5801" y="136"/>
                    <a:pt x="5801" y="136"/>
                  </a:cubicBezTo>
                  <a:lnTo>
                    <a:pt x="5711" y="128"/>
                  </a:lnTo>
                  <a:lnTo>
                    <a:pt x="4280" y="0"/>
                  </a:ln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7" name="Google Shape;4229;p81">
              <a:extLst>
                <a:ext uri="{FF2B5EF4-FFF2-40B4-BE49-F238E27FC236}">
                  <a16:creationId xmlns:a16="http://schemas.microsoft.com/office/drawing/2014/main" id="{3BDC5626-5D12-7ABE-7671-5D54967D80A7}"/>
                </a:ext>
              </a:extLst>
            </p:cNvPr>
            <p:cNvSpPr/>
            <p:nvPr/>
          </p:nvSpPr>
          <p:spPr>
            <a:xfrm>
              <a:off x="6158400" y="3299575"/>
              <a:ext cx="195500" cy="347375"/>
            </a:xfrm>
            <a:custGeom>
              <a:avLst/>
              <a:gdLst/>
              <a:ahLst/>
              <a:cxnLst/>
              <a:rect l="l" t="t" r="r" b="b"/>
              <a:pathLst>
                <a:path w="7820" h="13895" extrusionOk="0">
                  <a:moveTo>
                    <a:pt x="5128" y="0"/>
                  </a:moveTo>
                  <a:cubicBezTo>
                    <a:pt x="4481" y="0"/>
                    <a:pt x="3788" y="225"/>
                    <a:pt x="3132" y="874"/>
                  </a:cubicBezTo>
                  <a:cubicBezTo>
                    <a:pt x="3132" y="874"/>
                    <a:pt x="1925" y="4754"/>
                    <a:pt x="1029" y="7767"/>
                  </a:cubicBezTo>
                  <a:cubicBezTo>
                    <a:pt x="726" y="8788"/>
                    <a:pt x="459" y="9710"/>
                    <a:pt x="285" y="10345"/>
                  </a:cubicBezTo>
                  <a:cubicBezTo>
                    <a:pt x="192" y="10685"/>
                    <a:pt x="127" y="10944"/>
                    <a:pt x="98" y="11092"/>
                  </a:cubicBezTo>
                  <a:cubicBezTo>
                    <a:pt x="24" y="11462"/>
                    <a:pt x="1" y="11810"/>
                    <a:pt x="22" y="12135"/>
                  </a:cubicBezTo>
                  <a:cubicBezTo>
                    <a:pt x="66" y="12848"/>
                    <a:pt x="316" y="13441"/>
                    <a:pt x="710" y="13888"/>
                  </a:cubicBezTo>
                  <a:cubicBezTo>
                    <a:pt x="710" y="13891"/>
                    <a:pt x="711" y="13893"/>
                    <a:pt x="715" y="13895"/>
                  </a:cubicBezTo>
                  <a:lnTo>
                    <a:pt x="4185" y="13612"/>
                  </a:lnTo>
                  <a:cubicBezTo>
                    <a:pt x="4386" y="13196"/>
                    <a:pt x="4805" y="11863"/>
                    <a:pt x="5293" y="10216"/>
                  </a:cubicBezTo>
                  <a:cubicBezTo>
                    <a:pt x="5630" y="9063"/>
                    <a:pt x="6003" y="7756"/>
                    <a:pt x="6353" y="6501"/>
                  </a:cubicBezTo>
                  <a:cubicBezTo>
                    <a:pt x="7137" y="3699"/>
                    <a:pt x="7819" y="1157"/>
                    <a:pt x="7819" y="1157"/>
                  </a:cubicBezTo>
                  <a:cubicBezTo>
                    <a:pt x="7819" y="1157"/>
                    <a:pt x="6594" y="0"/>
                    <a:pt x="5128"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8" name="Google Shape;4230;p81">
              <a:extLst>
                <a:ext uri="{FF2B5EF4-FFF2-40B4-BE49-F238E27FC236}">
                  <a16:creationId xmlns:a16="http://schemas.microsoft.com/office/drawing/2014/main" id="{BDE19F55-65AE-4F06-1E21-69C564A2F680}"/>
                </a:ext>
              </a:extLst>
            </p:cNvPr>
            <p:cNvSpPr/>
            <p:nvPr/>
          </p:nvSpPr>
          <p:spPr>
            <a:xfrm>
              <a:off x="6173050" y="3161400"/>
              <a:ext cx="282700" cy="306075"/>
            </a:xfrm>
            <a:custGeom>
              <a:avLst/>
              <a:gdLst/>
              <a:ahLst/>
              <a:cxnLst/>
              <a:rect l="l" t="t" r="r" b="b"/>
              <a:pathLst>
                <a:path w="11308" h="12243" extrusionOk="0">
                  <a:moveTo>
                    <a:pt x="11307" y="1"/>
                  </a:moveTo>
                  <a:cubicBezTo>
                    <a:pt x="11307" y="1"/>
                    <a:pt x="3915" y="1683"/>
                    <a:pt x="2288" y="5256"/>
                  </a:cubicBezTo>
                  <a:cubicBezTo>
                    <a:pt x="1430" y="7137"/>
                    <a:pt x="1" y="10872"/>
                    <a:pt x="1" y="10872"/>
                  </a:cubicBezTo>
                  <a:cubicBezTo>
                    <a:pt x="1501" y="11619"/>
                    <a:pt x="3039" y="12095"/>
                    <a:pt x="4625" y="12213"/>
                  </a:cubicBezTo>
                  <a:cubicBezTo>
                    <a:pt x="4884" y="12232"/>
                    <a:pt x="5144" y="12242"/>
                    <a:pt x="5404" y="12242"/>
                  </a:cubicBezTo>
                  <a:cubicBezTo>
                    <a:pt x="5536" y="12242"/>
                    <a:pt x="5668" y="12240"/>
                    <a:pt x="5800" y="12234"/>
                  </a:cubicBezTo>
                  <a:cubicBezTo>
                    <a:pt x="6229" y="12217"/>
                    <a:pt x="6661" y="12173"/>
                    <a:pt x="7095" y="12103"/>
                  </a:cubicBezTo>
                  <a:cubicBezTo>
                    <a:pt x="7110" y="12044"/>
                    <a:pt x="7125" y="11984"/>
                    <a:pt x="7137" y="11927"/>
                  </a:cubicBezTo>
                  <a:cubicBezTo>
                    <a:pt x="7264" y="11346"/>
                    <a:pt x="7349" y="10861"/>
                    <a:pt x="7355" y="10570"/>
                  </a:cubicBezTo>
                  <a:cubicBezTo>
                    <a:pt x="7426" y="7571"/>
                    <a:pt x="11307" y="1"/>
                    <a:pt x="11307"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9" name="Google Shape;4231;p81">
              <a:extLst>
                <a:ext uri="{FF2B5EF4-FFF2-40B4-BE49-F238E27FC236}">
                  <a16:creationId xmlns:a16="http://schemas.microsoft.com/office/drawing/2014/main" id="{3B6DE58D-C820-DBA7-9ECF-E7A0D0435243}"/>
                </a:ext>
              </a:extLst>
            </p:cNvPr>
            <p:cNvSpPr/>
            <p:nvPr/>
          </p:nvSpPr>
          <p:spPr>
            <a:xfrm>
              <a:off x="6296850" y="3306800"/>
              <a:ext cx="48250" cy="160700"/>
            </a:xfrm>
            <a:custGeom>
              <a:avLst/>
              <a:gdLst/>
              <a:ahLst/>
              <a:cxnLst/>
              <a:rect l="l" t="t" r="r" b="b"/>
              <a:pathLst>
                <a:path w="1930" h="6428" extrusionOk="0">
                  <a:moveTo>
                    <a:pt x="1929" y="0"/>
                  </a:moveTo>
                  <a:lnTo>
                    <a:pt x="1" y="6398"/>
                  </a:lnTo>
                  <a:cubicBezTo>
                    <a:pt x="255" y="6418"/>
                    <a:pt x="512" y="6428"/>
                    <a:pt x="769" y="6428"/>
                  </a:cubicBezTo>
                  <a:cubicBezTo>
                    <a:pt x="903" y="6428"/>
                    <a:pt x="1038" y="6425"/>
                    <a:pt x="1173" y="6419"/>
                  </a:cubicBezTo>
                  <a:cubicBezTo>
                    <a:pt x="1174" y="6417"/>
                    <a:pt x="1177" y="6415"/>
                    <a:pt x="1179" y="6414"/>
                  </a:cubicBezTo>
                  <a:lnTo>
                    <a:pt x="1929"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0" name="Google Shape;4232;p81">
              <a:extLst>
                <a:ext uri="{FF2B5EF4-FFF2-40B4-BE49-F238E27FC236}">
                  <a16:creationId xmlns:a16="http://schemas.microsoft.com/office/drawing/2014/main" id="{68A2D7DB-C9CF-B94B-F573-5EECB6F8A220}"/>
                </a:ext>
              </a:extLst>
            </p:cNvPr>
            <p:cNvSpPr/>
            <p:nvPr/>
          </p:nvSpPr>
          <p:spPr>
            <a:xfrm>
              <a:off x="6165500" y="3493750"/>
              <a:ext cx="83675" cy="99375"/>
            </a:xfrm>
            <a:custGeom>
              <a:avLst/>
              <a:gdLst/>
              <a:ahLst/>
              <a:cxnLst/>
              <a:rect l="l" t="t" r="r" b="b"/>
              <a:pathLst>
                <a:path w="3347" h="3975" extrusionOk="0">
                  <a:moveTo>
                    <a:pt x="745" y="0"/>
                  </a:moveTo>
                  <a:cubicBezTo>
                    <a:pt x="442" y="1022"/>
                    <a:pt x="175" y="1943"/>
                    <a:pt x="1" y="2578"/>
                  </a:cubicBezTo>
                  <a:cubicBezTo>
                    <a:pt x="714" y="3087"/>
                    <a:pt x="2060" y="3975"/>
                    <a:pt x="2807" y="3975"/>
                  </a:cubicBezTo>
                  <a:cubicBezTo>
                    <a:pt x="3134" y="3975"/>
                    <a:pt x="3346" y="3805"/>
                    <a:pt x="3341" y="3361"/>
                  </a:cubicBezTo>
                  <a:cubicBezTo>
                    <a:pt x="3323" y="1787"/>
                    <a:pt x="1368" y="402"/>
                    <a:pt x="745"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1" name="Google Shape;4233;p81">
              <a:extLst>
                <a:ext uri="{FF2B5EF4-FFF2-40B4-BE49-F238E27FC236}">
                  <a16:creationId xmlns:a16="http://schemas.microsoft.com/office/drawing/2014/main" id="{8B16B180-D69B-593B-330A-B2A916962B6E}"/>
                </a:ext>
              </a:extLst>
            </p:cNvPr>
            <p:cNvSpPr/>
            <p:nvPr/>
          </p:nvSpPr>
          <p:spPr>
            <a:xfrm>
              <a:off x="6074100" y="3485125"/>
              <a:ext cx="224175" cy="192400"/>
            </a:xfrm>
            <a:custGeom>
              <a:avLst/>
              <a:gdLst/>
              <a:ahLst/>
              <a:cxnLst/>
              <a:rect l="l" t="t" r="r" b="b"/>
              <a:pathLst>
                <a:path w="8967" h="7696" extrusionOk="0">
                  <a:moveTo>
                    <a:pt x="1776" y="1"/>
                  </a:moveTo>
                  <a:cubicBezTo>
                    <a:pt x="1776" y="1"/>
                    <a:pt x="33" y="940"/>
                    <a:pt x="0" y="2106"/>
                  </a:cubicBezTo>
                  <a:lnTo>
                    <a:pt x="3765" y="6770"/>
                  </a:lnTo>
                  <a:cubicBezTo>
                    <a:pt x="4330" y="7425"/>
                    <a:pt x="4952" y="7696"/>
                    <a:pt x="5537" y="7696"/>
                  </a:cubicBezTo>
                  <a:cubicBezTo>
                    <a:pt x="7450" y="7696"/>
                    <a:pt x="8967" y="4796"/>
                    <a:pt x="6823" y="2945"/>
                  </a:cubicBezTo>
                  <a:lnTo>
                    <a:pt x="1776" y="1"/>
                  </a:ln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2" name="Google Shape;4234;p81">
              <a:extLst>
                <a:ext uri="{FF2B5EF4-FFF2-40B4-BE49-F238E27FC236}">
                  <a16:creationId xmlns:a16="http://schemas.microsoft.com/office/drawing/2014/main" id="{79CFE7BE-835B-43E0-F262-EA35CFEDADCB}"/>
                </a:ext>
              </a:extLst>
            </p:cNvPr>
            <p:cNvSpPr/>
            <p:nvPr/>
          </p:nvSpPr>
          <p:spPr>
            <a:xfrm>
              <a:off x="6742475" y="3299575"/>
              <a:ext cx="195475" cy="347375"/>
            </a:xfrm>
            <a:custGeom>
              <a:avLst/>
              <a:gdLst/>
              <a:ahLst/>
              <a:cxnLst/>
              <a:rect l="l" t="t" r="r" b="b"/>
              <a:pathLst>
                <a:path w="7819" h="13895" extrusionOk="0">
                  <a:moveTo>
                    <a:pt x="2691" y="0"/>
                  </a:moveTo>
                  <a:cubicBezTo>
                    <a:pt x="1225" y="0"/>
                    <a:pt x="1" y="1157"/>
                    <a:pt x="1" y="1157"/>
                  </a:cubicBezTo>
                  <a:cubicBezTo>
                    <a:pt x="1" y="1157"/>
                    <a:pt x="683" y="3699"/>
                    <a:pt x="1468" y="6501"/>
                  </a:cubicBezTo>
                  <a:cubicBezTo>
                    <a:pt x="1818" y="7756"/>
                    <a:pt x="2190" y="9063"/>
                    <a:pt x="2528" y="10216"/>
                  </a:cubicBezTo>
                  <a:cubicBezTo>
                    <a:pt x="3015" y="11863"/>
                    <a:pt x="3434" y="13196"/>
                    <a:pt x="3636" y="13612"/>
                  </a:cubicBezTo>
                  <a:lnTo>
                    <a:pt x="7104" y="13895"/>
                  </a:lnTo>
                  <a:cubicBezTo>
                    <a:pt x="7109" y="13893"/>
                    <a:pt x="7110" y="13891"/>
                    <a:pt x="7110" y="13888"/>
                  </a:cubicBezTo>
                  <a:cubicBezTo>
                    <a:pt x="7504" y="13441"/>
                    <a:pt x="7754" y="12848"/>
                    <a:pt x="7798" y="12135"/>
                  </a:cubicBezTo>
                  <a:cubicBezTo>
                    <a:pt x="7819" y="11810"/>
                    <a:pt x="7796" y="11462"/>
                    <a:pt x="7721" y="11092"/>
                  </a:cubicBezTo>
                  <a:cubicBezTo>
                    <a:pt x="7693" y="10944"/>
                    <a:pt x="7628" y="10685"/>
                    <a:pt x="7535" y="10345"/>
                  </a:cubicBezTo>
                  <a:cubicBezTo>
                    <a:pt x="7361" y="9710"/>
                    <a:pt x="7094" y="8788"/>
                    <a:pt x="6791" y="7767"/>
                  </a:cubicBezTo>
                  <a:cubicBezTo>
                    <a:pt x="5895" y="4754"/>
                    <a:pt x="4687" y="874"/>
                    <a:pt x="4687" y="874"/>
                  </a:cubicBezTo>
                  <a:cubicBezTo>
                    <a:pt x="4031" y="225"/>
                    <a:pt x="3338" y="0"/>
                    <a:pt x="2691"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3" name="Google Shape;4235;p81">
              <a:extLst>
                <a:ext uri="{FF2B5EF4-FFF2-40B4-BE49-F238E27FC236}">
                  <a16:creationId xmlns:a16="http://schemas.microsoft.com/office/drawing/2014/main" id="{A290C498-7144-8BA8-53A6-39304EA462A2}"/>
                </a:ext>
              </a:extLst>
            </p:cNvPr>
            <p:cNvSpPr/>
            <p:nvPr/>
          </p:nvSpPr>
          <p:spPr>
            <a:xfrm>
              <a:off x="6847200" y="3493750"/>
              <a:ext cx="83650" cy="99375"/>
            </a:xfrm>
            <a:custGeom>
              <a:avLst/>
              <a:gdLst/>
              <a:ahLst/>
              <a:cxnLst/>
              <a:rect l="l" t="t" r="r" b="b"/>
              <a:pathLst>
                <a:path w="3346" h="3975" extrusionOk="0">
                  <a:moveTo>
                    <a:pt x="2602" y="0"/>
                  </a:moveTo>
                  <a:cubicBezTo>
                    <a:pt x="1978" y="402"/>
                    <a:pt x="24" y="1787"/>
                    <a:pt x="5" y="3361"/>
                  </a:cubicBezTo>
                  <a:cubicBezTo>
                    <a:pt x="0" y="3805"/>
                    <a:pt x="213" y="3975"/>
                    <a:pt x="539" y="3975"/>
                  </a:cubicBezTo>
                  <a:cubicBezTo>
                    <a:pt x="1286" y="3975"/>
                    <a:pt x="2632" y="3087"/>
                    <a:pt x="3346" y="2578"/>
                  </a:cubicBezTo>
                  <a:cubicBezTo>
                    <a:pt x="3172" y="1943"/>
                    <a:pt x="2905" y="1022"/>
                    <a:pt x="2602"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4" name="Google Shape;4236;p81">
              <a:extLst>
                <a:ext uri="{FF2B5EF4-FFF2-40B4-BE49-F238E27FC236}">
                  <a16:creationId xmlns:a16="http://schemas.microsoft.com/office/drawing/2014/main" id="{0E202B10-239F-7CA0-5968-39520F7B6C97}"/>
                </a:ext>
              </a:extLst>
            </p:cNvPr>
            <p:cNvSpPr/>
            <p:nvPr/>
          </p:nvSpPr>
          <p:spPr>
            <a:xfrm>
              <a:off x="6798075" y="3485125"/>
              <a:ext cx="224200" cy="192400"/>
            </a:xfrm>
            <a:custGeom>
              <a:avLst/>
              <a:gdLst/>
              <a:ahLst/>
              <a:cxnLst/>
              <a:rect l="l" t="t" r="r" b="b"/>
              <a:pathLst>
                <a:path w="8968" h="7696" extrusionOk="0">
                  <a:moveTo>
                    <a:pt x="7286" y="1"/>
                  </a:moveTo>
                  <a:lnTo>
                    <a:pt x="2144" y="2945"/>
                  </a:lnTo>
                  <a:cubicBezTo>
                    <a:pt x="1" y="4796"/>
                    <a:pt x="1518" y="7696"/>
                    <a:pt x="3431" y="7696"/>
                  </a:cubicBezTo>
                  <a:cubicBezTo>
                    <a:pt x="4015" y="7696"/>
                    <a:pt x="4637" y="7425"/>
                    <a:pt x="5203" y="6770"/>
                  </a:cubicBezTo>
                  <a:lnTo>
                    <a:pt x="8967" y="2106"/>
                  </a:lnTo>
                  <a:cubicBezTo>
                    <a:pt x="8934" y="940"/>
                    <a:pt x="7286" y="1"/>
                    <a:pt x="7286" y="1"/>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5" name="Google Shape;4237;p81">
              <a:extLst>
                <a:ext uri="{FF2B5EF4-FFF2-40B4-BE49-F238E27FC236}">
                  <a16:creationId xmlns:a16="http://schemas.microsoft.com/office/drawing/2014/main" id="{EE653287-A4B7-A0F2-907E-7422466B630B}"/>
                </a:ext>
              </a:extLst>
            </p:cNvPr>
            <p:cNvSpPr/>
            <p:nvPr/>
          </p:nvSpPr>
          <p:spPr>
            <a:xfrm>
              <a:off x="6637250" y="3159775"/>
              <a:ext cx="280550" cy="307700"/>
            </a:xfrm>
            <a:custGeom>
              <a:avLst/>
              <a:gdLst/>
              <a:ahLst/>
              <a:cxnLst/>
              <a:rect l="l" t="t" r="r" b="b"/>
              <a:pathLst>
                <a:path w="11222" h="12308" extrusionOk="0">
                  <a:moveTo>
                    <a:pt x="1" y="1"/>
                  </a:moveTo>
                  <a:cubicBezTo>
                    <a:pt x="1" y="1"/>
                    <a:pt x="3797" y="7636"/>
                    <a:pt x="3867" y="10635"/>
                  </a:cubicBezTo>
                  <a:cubicBezTo>
                    <a:pt x="3875" y="10926"/>
                    <a:pt x="3959" y="11411"/>
                    <a:pt x="4087" y="11992"/>
                  </a:cubicBezTo>
                  <a:cubicBezTo>
                    <a:pt x="4098" y="12049"/>
                    <a:pt x="4113" y="12109"/>
                    <a:pt x="4127" y="12168"/>
                  </a:cubicBezTo>
                  <a:cubicBezTo>
                    <a:pt x="4561" y="12238"/>
                    <a:pt x="4994" y="12282"/>
                    <a:pt x="5423" y="12299"/>
                  </a:cubicBezTo>
                  <a:cubicBezTo>
                    <a:pt x="5555" y="12305"/>
                    <a:pt x="5687" y="12307"/>
                    <a:pt x="5819" y="12307"/>
                  </a:cubicBezTo>
                  <a:cubicBezTo>
                    <a:pt x="6079" y="12307"/>
                    <a:pt x="6338" y="12297"/>
                    <a:pt x="6596" y="12278"/>
                  </a:cubicBezTo>
                  <a:cubicBezTo>
                    <a:pt x="8182" y="12160"/>
                    <a:pt x="9721" y="11684"/>
                    <a:pt x="11221" y="10937"/>
                  </a:cubicBezTo>
                  <a:cubicBezTo>
                    <a:pt x="11221" y="10937"/>
                    <a:pt x="9791" y="7202"/>
                    <a:pt x="8933" y="5321"/>
                  </a:cubicBezTo>
                  <a:cubicBezTo>
                    <a:pt x="7306" y="1748"/>
                    <a:pt x="1" y="1"/>
                    <a:pt x="1"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6" name="Google Shape;4238;p81">
              <a:extLst>
                <a:ext uri="{FF2B5EF4-FFF2-40B4-BE49-F238E27FC236}">
                  <a16:creationId xmlns:a16="http://schemas.microsoft.com/office/drawing/2014/main" id="{E7B1D84E-489B-250F-58A5-CEE9E9AAC568}"/>
                </a:ext>
              </a:extLst>
            </p:cNvPr>
            <p:cNvSpPr/>
            <p:nvPr/>
          </p:nvSpPr>
          <p:spPr>
            <a:xfrm>
              <a:off x="6753925" y="3306800"/>
              <a:ext cx="48225" cy="160825"/>
            </a:xfrm>
            <a:custGeom>
              <a:avLst/>
              <a:gdLst/>
              <a:ahLst/>
              <a:cxnLst/>
              <a:rect l="l" t="t" r="r" b="b"/>
              <a:pathLst>
                <a:path w="1929" h="6433" extrusionOk="0">
                  <a:moveTo>
                    <a:pt x="0" y="0"/>
                  </a:moveTo>
                  <a:lnTo>
                    <a:pt x="640" y="6428"/>
                  </a:lnTo>
                  <a:cubicBezTo>
                    <a:pt x="611" y="6431"/>
                    <a:pt x="658" y="6433"/>
                    <a:pt x="752" y="6433"/>
                  </a:cubicBezTo>
                  <a:cubicBezTo>
                    <a:pt x="1015" y="6433"/>
                    <a:pt x="1642" y="6420"/>
                    <a:pt x="1929" y="6398"/>
                  </a:cubicBezTo>
                  <a:lnTo>
                    <a:pt x="0"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7" name="Google Shape;4239;p81">
              <a:extLst>
                <a:ext uri="{FF2B5EF4-FFF2-40B4-BE49-F238E27FC236}">
                  <a16:creationId xmlns:a16="http://schemas.microsoft.com/office/drawing/2014/main" id="{908BD5E8-7308-A3CD-4C73-65946A4F752B}"/>
                </a:ext>
              </a:extLst>
            </p:cNvPr>
            <p:cNvSpPr/>
            <p:nvPr/>
          </p:nvSpPr>
          <p:spPr>
            <a:xfrm>
              <a:off x="6657850" y="2939025"/>
              <a:ext cx="91250" cy="91025"/>
            </a:xfrm>
            <a:custGeom>
              <a:avLst/>
              <a:gdLst/>
              <a:ahLst/>
              <a:cxnLst/>
              <a:rect l="l" t="t" r="r" b="b"/>
              <a:pathLst>
                <a:path w="3650" h="3641" extrusionOk="0">
                  <a:moveTo>
                    <a:pt x="1913" y="0"/>
                  </a:moveTo>
                  <a:cubicBezTo>
                    <a:pt x="712" y="0"/>
                    <a:pt x="1" y="1811"/>
                    <a:pt x="1" y="1811"/>
                  </a:cubicBezTo>
                  <a:lnTo>
                    <a:pt x="53" y="3546"/>
                  </a:lnTo>
                  <a:cubicBezTo>
                    <a:pt x="250" y="3611"/>
                    <a:pt x="442" y="3640"/>
                    <a:pt x="627" y="3640"/>
                  </a:cubicBezTo>
                  <a:cubicBezTo>
                    <a:pt x="2524" y="3640"/>
                    <a:pt x="3649" y="520"/>
                    <a:pt x="2328" y="71"/>
                  </a:cubicBezTo>
                  <a:cubicBezTo>
                    <a:pt x="2183" y="22"/>
                    <a:pt x="2045" y="0"/>
                    <a:pt x="1913"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8" name="Google Shape;4240;p81">
              <a:extLst>
                <a:ext uri="{FF2B5EF4-FFF2-40B4-BE49-F238E27FC236}">
                  <a16:creationId xmlns:a16="http://schemas.microsoft.com/office/drawing/2014/main" id="{B61C44F4-50E8-76AC-20EE-9C14033B2AE4}"/>
                </a:ext>
              </a:extLst>
            </p:cNvPr>
            <p:cNvSpPr/>
            <p:nvPr/>
          </p:nvSpPr>
          <p:spPr>
            <a:xfrm>
              <a:off x="6664750" y="2966450"/>
              <a:ext cx="43025" cy="35025"/>
            </a:xfrm>
            <a:custGeom>
              <a:avLst/>
              <a:gdLst/>
              <a:ahLst/>
              <a:cxnLst/>
              <a:rect l="l" t="t" r="r" b="b"/>
              <a:pathLst>
                <a:path w="1721" h="1401" extrusionOk="0">
                  <a:moveTo>
                    <a:pt x="1633" y="0"/>
                  </a:moveTo>
                  <a:cubicBezTo>
                    <a:pt x="608" y="16"/>
                    <a:pt x="47" y="956"/>
                    <a:pt x="25" y="995"/>
                  </a:cubicBezTo>
                  <a:cubicBezTo>
                    <a:pt x="0" y="1036"/>
                    <a:pt x="14" y="1088"/>
                    <a:pt x="55" y="1111"/>
                  </a:cubicBezTo>
                  <a:cubicBezTo>
                    <a:pt x="69" y="1120"/>
                    <a:pt x="85" y="1123"/>
                    <a:pt x="101" y="1123"/>
                  </a:cubicBezTo>
                  <a:cubicBezTo>
                    <a:pt x="130" y="1122"/>
                    <a:pt x="157" y="1107"/>
                    <a:pt x="173" y="1081"/>
                  </a:cubicBezTo>
                  <a:cubicBezTo>
                    <a:pt x="175" y="1075"/>
                    <a:pt x="386" y="724"/>
                    <a:pt x="769" y="460"/>
                  </a:cubicBezTo>
                  <a:cubicBezTo>
                    <a:pt x="1129" y="681"/>
                    <a:pt x="965" y="1284"/>
                    <a:pt x="964" y="1291"/>
                  </a:cubicBezTo>
                  <a:cubicBezTo>
                    <a:pt x="951" y="1335"/>
                    <a:pt x="978" y="1384"/>
                    <a:pt x="1022" y="1397"/>
                  </a:cubicBezTo>
                  <a:cubicBezTo>
                    <a:pt x="1032" y="1400"/>
                    <a:pt x="1039" y="1401"/>
                    <a:pt x="1049" y="1401"/>
                  </a:cubicBezTo>
                  <a:cubicBezTo>
                    <a:pt x="1085" y="1399"/>
                    <a:pt x="1118" y="1375"/>
                    <a:pt x="1128" y="1338"/>
                  </a:cubicBezTo>
                  <a:cubicBezTo>
                    <a:pt x="1137" y="1309"/>
                    <a:pt x="1308" y="675"/>
                    <a:pt x="927" y="364"/>
                  </a:cubicBezTo>
                  <a:cubicBezTo>
                    <a:pt x="1121" y="258"/>
                    <a:pt x="1349" y="178"/>
                    <a:pt x="1609" y="171"/>
                  </a:cubicBezTo>
                  <a:lnTo>
                    <a:pt x="1636" y="171"/>
                  </a:lnTo>
                  <a:cubicBezTo>
                    <a:pt x="1639" y="171"/>
                    <a:pt x="1641" y="172"/>
                    <a:pt x="1644" y="172"/>
                  </a:cubicBezTo>
                  <a:cubicBezTo>
                    <a:pt x="1683" y="172"/>
                    <a:pt x="1721" y="128"/>
                    <a:pt x="1721" y="84"/>
                  </a:cubicBezTo>
                  <a:cubicBezTo>
                    <a:pt x="1720" y="39"/>
                    <a:pt x="1680" y="0"/>
                    <a:pt x="1633"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9" name="Google Shape;4241;p81">
              <a:extLst>
                <a:ext uri="{FF2B5EF4-FFF2-40B4-BE49-F238E27FC236}">
                  <a16:creationId xmlns:a16="http://schemas.microsoft.com/office/drawing/2014/main" id="{04A30E33-AB5C-8A79-B639-B58FFC95E5CE}"/>
                </a:ext>
              </a:extLst>
            </p:cNvPr>
            <p:cNvSpPr/>
            <p:nvPr/>
          </p:nvSpPr>
          <p:spPr>
            <a:xfrm>
              <a:off x="6358450" y="2939025"/>
              <a:ext cx="76925" cy="89075"/>
            </a:xfrm>
            <a:custGeom>
              <a:avLst/>
              <a:gdLst/>
              <a:ahLst/>
              <a:cxnLst/>
              <a:rect l="l" t="t" r="r" b="b"/>
              <a:pathLst>
                <a:path w="3077" h="3563" extrusionOk="0">
                  <a:moveTo>
                    <a:pt x="1080" y="0"/>
                  </a:moveTo>
                  <a:cubicBezTo>
                    <a:pt x="926" y="0"/>
                    <a:pt x="766" y="30"/>
                    <a:pt x="599" y="98"/>
                  </a:cubicBezTo>
                  <a:cubicBezTo>
                    <a:pt x="124" y="294"/>
                    <a:pt x="0" y="825"/>
                    <a:pt x="128" y="1418"/>
                  </a:cubicBezTo>
                  <a:cubicBezTo>
                    <a:pt x="342" y="2407"/>
                    <a:pt x="1258" y="3563"/>
                    <a:pt x="2408" y="3563"/>
                  </a:cubicBezTo>
                  <a:cubicBezTo>
                    <a:pt x="2624" y="3563"/>
                    <a:pt x="2848" y="3522"/>
                    <a:pt x="3077" y="3432"/>
                  </a:cubicBezTo>
                  <a:lnTo>
                    <a:pt x="3026" y="1698"/>
                  </a:lnTo>
                  <a:cubicBezTo>
                    <a:pt x="3026" y="1698"/>
                    <a:pt x="2937" y="1509"/>
                    <a:pt x="2777" y="1257"/>
                  </a:cubicBezTo>
                  <a:cubicBezTo>
                    <a:pt x="2458" y="754"/>
                    <a:pt x="1854" y="0"/>
                    <a:pt x="1080"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0" name="Google Shape;4242;p81">
              <a:extLst>
                <a:ext uri="{FF2B5EF4-FFF2-40B4-BE49-F238E27FC236}">
                  <a16:creationId xmlns:a16="http://schemas.microsoft.com/office/drawing/2014/main" id="{218C4D03-6BB8-8771-2C8B-AAAD4A5400F1}"/>
                </a:ext>
              </a:extLst>
            </p:cNvPr>
            <p:cNvSpPr/>
            <p:nvPr/>
          </p:nvSpPr>
          <p:spPr>
            <a:xfrm>
              <a:off x="6383275" y="2966425"/>
              <a:ext cx="44425" cy="34150"/>
            </a:xfrm>
            <a:custGeom>
              <a:avLst/>
              <a:gdLst/>
              <a:ahLst/>
              <a:cxnLst/>
              <a:rect l="l" t="t" r="r" b="b"/>
              <a:pathLst>
                <a:path w="1777" h="1366" extrusionOk="0">
                  <a:moveTo>
                    <a:pt x="156" y="1"/>
                  </a:moveTo>
                  <a:cubicBezTo>
                    <a:pt x="132" y="1"/>
                    <a:pt x="109" y="1"/>
                    <a:pt x="85" y="2"/>
                  </a:cubicBezTo>
                  <a:cubicBezTo>
                    <a:pt x="37" y="5"/>
                    <a:pt x="1" y="45"/>
                    <a:pt x="2" y="91"/>
                  </a:cubicBezTo>
                  <a:cubicBezTo>
                    <a:pt x="5" y="135"/>
                    <a:pt x="42" y="174"/>
                    <a:pt x="80" y="174"/>
                  </a:cubicBezTo>
                  <a:cubicBezTo>
                    <a:pt x="84" y="174"/>
                    <a:pt x="88" y="174"/>
                    <a:pt x="92" y="173"/>
                  </a:cubicBezTo>
                  <a:cubicBezTo>
                    <a:pt x="102" y="173"/>
                    <a:pt x="110" y="172"/>
                    <a:pt x="118" y="172"/>
                  </a:cubicBezTo>
                  <a:cubicBezTo>
                    <a:pt x="134" y="172"/>
                    <a:pt x="149" y="171"/>
                    <a:pt x="164" y="171"/>
                  </a:cubicBezTo>
                  <a:cubicBezTo>
                    <a:pt x="407" y="171"/>
                    <a:pt x="623" y="235"/>
                    <a:pt x="812" y="325"/>
                  </a:cubicBezTo>
                  <a:cubicBezTo>
                    <a:pt x="449" y="657"/>
                    <a:pt x="658" y="1280"/>
                    <a:pt x="669" y="1309"/>
                  </a:cubicBezTo>
                  <a:cubicBezTo>
                    <a:pt x="682" y="1344"/>
                    <a:pt x="715" y="1366"/>
                    <a:pt x="750" y="1366"/>
                  </a:cubicBezTo>
                  <a:cubicBezTo>
                    <a:pt x="751" y="1366"/>
                    <a:pt x="752" y="1366"/>
                    <a:pt x="752" y="1366"/>
                  </a:cubicBezTo>
                  <a:cubicBezTo>
                    <a:pt x="762" y="1366"/>
                    <a:pt x="770" y="1364"/>
                    <a:pt x="779" y="1360"/>
                  </a:cubicBezTo>
                  <a:cubicBezTo>
                    <a:pt x="822" y="1346"/>
                    <a:pt x="847" y="1297"/>
                    <a:pt x="831" y="1252"/>
                  </a:cubicBezTo>
                  <a:cubicBezTo>
                    <a:pt x="829" y="1245"/>
                    <a:pt x="629" y="653"/>
                    <a:pt x="976" y="412"/>
                  </a:cubicBezTo>
                  <a:cubicBezTo>
                    <a:pt x="1374" y="653"/>
                    <a:pt x="1603" y="990"/>
                    <a:pt x="1607" y="996"/>
                  </a:cubicBezTo>
                  <a:cubicBezTo>
                    <a:pt x="1624" y="1021"/>
                    <a:pt x="1651" y="1035"/>
                    <a:pt x="1678" y="1035"/>
                  </a:cubicBezTo>
                  <a:cubicBezTo>
                    <a:pt x="1679" y="1035"/>
                    <a:pt x="1680" y="1035"/>
                    <a:pt x="1681" y="1035"/>
                  </a:cubicBezTo>
                  <a:cubicBezTo>
                    <a:pt x="1697" y="1035"/>
                    <a:pt x="1713" y="1030"/>
                    <a:pt x="1727" y="1020"/>
                  </a:cubicBezTo>
                  <a:cubicBezTo>
                    <a:pt x="1766" y="994"/>
                    <a:pt x="1776" y="941"/>
                    <a:pt x="1750" y="900"/>
                  </a:cubicBezTo>
                  <a:cubicBezTo>
                    <a:pt x="1724" y="863"/>
                    <a:pt x="1137" y="1"/>
                    <a:pt x="15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1" name="Google Shape;4243;p81">
              <a:extLst>
                <a:ext uri="{FF2B5EF4-FFF2-40B4-BE49-F238E27FC236}">
                  <a16:creationId xmlns:a16="http://schemas.microsoft.com/office/drawing/2014/main" id="{19B54493-EB2E-FF1E-989D-B63D6708EEFE}"/>
                </a:ext>
              </a:extLst>
            </p:cNvPr>
            <p:cNvSpPr/>
            <p:nvPr/>
          </p:nvSpPr>
          <p:spPr>
            <a:xfrm>
              <a:off x="6419200" y="2810975"/>
              <a:ext cx="252050" cy="329375"/>
            </a:xfrm>
            <a:custGeom>
              <a:avLst/>
              <a:gdLst/>
              <a:ahLst/>
              <a:cxnLst/>
              <a:rect l="l" t="t" r="r" b="b"/>
              <a:pathLst>
                <a:path w="10082" h="13175" extrusionOk="0">
                  <a:moveTo>
                    <a:pt x="5001" y="0"/>
                  </a:moveTo>
                  <a:cubicBezTo>
                    <a:pt x="4943" y="0"/>
                    <a:pt x="4885" y="1"/>
                    <a:pt x="4827" y="3"/>
                  </a:cubicBezTo>
                  <a:cubicBezTo>
                    <a:pt x="2109" y="86"/>
                    <a:pt x="0" y="1988"/>
                    <a:pt x="120" y="6019"/>
                  </a:cubicBezTo>
                  <a:cubicBezTo>
                    <a:pt x="140" y="6710"/>
                    <a:pt x="227" y="7378"/>
                    <a:pt x="369" y="8008"/>
                  </a:cubicBezTo>
                  <a:cubicBezTo>
                    <a:pt x="1031" y="11006"/>
                    <a:pt x="2949" y="13174"/>
                    <a:pt x="5160" y="13174"/>
                  </a:cubicBezTo>
                  <a:cubicBezTo>
                    <a:pt x="5194" y="13174"/>
                    <a:pt x="5228" y="13174"/>
                    <a:pt x="5262" y="13173"/>
                  </a:cubicBezTo>
                  <a:cubicBezTo>
                    <a:pt x="5316" y="13173"/>
                    <a:pt x="5372" y="13170"/>
                    <a:pt x="5427" y="13161"/>
                  </a:cubicBezTo>
                  <a:cubicBezTo>
                    <a:pt x="8065" y="12952"/>
                    <a:pt x="10082" y="9673"/>
                    <a:pt x="9967" y="5725"/>
                  </a:cubicBezTo>
                  <a:cubicBezTo>
                    <a:pt x="9851" y="1781"/>
                    <a:pt x="7645" y="0"/>
                    <a:pt x="5001"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2" name="Google Shape;4244;p81">
              <a:extLst>
                <a:ext uri="{FF2B5EF4-FFF2-40B4-BE49-F238E27FC236}">
                  <a16:creationId xmlns:a16="http://schemas.microsoft.com/office/drawing/2014/main" id="{FB5F3668-5E10-F0CB-80AA-005045C600DA}"/>
                </a:ext>
              </a:extLst>
            </p:cNvPr>
            <p:cNvSpPr/>
            <p:nvPr/>
          </p:nvSpPr>
          <p:spPr>
            <a:xfrm>
              <a:off x="6371825" y="2706600"/>
              <a:ext cx="353175" cy="330800"/>
            </a:xfrm>
            <a:custGeom>
              <a:avLst/>
              <a:gdLst/>
              <a:ahLst/>
              <a:cxnLst/>
              <a:rect l="l" t="t" r="r" b="b"/>
              <a:pathLst>
                <a:path w="14127" h="13232" extrusionOk="0">
                  <a:moveTo>
                    <a:pt x="6943" y="0"/>
                  </a:moveTo>
                  <a:cubicBezTo>
                    <a:pt x="4451" y="0"/>
                    <a:pt x="1512" y="1108"/>
                    <a:pt x="426" y="3710"/>
                  </a:cubicBezTo>
                  <a:lnTo>
                    <a:pt x="1505" y="3670"/>
                  </a:lnTo>
                  <a:lnTo>
                    <a:pt x="1505" y="3670"/>
                  </a:lnTo>
                  <a:cubicBezTo>
                    <a:pt x="1505" y="3670"/>
                    <a:pt x="341" y="4143"/>
                    <a:pt x="132" y="5431"/>
                  </a:cubicBezTo>
                  <a:cubicBezTo>
                    <a:pt x="1" y="6231"/>
                    <a:pt x="1183" y="9289"/>
                    <a:pt x="1257" y="9512"/>
                  </a:cubicBezTo>
                  <a:cubicBezTo>
                    <a:pt x="1257" y="9512"/>
                    <a:pt x="1966" y="9914"/>
                    <a:pt x="2112" y="10495"/>
                  </a:cubicBezTo>
                  <a:cubicBezTo>
                    <a:pt x="2112" y="10495"/>
                    <a:pt x="2096" y="11911"/>
                    <a:pt x="2551" y="13231"/>
                  </a:cubicBezTo>
                  <a:cubicBezTo>
                    <a:pt x="2551" y="13231"/>
                    <a:pt x="2724" y="10947"/>
                    <a:pt x="2392" y="9692"/>
                  </a:cubicBezTo>
                  <a:cubicBezTo>
                    <a:pt x="2371" y="9611"/>
                    <a:pt x="2355" y="9533"/>
                    <a:pt x="2340" y="9454"/>
                  </a:cubicBezTo>
                  <a:cubicBezTo>
                    <a:pt x="2291" y="9187"/>
                    <a:pt x="2274" y="8928"/>
                    <a:pt x="2279" y="8691"/>
                  </a:cubicBezTo>
                  <a:cubicBezTo>
                    <a:pt x="2286" y="8260"/>
                    <a:pt x="2367" y="7896"/>
                    <a:pt x="2439" y="7651"/>
                  </a:cubicBezTo>
                  <a:cubicBezTo>
                    <a:pt x="3531" y="7594"/>
                    <a:pt x="5728" y="6824"/>
                    <a:pt x="5796" y="6780"/>
                  </a:cubicBezTo>
                  <a:lnTo>
                    <a:pt x="5796" y="6780"/>
                  </a:lnTo>
                  <a:cubicBezTo>
                    <a:pt x="5781" y="6818"/>
                    <a:pt x="4818" y="7426"/>
                    <a:pt x="4406" y="8238"/>
                  </a:cubicBezTo>
                  <a:cubicBezTo>
                    <a:pt x="4493" y="8248"/>
                    <a:pt x="4586" y="8253"/>
                    <a:pt x="4682" y="8253"/>
                  </a:cubicBezTo>
                  <a:cubicBezTo>
                    <a:pt x="6604" y="8253"/>
                    <a:pt x="10184" y="6333"/>
                    <a:pt x="10184" y="6333"/>
                  </a:cubicBezTo>
                  <a:cubicBezTo>
                    <a:pt x="10274" y="7455"/>
                    <a:pt x="11239" y="7908"/>
                    <a:pt x="11594" y="8218"/>
                  </a:cubicBezTo>
                  <a:cubicBezTo>
                    <a:pt x="11614" y="8365"/>
                    <a:pt x="11629" y="8525"/>
                    <a:pt x="11630" y="8695"/>
                  </a:cubicBezTo>
                  <a:cubicBezTo>
                    <a:pt x="11635" y="8942"/>
                    <a:pt x="11614" y="9210"/>
                    <a:pt x="11556" y="9486"/>
                  </a:cubicBezTo>
                  <a:cubicBezTo>
                    <a:pt x="11552" y="9521"/>
                    <a:pt x="11541" y="9559"/>
                    <a:pt x="11534" y="9596"/>
                  </a:cubicBezTo>
                  <a:cubicBezTo>
                    <a:pt x="11226" y="10857"/>
                    <a:pt x="11447" y="13138"/>
                    <a:pt x="11447" y="13138"/>
                  </a:cubicBezTo>
                  <a:cubicBezTo>
                    <a:pt x="11876" y="11809"/>
                    <a:pt x="11831" y="10443"/>
                    <a:pt x="11831" y="10443"/>
                  </a:cubicBezTo>
                  <a:cubicBezTo>
                    <a:pt x="12067" y="9955"/>
                    <a:pt x="12887" y="9419"/>
                    <a:pt x="12887" y="9419"/>
                  </a:cubicBezTo>
                  <a:cubicBezTo>
                    <a:pt x="12887" y="9419"/>
                    <a:pt x="14127" y="6639"/>
                    <a:pt x="14018" y="5470"/>
                  </a:cubicBezTo>
                  <a:cubicBezTo>
                    <a:pt x="13930" y="4519"/>
                    <a:pt x="13090" y="3774"/>
                    <a:pt x="12133" y="3774"/>
                  </a:cubicBezTo>
                  <a:cubicBezTo>
                    <a:pt x="12031" y="3774"/>
                    <a:pt x="11927" y="3783"/>
                    <a:pt x="11823" y="3800"/>
                  </a:cubicBezTo>
                  <a:cubicBezTo>
                    <a:pt x="11823" y="3800"/>
                    <a:pt x="11975" y="1538"/>
                    <a:pt x="9463" y="458"/>
                  </a:cubicBezTo>
                  <a:cubicBezTo>
                    <a:pt x="8772" y="160"/>
                    <a:pt x="7890" y="0"/>
                    <a:pt x="6943"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3" name="Google Shape;4245;p81">
              <a:extLst>
                <a:ext uri="{FF2B5EF4-FFF2-40B4-BE49-F238E27FC236}">
                  <a16:creationId xmlns:a16="http://schemas.microsoft.com/office/drawing/2014/main" id="{1BF08AFF-205D-5C0B-C756-37D8335305A0}"/>
                </a:ext>
              </a:extLst>
            </p:cNvPr>
            <p:cNvSpPr/>
            <p:nvPr/>
          </p:nvSpPr>
          <p:spPr>
            <a:xfrm>
              <a:off x="6444250" y="2999525"/>
              <a:ext cx="23125" cy="7900"/>
            </a:xfrm>
            <a:custGeom>
              <a:avLst/>
              <a:gdLst/>
              <a:ahLst/>
              <a:cxnLst/>
              <a:rect l="l" t="t" r="r" b="b"/>
              <a:pathLst>
                <a:path w="925" h="316" extrusionOk="0">
                  <a:moveTo>
                    <a:pt x="332" y="1"/>
                  </a:moveTo>
                  <a:cubicBezTo>
                    <a:pt x="151" y="1"/>
                    <a:pt x="17" y="41"/>
                    <a:pt x="10" y="106"/>
                  </a:cubicBezTo>
                  <a:cubicBezTo>
                    <a:pt x="0" y="189"/>
                    <a:pt x="195" y="279"/>
                    <a:pt x="445" y="307"/>
                  </a:cubicBezTo>
                  <a:cubicBezTo>
                    <a:pt x="496" y="312"/>
                    <a:pt x="546" y="315"/>
                    <a:pt x="592" y="315"/>
                  </a:cubicBezTo>
                  <a:cubicBezTo>
                    <a:pt x="773" y="315"/>
                    <a:pt x="907" y="274"/>
                    <a:pt x="915" y="209"/>
                  </a:cubicBezTo>
                  <a:cubicBezTo>
                    <a:pt x="924" y="127"/>
                    <a:pt x="729" y="38"/>
                    <a:pt x="479" y="9"/>
                  </a:cubicBezTo>
                  <a:cubicBezTo>
                    <a:pt x="428" y="3"/>
                    <a:pt x="379" y="1"/>
                    <a:pt x="332"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4" name="Google Shape;4246;p81">
              <a:extLst>
                <a:ext uri="{FF2B5EF4-FFF2-40B4-BE49-F238E27FC236}">
                  <a16:creationId xmlns:a16="http://schemas.microsoft.com/office/drawing/2014/main" id="{B8405028-02B8-71B1-0392-8027C8C0B5F5}"/>
                </a:ext>
              </a:extLst>
            </p:cNvPr>
            <p:cNvSpPr/>
            <p:nvPr/>
          </p:nvSpPr>
          <p:spPr>
            <a:xfrm>
              <a:off x="6445750" y="3014775"/>
              <a:ext cx="23150" cy="8350"/>
            </a:xfrm>
            <a:custGeom>
              <a:avLst/>
              <a:gdLst/>
              <a:ahLst/>
              <a:cxnLst/>
              <a:rect l="l" t="t" r="r" b="b"/>
              <a:pathLst>
                <a:path w="926" h="334" extrusionOk="0">
                  <a:moveTo>
                    <a:pt x="649" y="0"/>
                  </a:moveTo>
                  <a:cubicBezTo>
                    <a:pt x="585" y="0"/>
                    <a:pt x="513" y="6"/>
                    <a:pt x="437" y="19"/>
                  </a:cubicBezTo>
                  <a:cubicBezTo>
                    <a:pt x="189" y="61"/>
                    <a:pt x="0" y="162"/>
                    <a:pt x="14" y="244"/>
                  </a:cubicBezTo>
                  <a:cubicBezTo>
                    <a:pt x="25" y="301"/>
                    <a:pt x="131" y="334"/>
                    <a:pt x="278" y="334"/>
                  </a:cubicBezTo>
                  <a:cubicBezTo>
                    <a:pt x="342" y="334"/>
                    <a:pt x="414" y="328"/>
                    <a:pt x="489" y="315"/>
                  </a:cubicBezTo>
                  <a:cubicBezTo>
                    <a:pt x="737" y="272"/>
                    <a:pt x="926" y="171"/>
                    <a:pt x="912" y="89"/>
                  </a:cubicBezTo>
                  <a:cubicBezTo>
                    <a:pt x="902" y="32"/>
                    <a:pt x="796" y="0"/>
                    <a:pt x="649"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5" name="Google Shape;4247;p81">
              <a:extLst>
                <a:ext uri="{FF2B5EF4-FFF2-40B4-BE49-F238E27FC236}">
                  <a16:creationId xmlns:a16="http://schemas.microsoft.com/office/drawing/2014/main" id="{E063CC7A-DEE6-512B-2B8B-08E44C90B44C}"/>
                </a:ext>
              </a:extLst>
            </p:cNvPr>
            <p:cNvSpPr/>
            <p:nvPr/>
          </p:nvSpPr>
          <p:spPr>
            <a:xfrm>
              <a:off x="6626175" y="3009650"/>
              <a:ext cx="23150" cy="7925"/>
            </a:xfrm>
            <a:custGeom>
              <a:avLst/>
              <a:gdLst/>
              <a:ahLst/>
              <a:cxnLst/>
              <a:rect l="l" t="t" r="r" b="b"/>
              <a:pathLst>
                <a:path w="926" h="317" extrusionOk="0">
                  <a:moveTo>
                    <a:pt x="333" y="1"/>
                  </a:moveTo>
                  <a:cubicBezTo>
                    <a:pt x="152" y="1"/>
                    <a:pt x="18" y="42"/>
                    <a:pt x="10" y="107"/>
                  </a:cubicBezTo>
                  <a:cubicBezTo>
                    <a:pt x="1" y="189"/>
                    <a:pt x="196" y="279"/>
                    <a:pt x="446" y="308"/>
                  </a:cubicBezTo>
                  <a:cubicBezTo>
                    <a:pt x="497" y="313"/>
                    <a:pt x="546" y="316"/>
                    <a:pt x="592" y="316"/>
                  </a:cubicBezTo>
                  <a:cubicBezTo>
                    <a:pt x="773" y="316"/>
                    <a:pt x="908" y="275"/>
                    <a:pt x="916" y="209"/>
                  </a:cubicBezTo>
                  <a:cubicBezTo>
                    <a:pt x="925" y="128"/>
                    <a:pt x="729" y="37"/>
                    <a:pt x="480" y="9"/>
                  </a:cubicBezTo>
                  <a:cubicBezTo>
                    <a:pt x="429" y="3"/>
                    <a:pt x="380" y="1"/>
                    <a:pt x="333"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6" name="Google Shape;4248;p81">
              <a:extLst>
                <a:ext uri="{FF2B5EF4-FFF2-40B4-BE49-F238E27FC236}">
                  <a16:creationId xmlns:a16="http://schemas.microsoft.com/office/drawing/2014/main" id="{F738F246-4182-70C8-BE26-D5AF919F9004}"/>
                </a:ext>
              </a:extLst>
            </p:cNvPr>
            <p:cNvSpPr/>
            <p:nvPr/>
          </p:nvSpPr>
          <p:spPr>
            <a:xfrm>
              <a:off x="6624650" y="2993950"/>
              <a:ext cx="23150" cy="8375"/>
            </a:xfrm>
            <a:custGeom>
              <a:avLst/>
              <a:gdLst/>
              <a:ahLst/>
              <a:cxnLst/>
              <a:rect l="l" t="t" r="r" b="b"/>
              <a:pathLst>
                <a:path w="926" h="335" extrusionOk="0">
                  <a:moveTo>
                    <a:pt x="650" y="1"/>
                  </a:moveTo>
                  <a:cubicBezTo>
                    <a:pt x="586" y="1"/>
                    <a:pt x="513" y="7"/>
                    <a:pt x="437" y="20"/>
                  </a:cubicBezTo>
                  <a:cubicBezTo>
                    <a:pt x="189" y="63"/>
                    <a:pt x="0" y="164"/>
                    <a:pt x="14" y="245"/>
                  </a:cubicBezTo>
                  <a:cubicBezTo>
                    <a:pt x="24" y="302"/>
                    <a:pt x="129" y="334"/>
                    <a:pt x="275" y="334"/>
                  </a:cubicBezTo>
                  <a:cubicBezTo>
                    <a:pt x="340" y="334"/>
                    <a:pt x="413" y="328"/>
                    <a:pt x="489" y="315"/>
                  </a:cubicBezTo>
                  <a:cubicBezTo>
                    <a:pt x="737" y="272"/>
                    <a:pt x="926" y="173"/>
                    <a:pt x="912" y="90"/>
                  </a:cubicBezTo>
                  <a:cubicBezTo>
                    <a:pt x="902" y="32"/>
                    <a:pt x="797" y="1"/>
                    <a:pt x="650"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7" name="Google Shape;4249;p81">
              <a:extLst>
                <a:ext uri="{FF2B5EF4-FFF2-40B4-BE49-F238E27FC236}">
                  <a16:creationId xmlns:a16="http://schemas.microsoft.com/office/drawing/2014/main" id="{3EA90892-99D2-C2BA-9F93-902BE2DDA1D7}"/>
                </a:ext>
              </a:extLst>
            </p:cNvPr>
            <p:cNvSpPr/>
            <p:nvPr/>
          </p:nvSpPr>
          <p:spPr>
            <a:xfrm>
              <a:off x="6533250" y="2970575"/>
              <a:ext cx="34075" cy="73650"/>
            </a:xfrm>
            <a:custGeom>
              <a:avLst/>
              <a:gdLst/>
              <a:ahLst/>
              <a:cxnLst/>
              <a:rect l="l" t="t" r="r" b="b"/>
              <a:pathLst>
                <a:path w="1363" h="2946" extrusionOk="0">
                  <a:moveTo>
                    <a:pt x="276" y="0"/>
                  </a:moveTo>
                  <a:cubicBezTo>
                    <a:pt x="238" y="0"/>
                    <a:pt x="204" y="26"/>
                    <a:pt x="193" y="64"/>
                  </a:cubicBezTo>
                  <a:cubicBezTo>
                    <a:pt x="185" y="93"/>
                    <a:pt x="1" y="799"/>
                    <a:pt x="91" y="2065"/>
                  </a:cubicBezTo>
                  <a:cubicBezTo>
                    <a:pt x="147" y="2838"/>
                    <a:pt x="453" y="2938"/>
                    <a:pt x="582" y="2946"/>
                  </a:cubicBezTo>
                  <a:lnTo>
                    <a:pt x="614" y="2946"/>
                  </a:lnTo>
                  <a:cubicBezTo>
                    <a:pt x="932" y="2937"/>
                    <a:pt x="1240" y="2505"/>
                    <a:pt x="1354" y="1898"/>
                  </a:cubicBezTo>
                  <a:cubicBezTo>
                    <a:pt x="1362" y="1852"/>
                    <a:pt x="1331" y="1806"/>
                    <a:pt x="1285" y="1798"/>
                  </a:cubicBezTo>
                  <a:cubicBezTo>
                    <a:pt x="1280" y="1797"/>
                    <a:pt x="1275" y="1796"/>
                    <a:pt x="1270" y="1796"/>
                  </a:cubicBezTo>
                  <a:cubicBezTo>
                    <a:pt x="1229" y="1796"/>
                    <a:pt x="1193" y="1825"/>
                    <a:pt x="1184" y="1867"/>
                  </a:cubicBezTo>
                  <a:cubicBezTo>
                    <a:pt x="1078" y="2429"/>
                    <a:pt x="800" y="2774"/>
                    <a:pt x="603" y="2774"/>
                  </a:cubicBezTo>
                  <a:cubicBezTo>
                    <a:pt x="599" y="2774"/>
                    <a:pt x="594" y="2774"/>
                    <a:pt x="590" y="2774"/>
                  </a:cubicBezTo>
                  <a:cubicBezTo>
                    <a:pt x="456" y="2766"/>
                    <a:pt x="299" y="2573"/>
                    <a:pt x="262" y="2052"/>
                  </a:cubicBezTo>
                  <a:cubicBezTo>
                    <a:pt x="175" y="819"/>
                    <a:pt x="357" y="114"/>
                    <a:pt x="359" y="108"/>
                  </a:cubicBezTo>
                  <a:cubicBezTo>
                    <a:pt x="371" y="62"/>
                    <a:pt x="343" y="15"/>
                    <a:pt x="298" y="3"/>
                  </a:cubicBezTo>
                  <a:cubicBezTo>
                    <a:pt x="291" y="1"/>
                    <a:pt x="283" y="0"/>
                    <a:pt x="276"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8" name="Google Shape;4250;p81">
              <a:extLst>
                <a:ext uri="{FF2B5EF4-FFF2-40B4-BE49-F238E27FC236}">
                  <a16:creationId xmlns:a16="http://schemas.microsoft.com/office/drawing/2014/main" id="{3BD42A08-11E3-2A6B-0C07-C66A4F86C06B}"/>
                </a:ext>
              </a:extLst>
            </p:cNvPr>
            <p:cNvSpPr/>
            <p:nvPr/>
          </p:nvSpPr>
          <p:spPr>
            <a:xfrm>
              <a:off x="6512825" y="3059725"/>
              <a:ext cx="70625" cy="21500"/>
            </a:xfrm>
            <a:custGeom>
              <a:avLst/>
              <a:gdLst/>
              <a:ahLst/>
              <a:cxnLst/>
              <a:rect l="l" t="t" r="r" b="b"/>
              <a:pathLst>
                <a:path w="2825" h="860" extrusionOk="0">
                  <a:moveTo>
                    <a:pt x="116" y="1"/>
                  </a:moveTo>
                  <a:cubicBezTo>
                    <a:pt x="76" y="1"/>
                    <a:pt x="41" y="16"/>
                    <a:pt x="22" y="46"/>
                  </a:cubicBezTo>
                  <a:cubicBezTo>
                    <a:pt x="1" y="76"/>
                    <a:pt x="1" y="115"/>
                    <a:pt x="22" y="152"/>
                  </a:cubicBezTo>
                  <a:cubicBezTo>
                    <a:pt x="22" y="152"/>
                    <a:pt x="22" y="152"/>
                    <a:pt x="22" y="152"/>
                  </a:cubicBezTo>
                  <a:lnTo>
                    <a:pt x="22" y="152"/>
                  </a:lnTo>
                  <a:cubicBezTo>
                    <a:pt x="19" y="152"/>
                    <a:pt x="416" y="851"/>
                    <a:pt x="1475" y="860"/>
                  </a:cubicBezTo>
                  <a:lnTo>
                    <a:pt x="1485" y="860"/>
                  </a:lnTo>
                  <a:cubicBezTo>
                    <a:pt x="2525" y="802"/>
                    <a:pt x="2796" y="168"/>
                    <a:pt x="2809" y="144"/>
                  </a:cubicBezTo>
                  <a:cubicBezTo>
                    <a:pt x="2825" y="108"/>
                    <a:pt x="2819" y="69"/>
                    <a:pt x="2795" y="42"/>
                  </a:cubicBezTo>
                  <a:cubicBezTo>
                    <a:pt x="2774" y="19"/>
                    <a:pt x="2742" y="7"/>
                    <a:pt x="2705" y="7"/>
                  </a:cubicBezTo>
                  <a:cubicBezTo>
                    <a:pt x="2698" y="7"/>
                    <a:pt x="2691" y="8"/>
                    <a:pt x="2684" y="8"/>
                  </a:cubicBezTo>
                  <a:cubicBezTo>
                    <a:pt x="2624" y="17"/>
                    <a:pt x="2568" y="54"/>
                    <a:pt x="2545" y="100"/>
                  </a:cubicBezTo>
                  <a:cubicBezTo>
                    <a:pt x="2545" y="99"/>
                    <a:pt x="2545" y="99"/>
                    <a:pt x="2545" y="99"/>
                  </a:cubicBezTo>
                  <a:lnTo>
                    <a:pt x="2545" y="99"/>
                  </a:lnTo>
                  <a:cubicBezTo>
                    <a:pt x="2543" y="99"/>
                    <a:pt x="2302" y="596"/>
                    <a:pt x="1479" y="637"/>
                  </a:cubicBezTo>
                  <a:lnTo>
                    <a:pt x="1471" y="637"/>
                  </a:lnTo>
                  <a:cubicBezTo>
                    <a:pt x="618" y="634"/>
                    <a:pt x="268" y="82"/>
                    <a:pt x="271" y="82"/>
                  </a:cubicBezTo>
                  <a:cubicBezTo>
                    <a:pt x="241" y="36"/>
                    <a:pt x="183" y="3"/>
                    <a:pt x="127" y="1"/>
                  </a:cubicBezTo>
                  <a:cubicBezTo>
                    <a:pt x="123" y="1"/>
                    <a:pt x="119" y="1"/>
                    <a:pt x="11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9" name="Google Shape;4251;p81">
              <a:extLst>
                <a:ext uri="{FF2B5EF4-FFF2-40B4-BE49-F238E27FC236}">
                  <a16:creationId xmlns:a16="http://schemas.microsoft.com/office/drawing/2014/main" id="{93091765-CFA7-4436-398B-80A566C2B3E5}"/>
                </a:ext>
              </a:extLst>
            </p:cNvPr>
            <p:cNvSpPr/>
            <p:nvPr/>
          </p:nvSpPr>
          <p:spPr>
            <a:xfrm>
              <a:off x="6574750" y="2926200"/>
              <a:ext cx="59200" cy="34525"/>
            </a:xfrm>
            <a:custGeom>
              <a:avLst/>
              <a:gdLst/>
              <a:ahLst/>
              <a:cxnLst/>
              <a:rect l="l" t="t" r="r" b="b"/>
              <a:pathLst>
                <a:path w="2368" h="1381" extrusionOk="0">
                  <a:moveTo>
                    <a:pt x="912" y="0"/>
                  </a:moveTo>
                  <a:cubicBezTo>
                    <a:pt x="683" y="0"/>
                    <a:pt x="441" y="49"/>
                    <a:pt x="189" y="147"/>
                  </a:cubicBezTo>
                  <a:cubicBezTo>
                    <a:pt x="63" y="196"/>
                    <a:pt x="0" y="336"/>
                    <a:pt x="49" y="462"/>
                  </a:cubicBezTo>
                  <a:cubicBezTo>
                    <a:pt x="87" y="559"/>
                    <a:pt x="178" y="618"/>
                    <a:pt x="275" y="618"/>
                  </a:cubicBezTo>
                  <a:cubicBezTo>
                    <a:pt x="305" y="618"/>
                    <a:pt x="335" y="613"/>
                    <a:pt x="365" y="601"/>
                  </a:cubicBezTo>
                  <a:cubicBezTo>
                    <a:pt x="560" y="525"/>
                    <a:pt x="742" y="488"/>
                    <a:pt x="911" y="488"/>
                  </a:cubicBezTo>
                  <a:cubicBezTo>
                    <a:pt x="1055" y="488"/>
                    <a:pt x="1189" y="515"/>
                    <a:pt x="1312" y="569"/>
                  </a:cubicBezTo>
                  <a:cubicBezTo>
                    <a:pt x="1735" y="758"/>
                    <a:pt x="2208" y="1380"/>
                    <a:pt x="2240" y="1380"/>
                  </a:cubicBezTo>
                  <a:cubicBezTo>
                    <a:pt x="2241" y="1380"/>
                    <a:pt x="2241" y="1380"/>
                    <a:pt x="2241" y="1380"/>
                  </a:cubicBezTo>
                  <a:cubicBezTo>
                    <a:pt x="2367" y="1335"/>
                    <a:pt x="2135" y="405"/>
                    <a:pt x="1516" y="127"/>
                  </a:cubicBezTo>
                  <a:cubicBezTo>
                    <a:pt x="1326" y="42"/>
                    <a:pt x="1125" y="0"/>
                    <a:pt x="912"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0" name="Google Shape;4252;p81">
              <a:extLst>
                <a:ext uri="{FF2B5EF4-FFF2-40B4-BE49-F238E27FC236}">
                  <a16:creationId xmlns:a16="http://schemas.microsoft.com/office/drawing/2014/main" id="{40D80A0F-3E8D-AA52-EF98-36D3E3CA9402}"/>
                </a:ext>
              </a:extLst>
            </p:cNvPr>
            <p:cNvSpPr/>
            <p:nvPr/>
          </p:nvSpPr>
          <p:spPr>
            <a:xfrm>
              <a:off x="6452425" y="2926100"/>
              <a:ext cx="57625" cy="36550"/>
            </a:xfrm>
            <a:custGeom>
              <a:avLst/>
              <a:gdLst/>
              <a:ahLst/>
              <a:cxnLst/>
              <a:rect l="l" t="t" r="r" b="b"/>
              <a:pathLst>
                <a:path w="2305" h="1462" extrusionOk="0">
                  <a:moveTo>
                    <a:pt x="1469" y="1"/>
                  </a:moveTo>
                  <a:cubicBezTo>
                    <a:pt x="1220" y="1"/>
                    <a:pt x="990" y="56"/>
                    <a:pt x="779" y="166"/>
                  </a:cubicBezTo>
                  <a:cubicBezTo>
                    <a:pt x="179" y="481"/>
                    <a:pt x="1" y="1424"/>
                    <a:pt x="129" y="1462"/>
                  </a:cubicBezTo>
                  <a:cubicBezTo>
                    <a:pt x="129" y="1462"/>
                    <a:pt x="129" y="1462"/>
                    <a:pt x="129" y="1462"/>
                  </a:cubicBezTo>
                  <a:cubicBezTo>
                    <a:pt x="159" y="1462"/>
                    <a:pt x="591" y="815"/>
                    <a:pt x="1006" y="598"/>
                  </a:cubicBezTo>
                  <a:cubicBezTo>
                    <a:pt x="1145" y="525"/>
                    <a:pt x="1301" y="488"/>
                    <a:pt x="1473" y="488"/>
                  </a:cubicBezTo>
                  <a:cubicBezTo>
                    <a:pt x="1622" y="488"/>
                    <a:pt x="1783" y="516"/>
                    <a:pt x="1955" y="571"/>
                  </a:cubicBezTo>
                  <a:cubicBezTo>
                    <a:pt x="1981" y="580"/>
                    <a:pt x="2006" y="584"/>
                    <a:pt x="2031" y="584"/>
                  </a:cubicBezTo>
                  <a:cubicBezTo>
                    <a:pt x="2133" y="584"/>
                    <a:pt x="2229" y="518"/>
                    <a:pt x="2262" y="414"/>
                  </a:cubicBezTo>
                  <a:cubicBezTo>
                    <a:pt x="2304" y="287"/>
                    <a:pt x="2233" y="149"/>
                    <a:pt x="2105" y="109"/>
                  </a:cubicBezTo>
                  <a:cubicBezTo>
                    <a:pt x="1882" y="37"/>
                    <a:pt x="1669" y="1"/>
                    <a:pt x="1469"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1" name="Google Shape;4253;p81">
              <a:extLst>
                <a:ext uri="{FF2B5EF4-FFF2-40B4-BE49-F238E27FC236}">
                  <a16:creationId xmlns:a16="http://schemas.microsoft.com/office/drawing/2014/main" id="{61927AC6-8F46-D15D-D115-5FE7C81F9DCF}"/>
                </a:ext>
              </a:extLst>
            </p:cNvPr>
            <p:cNvSpPr/>
            <p:nvPr/>
          </p:nvSpPr>
          <p:spPr>
            <a:xfrm>
              <a:off x="6485150" y="2962625"/>
              <a:ext cx="18525" cy="47200"/>
            </a:xfrm>
            <a:custGeom>
              <a:avLst/>
              <a:gdLst/>
              <a:ahLst/>
              <a:cxnLst/>
              <a:rect l="l" t="t" r="r" b="b"/>
              <a:pathLst>
                <a:path w="741" h="1888" extrusionOk="0">
                  <a:moveTo>
                    <a:pt x="371" y="1"/>
                  </a:moveTo>
                  <a:cubicBezTo>
                    <a:pt x="165" y="1"/>
                    <a:pt x="1" y="424"/>
                    <a:pt x="1" y="944"/>
                  </a:cubicBezTo>
                  <a:cubicBezTo>
                    <a:pt x="1" y="1465"/>
                    <a:pt x="166" y="1888"/>
                    <a:pt x="371" y="1888"/>
                  </a:cubicBezTo>
                  <a:cubicBezTo>
                    <a:pt x="574" y="1888"/>
                    <a:pt x="741" y="1465"/>
                    <a:pt x="741" y="944"/>
                  </a:cubicBezTo>
                  <a:cubicBezTo>
                    <a:pt x="741" y="424"/>
                    <a:pt x="574" y="1"/>
                    <a:pt x="371"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2" name="Google Shape;4254;p81">
              <a:extLst>
                <a:ext uri="{FF2B5EF4-FFF2-40B4-BE49-F238E27FC236}">
                  <a16:creationId xmlns:a16="http://schemas.microsoft.com/office/drawing/2014/main" id="{F11C3FBD-98E4-FE69-43EE-A29EEFDCBBEF}"/>
                </a:ext>
              </a:extLst>
            </p:cNvPr>
            <p:cNvSpPr/>
            <p:nvPr/>
          </p:nvSpPr>
          <p:spPr>
            <a:xfrm>
              <a:off x="6587075" y="2962625"/>
              <a:ext cx="18475" cy="47200"/>
            </a:xfrm>
            <a:custGeom>
              <a:avLst/>
              <a:gdLst/>
              <a:ahLst/>
              <a:cxnLst/>
              <a:rect l="l" t="t" r="r" b="b"/>
              <a:pathLst>
                <a:path w="739" h="1888" extrusionOk="0">
                  <a:moveTo>
                    <a:pt x="370" y="1"/>
                  </a:moveTo>
                  <a:cubicBezTo>
                    <a:pt x="164" y="1"/>
                    <a:pt x="0" y="424"/>
                    <a:pt x="0" y="944"/>
                  </a:cubicBezTo>
                  <a:cubicBezTo>
                    <a:pt x="0" y="1465"/>
                    <a:pt x="165" y="1888"/>
                    <a:pt x="370" y="1888"/>
                  </a:cubicBezTo>
                  <a:cubicBezTo>
                    <a:pt x="574" y="1888"/>
                    <a:pt x="739" y="1465"/>
                    <a:pt x="739" y="944"/>
                  </a:cubicBezTo>
                  <a:cubicBezTo>
                    <a:pt x="739" y="424"/>
                    <a:pt x="574" y="1"/>
                    <a:pt x="370"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3" name="Google Shape;4255;p81">
              <a:extLst>
                <a:ext uri="{FF2B5EF4-FFF2-40B4-BE49-F238E27FC236}">
                  <a16:creationId xmlns:a16="http://schemas.microsoft.com/office/drawing/2014/main" id="{C073D4AC-0C8C-1CC2-8727-0F33880F5984}"/>
                </a:ext>
              </a:extLst>
            </p:cNvPr>
            <p:cNvSpPr/>
            <p:nvPr/>
          </p:nvSpPr>
          <p:spPr>
            <a:xfrm>
              <a:off x="6491225" y="3347025"/>
              <a:ext cx="114125" cy="64850"/>
            </a:xfrm>
            <a:custGeom>
              <a:avLst/>
              <a:gdLst/>
              <a:ahLst/>
              <a:cxnLst/>
              <a:rect l="l" t="t" r="r" b="b"/>
              <a:pathLst>
                <a:path w="4565" h="2594" extrusionOk="0">
                  <a:moveTo>
                    <a:pt x="2169" y="1"/>
                  </a:moveTo>
                  <a:lnTo>
                    <a:pt x="1" y="1328"/>
                  </a:lnTo>
                  <a:cubicBezTo>
                    <a:pt x="1" y="1328"/>
                    <a:pt x="516" y="2491"/>
                    <a:pt x="2033" y="2588"/>
                  </a:cubicBezTo>
                  <a:cubicBezTo>
                    <a:pt x="2089" y="2592"/>
                    <a:pt x="2145" y="2594"/>
                    <a:pt x="2200" y="2594"/>
                  </a:cubicBezTo>
                  <a:cubicBezTo>
                    <a:pt x="3625" y="2594"/>
                    <a:pt x="4564" y="1438"/>
                    <a:pt x="4564" y="1438"/>
                  </a:cubicBezTo>
                  <a:lnTo>
                    <a:pt x="2169" y="1"/>
                  </a:ln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4" name="Google Shape;4256;p81">
              <a:extLst>
                <a:ext uri="{FF2B5EF4-FFF2-40B4-BE49-F238E27FC236}">
                  <a16:creationId xmlns:a16="http://schemas.microsoft.com/office/drawing/2014/main" id="{C8B3BFDA-390D-230E-ABCE-362CD9979885}"/>
                </a:ext>
              </a:extLst>
            </p:cNvPr>
            <p:cNvSpPr/>
            <p:nvPr/>
          </p:nvSpPr>
          <p:spPr>
            <a:xfrm>
              <a:off x="6096400" y="3253000"/>
              <a:ext cx="449025" cy="137600"/>
            </a:xfrm>
            <a:custGeom>
              <a:avLst/>
              <a:gdLst/>
              <a:ahLst/>
              <a:cxnLst/>
              <a:rect l="l" t="t" r="r" b="b"/>
              <a:pathLst>
                <a:path w="17961" h="5504" extrusionOk="0">
                  <a:moveTo>
                    <a:pt x="2186" y="0"/>
                  </a:moveTo>
                  <a:lnTo>
                    <a:pt x="0" y="1659"/>
                  </a:lnTo>
                  <a:cubicBezTo>
                    <a:pt x="107" y="1658"/>
                    <a:pt x="214" y="1657"/>
                    <a:pt x="321" y="1657"/>
                  </a:cubicBezTo>
                  <a:cubicBezTo>
                    <a:pt x="7937" y="1657"/>
                    <a:pt x="15682" y="5503"/>
                    <a:pt x="15682" y="5503"/>
                  </a:cubicBezTo>
                  <a:lnTo>
                    <a:pt x="15682" y="5503"/>
                  </a:lnTo>
                  <a:lnTo>
                    <a:pt x="17961" y="3762"/>
                  </a:lnTo>
                  <a:cubicBezTo>
                    <a:pt x="16401" y="1326"/>
                    <a:pt x="13469" y="499"/>
                    <a:pt x="9516" y="499"/>
                  </a:cubicBezTo>
                  <a:cubicBezTo>
                    <a:pt x="8957" y="499"/>
                    <a:pt x="8378" y="515"/>
                    <a:pt x="7779" y="546"/>
                  </a:cubicBezTo>
                  <a:cubicBezTo>
                    <a:pt x="7492" y="561"/>
                    <a:pt x="7208" y="568"/>
                    <a:pt x="6928" y="568"/>
                  </a:cubicBezTo>
                  <a:cubicBezTo>
                    <a:pt x="4353" y="568"/>
                    <a:pt x="2186" y="0"/>
                    <a:pt x="2186" y="0"/>
                  </a:cubicBezTo>
                  <a:close/>
                  <a:moveTo>
                    <a:pt x="15682" y="5503"/>
                  </a:moveTo>
                  <a:lnTo>
                    <a:pt x="15682" y="5503"/>
                  </a:lnTo>
                  <a:cubicBezTo>
                    <a:pt x="15682" y="5503"/>
                    <a:pt x="15682" y="5503"/>
                    <a:pt x="15682" y="550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5" name="Google Shape;4257;p81">
              <a:extLst>
                <a:ext uri="{FF2B5EF4-FFF2-40B4-BE49-F238E27FC236}">
                  <a16:creationId xmlns:a16="http://schemas.microsoft.com/office/drawing/2014/main" id="{87164109-CA9C-195D-2899-B4B4CC72B1BA}"/>
                </a:ext>
              </a:extLst>
            </p:cNvPr>
            <p:cNvSpPr/>
            <p:nvPr/>
          </p:nvSpPr>
          <p:spPr>
            <a:xfrm>
              <a:off x="6154175" y="3265225"/>
              <a:ext cx="373900" cy="84875"/>
            </a:xfrm>
            <a:custGeom>
              <a:avLst/>
              <a:gdLst/>
              <a:ahLst/>
              <a:cxnLst/>
              <a:rect l="l" t="t" r="r" b="b"/>
              <a:pathLst>
                <a:path w="14956" h="3395" extrusionOk="0">
                  <a:moveTo>
                    <a:pt x="0" y="0"/>
                  </a:moveTo>
                  <a:cubicBezTo>
                    <a:pt x="23" y="7"/>
                    <a:pt x="2086" y="521"/>
                    <a:pt x="4500" y="521"/>
                  </a:cubicBezTo>
                  <a:cubicBezTo>
                    <a:pt x="4762" y="521"/>
                    <a:pt x="5028" y="515"/>
                    <a:pt x="5295" y="502"/>
                  </a:cubicBezTo>
                  <a:cubicBezTo>
                    <a:pt x="5853" y="474"/>
                    <a:pt x="6385" y="460"/>
                    <a:pt x="6892" y="460"/>
                  </a:cubicBezTo>
                  <a:cubicBezTo>
                    <a:pt x="11015" y="460"/>
                    <a:pt x="13487" y="1387"/>
                    <a:pt x="14817" y="3395"/>
                  </a:cubicBezTo>
                  <a:lnTo>
                    <a:pt x="14955" y="3302"/>
                  </a:lnTo>
                  <a:cubicBezTo>
                    <a:pt x="13592" y="1244"/>
                    <a:pt x="11075" y="294"/>
                    <a:pt x="6894" y="294"/>
                  </a:cubicBezTo>
                  <a:cubicBezTo>
                    <a:pt x="6384" y="294"/>
                    <a:pt x="5849" y="308"/>
                    <a:pt x="5288" y="336"/>
                  </a:cubicBezTo>
                  <a:cubicBezTo>
                    <a:pt x="4950" y="353"/>
                    <a:pt x="4614" y="360"/>
                    <a:pt x="4285" y="360"/>
                  </a:cubicBezTo>
                  <a:cubicBezTo>
                    <a:pt x="1971" y="360"/>
                    <a:pt x="0"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6" name="Google Shape;4258;p81">
              <a:extLst>
                <a:ext uri="{FF2B5EF4-FFF2-40B4-BE49-F238E27FC236}">
                  <a16:creationId xmlns:a16="http://schemas.microsoft.com/office/drawing/2014/main" id="{CCC3394B-0432-1DCF-C0D0-B5DA3D10DD61}"/>
                </a:ext>
              </a:extLst>
            </p:cNvPr>
            <p:cNvSpPr/>
            <p:nvPr/>
          </p:nvSpPr>
          <p:spPr>
            <a:xfrm>
              <a:off x="6143075" y="3271775"/>
              <a:ext cx="373900" cy="84875"/>
            </a:xfrm>
            <a:custGeom>
              <a:avLst/>
              <a:gdLst/>
              <a:ahLst/>
              <a:cxnLst/>
              <a:rect l="l" t="t" r="r" b="b"/>
              <a:pathLst>
                <a:path w="14956" h="3395" extrusionOk="0">
                  <a:moveTo>
                    <a:pt x="1" y="1"/>
                  </a:moveTo>
                  <a:lnTo>
                    <a:pt x="1" y="1"/>
                  </a:lnTo>
                  <a:cubicBezTo>
                    <a:pt x="23" y="7"/>
                    <a:pt x="2086" y="521"/>
                    <a:pt x="4502" y="521"/>
                  </a:cubicBezTo>
                  <a:cubicBezTo>
                    <a:pt x="4764" y="521"/>
                    <a:pt x="5029" y="515"/>
                    <a:pt x="5297" y="501"/>
                  </a:cubicBezTo>
                  <a:cubicBezTo>
                    <a:pt x="5853" y="474"/>
                    <a:pt x="6384" y="460"/>
                    <a:pt x="6889" y="460"/>
                  </a:cubicBezTo>
                  <a:cubicBezTo>
                    <a:pt x="11014" y="460"/>
                    <a:pt x="13488" y="1387"/>
                    <a:pt x="14818" y="3394"/>
                  </a:cubicBezTo>
                  <a:lnTo>
                    <a:pt x="14956" y="3303"/>
                  </a:lnTo>
                  <a:cubicBezTo>
                    <a:pt x="13593" y="1244"/>
                    <a:pt x="11074" y="294"/>
                    <a:pt x="6890" y="294"/>
                  </a:cubicBezTo>
                  <a:cubicBezTo>
                    <a:pt x="6381" y="294"/>
                    <a:pt x="5847" y="308"/>
                    <a:pt x="5288" y="336"/>
                  </a:cubicBezTo>
                  <a:cubicBezTo>
                    <a:pt x="4949" y="353"/>
                    <a:pt x="4613" y="360"/>
                    <a:pt x="4283" y="360"/>
                  </a:cubicBezTo>
                  <a:cubicBezTo>
                    <a:pt x="1971" y="360"/>
                    <a:pt x="1" y="1"/>
                    <a:pt x="1"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7" name="Google Shape;4259;p81">
              <a:extLst>
                <a:ext uri="{FF2B5EF4-FFF2-40B4-BE49-F238E27FC236}">
                  <a16:creationId xmlns:a16="http://schemas.microsoft.com/office/drawing/2014/main" id="{3BD29016-3C02-61F1-7456-DA36D9A94038}"/>
                </a:ext>
              </a:extLst>
            </p:cNvPr>
            <p:cNvSpPr/>
            <p:nvPr/>
          </p:nvSpPr>
          <p:spPr>
            <a:xfrm>
              <a:off x="6130525" y="3279650"/>
              <a:ext cx="373875" cy="84875"/>
            </a:xfrm>
            <a:custGeom>
              <a:avLst/>
              <a:gdLst/>
              <a:ahLst/>
              <a:cxnLst/>
              <a:rect l="l" t="t" r="r" b="b"/>
              <a:pathLst>
                <a:path w="14955" h="3395" extrusionOk="0">
                  <a:moveTo>
                    <a:pt x="0" y="1"/>
                  </a:moveTo>
                  <a:cubicBezTo>
                    <a:pt x="23" y="8"/>
                    <a:pt x="2087" y="522"/>
                    <a:pt x="4501" y="522"/>
                  </a:cubicBezTo>
                  <a:cubicBezTo>
                    <a:pt x="4762" y="522"/>
                    <a:pt x="5028" y="516"/>
                    <a:pt x="5296" y="502"/>
                  </a:cubicBezTo>
                  <a:cubicBezTo>
                    <a:pt x="5854" y="475"/>
                    <a:pt x="6386" y="461"/>
                    <a:pt x="6893" y="461"/>
                  </a:cubicBezTo>
                  <a:cubicBezTo>
                    <a:pt x="11015" y="461"/>
                    <a:pt x="13488" y="1387"/>
                    <a:pt x="14817" y="3394"/>
                  </a:cubicBezTo>
                  <a:lnTo>
                    <a:pt x="14954" y="3303"/>
                  </a:lnTo>
                  <a:cubicBezTo>
                    <a:pt x="13593" y="1246"/>
                    <a:pt x="11076" y="295"/>
                    <a:pt x="6892" y="295"/>
                  </a:cubicBezTo>
                  <a:cubicBezTo>
                    <a:pt x="6382" y="295"/>
                    <a:pt x="5848" y="309"/>
                    <a:pt x="5287" y="337"/>
                  </a:cubicBezTo>
                  <a:cubicBezTo>
                    <a:pt x="4948" y="354"/>
                    <a:pt x="4610" y="361"/>
                    <a:pt x="4280" y="361"/>
                  </a:cubicBezTo>
                  <a:cubicBezTo>
                    <a:pt x="1970" y="361"/>
                    <a:pt x="1" y="1"/>
                    <a:pt x="0"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8" name="Google Shape;4260;p81">
              <a:extLst>
                <a:ext uri="{FF2B5EF4-FFF2-40B4-BE49-F238E27FC236}">
                  <a16:creationId xmlns:a16="http://schemas.microsoft.com/office/drawing/2014/main" id="{C93B696F-95F2-B9A2-6BA8-E4F885128245}"/>
                </a:ext>
              </a:extLst>
            </p:cNvPr>
            <p:cNvSpPr/>
            <p:nvPr/>
          </p:nvSpPr>
          <p:spPr>
            <a:xfrm>
              <a:off x="6545425" y="3253000"/>
              <a:ext cx="449000" cy="137600"/>
            </a:xfrm>
            <a:custGeom>
              <a:avLst/>
              <a:gdLst/>
              <a:ahLst/>
              <a:cxnLst/>
              <a:rect l="l" t="t" r="r" b="b"/>
              <a:pathLst>
                <a:path w="17960" h="5504" extrusionOk="0">
                  <a:moveTo>
                    <a:pt x="15775" y="0"/>
                  </a:moveTo>
                  <a:cubicBezTo>
                    <a:pt x="15775" y="0"/>
                    <a:pt x="13607" y="568"/>
                    <a:pt x="11032" y="568"/>
                  </a:cubicBezTo>
                  <a:cubicBezTo>
                    <a:pt x="10752" y="568"/>
                    <a:pt x="10468" y="561"/>
                    <a:pt x="10181" y="546"/>
                  </a:cubicBezTo>
                  <a:cubicBezTo>
                    <a:pt x="9582" y="515"/>
                    <a:pt x="9003" y="499"/>
                    <a:pt x="8445" y="499"/>
                  </a:cubicBezTo>
                  <a:cubicBezTo>
                    <a:pt x="4492" y="499"/>
                    <a:pt x="1559" y="1326"/>
                    <a:pt x="1" y="3762"/>
                  </a:cubicBezTo>
                  <a:lnTo>
                    <a:pt x="2278" y="5503"/>
                  </a:lnTo>
                  <a:cubicBezTo>
                    <a:pt x="2279" y="5503"/>
                    <a:pt x="10024" y="1657"/>
                    <a:pt x="17639" y="1657"/>
                  </a:cubicBezTo>
                  <a:cubicBezTo>
                    <a:pt x="17746" y="1657"/>
                    <a:pt x="17853" y="1658"/>
                    <a:pt x="17960" y="1659"/>
                  </a:cubicBezTo>
                  <a:lnTo>
                    <a:pt x="1577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9" name="Google Shape;4261;p81">
              <a:extLst>
                <a:ext uri="{FF2B5EF4-FFF2-40B4-BE49-F238E27FC236}">
                  <a16:creationId xmlns:a16="http://schemas.microsoft.com/office/drawing/2014/main" id="{A3206C7A-1BAB-1217-984D-AFA2BF15685E}"/>
                </a:ext>
              </a:extLst>
            </p:cNvPr>
            <p:cNvSpPr/>
            <p:nvPr/>
          </p:nvSpPr>
          <p:spPr>
            <a:xfrm>
              <a:off x="6565075" y="3265225"/>
              <a:ext cx="373875" cy="84875"/>
            </a:xfrm>
            <a:custGeom>
              <a:avLst/>
              <a:gdLst/>
              <a:ahLst/>
              <a:cxnLst/>
              <a:rect l="l" t="t" r="r" b="b"/>
              <a:pathLst>
                <a:path w="14955" h="3395" extrusionOk="0">
                  <a:moveTo>
                    <a:pt x="14954" y="0"/>
                  </a:moveTo>
                  <a:cubicBezTo>
                    <a:pt x="14954" y="0"/>
                    <a:pt x="12983" y="360"/>
                    <a:pt x="10670" y="360"/>
                  </a:cubicBezTo>
                  <a:cubicBezTo>
                    <a:pt x="10341" y="360"/>
                    <a:pt x="10005" y="353"/>
                    <a:pt x="9667" y="336"/>
                  </a:cubicBezTo>
                  <a:cubicBezTo>
                    <a:pt x="9106" y="308"/>
                    <a:pt x="8571" y="294"/>
                    <a:pt x="8061" y="294"/>
                  </a:cubicBezTo>
                  <a:cubicBezTo>
                    <a:pt x="3879" y="294"/>
                    <a:pt x="1362" y="1244"/>
                    <a:pt x="0" y="3302"/>
                  </a:cubicBezTo>
                  <a:lnTo>
                    <a:pt x="138" y="3395"/>
                  </a:lnTo>
                  <a:cubicBezTo>
                    <a:pt x="1468" y="1387"/>
                    <a:pt x="3940" y="460"/>
                    <a:pt x="8062" y="460"/>
                  </a:cubicBezTo>
                  <a:cubicBezTo>
                    <a:pt x="8569" y="460"/>
                    <a:pt x="9101" y="474"/>
                    <a:pt x="9659" y="502"/>
                  </a:cubicBezTo>
                  <a:cubicBezTo>
                    <a:pt x="9927" y="515"/>
                    <a:pt x="10192" y="521"/>
                    <a:pt x="10454" y="521"/>
                  </a:cubicBezTo>
                  <a:cubicBezTo>
                    <a:pt x="12869" y="521"/>
                    <a:pt x="14932" y="7"/>
                    <a:pt x="14954"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0" name="Google Shape;4262;p81">
              <a:extLst>
                <a:ext uri="{FF2B5EF4-FFF2-40B4-BE49-F238E27FC236}">
                  <a16:creationId xmlns:a16="http://schemas.microsoft.com/office/drawing/2014/main" id="{D1744039-354E-3C74-8A12-A582AD9A7821}"/>
                </a:ext>
              </a:extLst>
            </p:cNvPr>
            <p:cNvSpPr/>
            <p:nvPr/>
          </p:nvSpPr>
          <p:spPr>
            <a:xfrm>
              <a:off x="6577150" y="3271775"/>
              <a:ext cx="373925" cy="84875"/>
            </a:xfrm>
            <a:custGeom>
              <a:avLst/>
              <a:gdLst/>
              <a:ahLst/>
              <a:cxnLst/>
              <a:rect l="l" t="t" r="r" b="b"/>
              <a:pathLst>
                <a:path w="14957" h="3395" extrusionOk="0">
                  <a:moveTo>
                    <a:pt x="14957" y="1"/>
                  </a:moveTo>
                  <a:lnTo>
                    <a:pt x="14957" y="1"/>
                  </a:lnTo>
                  <a:cubicBezTo>
                    <a:pt x="14956" y="1"/>
                    <a:pt x="12985" y="360"/>
                    <a:pt x="10674" y="360"/>
                  </a:cubicBezTo>
                  <a:cubicBezTo>
                    <a:pt x="10344" y="360"/>
                    <a:pt x="10007" y="353"/>
                    <a:pt x="9669" y="336"/>
                  </a:cubicBezTo>
                  <a:cubicBezTo>
                    <a:pt x="9109" y="308"/>
                    <a:pt x="8576" y="294"/>
                    <a:pt x="8066" y="294"/>
                  </a:cubicBezTo>
                  <a:cubicBezTo>
                    <a:pt x="3882" y="294"/>
                    <a:pt x="1364" y="1244"/>
                    <a:pt x="1" y="3303"/>
                  </a:cubicBezTo>
                  <a:lnTo>
                    <a:pt x="138" y="3394"/>
                  </a:lnTo>
                  <a:cubicBezTo>
                    <a:pt x="1469" y="1387"/>
                    <a:pt x="3943" y="460"/>
                    <a:pt x="8069" y="460"/>
                  </a:cubicBezTo>
                  <a:cubicBezTo>
                    <a:pt x="8574" y="460"/>
                    <a:pt x="9104" y="474"/>
                    <a:pt x="9660" y="501"/>
                  </a:cubicBezTo>
                  <a:cubicBezTo>
                    <a:pt x="9928" y="515"/>
                    <a:pt x="10194" y="521"/>
                    <a:pt x="10456" y="521"/>
                  </a:cubicBezTo>
                  <a:cubicBezTo>
                    <a:pt x="12871" y="521"/>
                    <a:pt x="14934" y="7"/>
                    <a:pt x="1495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1" name="Google Shape;4263;p81">
              <a:extLst>
                <a:ext uri="{FF2B5EF4-FFF2-40B4-BE49-F238E27FC236}">
                  <a16:creationId xmlns:a16="http://schemas.microsoft.com/office/drawing/2014/main" id="{F7C4B0C1-F1F3-41D7-9CEB-E4C9E9C31173}"/>
                </a:ext>
              </a:extLst>
            </p:cNvPr>
            <p:cNvSpPr/>
            <p:nvPr/>
          </p:nvSpPr>
          <p:spPr>
            <a:xfrm>
              <a:off x="6589950" y="3279650"/>
              <a:ext cx="373875" cy="84875"/>
            </a:xfrm>
            <a:custGeom>
              <a:avLst/>
              <a:gdLst/>
              <a:ahLst/>
              <a:cxnLst/>
              <a:rect l="l" t="t" r="r" b="b"/>
              <a:pathLst>
                <a:path w="14955" h="3395" extrusionOk="0">
                  <a:moveTo>
                    <a:pt x="14955" y="1"/>
                  </a:moveTo>
                  <a:cubicBezTo>
                    <a:pt x="14954" y="1"/>
                    <a:pt x="12984" y="361"/>
                    <a:pt x="10675" y="361"/>
                  </a:cubicBezTo>
                  <a:cubicBezTo>
                    <a:pt x="10344" y="361"/>
                    <a:pt x="10007" y="354"/>
                    <a:pt x="9668" y="337"/>
                  </a:cubicBezTo>
                  <a:cubicBezTo>
                    <a:pt x="9107" y="309"/>
                    <a:pt x="8573" y="295"/>
                    <a:pt x="8063" y="295"/>
                  </a:cubicBezTo>
                  <a:cubicBezTo>
                    <a:pt x="3879" y="295"/>
                    <a:pt x="1362" y="1246"/>
                    <a:pt x="1" y="3303"/>
                  </a:cubicBezTo>
                  <a:lnTo>
                    <a:pt x="138" y="3394"/>
                  </a:lnTo>
                  <a:cubicBezTo>
                    <a:pt x="1467" y="1387"/>
                    <a:pt x="3940" y="461"/>
                    <a:pt x="8062" y="461"/>
                  </a:cubicBezTo>
                  <a:cubicBezTo>
                    <a:pt x="8569" y="461"/>
                    <a:pt x="9101" y="475"/>
                    <a:pt x="9659" y="502"/>
                  </a:cubicBezTo>
                  <a:cubicBezTo>
                    <a:pt x="9927" y="516"/>
                    <a:pt x="10193" y="522"/>
                    <a:pt x="10454" y="522"/>
                  </a:cubicBezTo>
                  <a:cubicBezTo>
                    <a:pt x="12868" y="522"/>
                    <a:pt x="14932" y="8"/>
                    <a:pt x="14955"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2" name="Google Shape;4264;p81">
              <a:extLst>
                <a:ext uri="{FF2B5EF4-FFF2-40B4-BE49-F238E27FC236}">
                  <a16:creationId xmlns:a16="http://schemas.microsoft.com/office/drawing/2014/main" id="{B5B800E3-9D12-09D3-46C8-C1F58EE7152D}"/>
                </a:ext>
              </a:extLst>
            </p:cNvPr>
            <p:cNvSpPr/>
            <p:nvPr/>
          </p:nvSpPr>
          <p:spPr>
            <a:xfrm>
              <a:off x="6065250" y="3287900"/>
              <a:ext cx="480200" cy="483375"/>
            </a:xfrm>
            <a:custGeom>
              <a:avLst/>
              <a:gdLst/>
              <a:ahLst/>
              <a:cxnLst/>
              <a:rect l="l" t="t" r="r" b="b"/>
              <a:pathLst>
                <a:path w="19208" h="19335" extrusionOk="0">
                  <a:moveTo>
                    <a:pt x="219" y="1"/>
                  </a:moveTo>
                  <a:cubicBezTo>
                    <a:pt x="77" y="1"/>
                    <a:pt x="0" y="2"/>
                    <a:pt x="0" y="2"/>
                  </a:cubicBezTo>
                  <a:lnTo>
                    <a:pt x="2650" y="16308"/>
                  </a:lnTo>
                  <a:cubicBezTo>
                    <a:pt x="2650" y="16308"/>
                    <a:pt x="2873" y="16304"/>
                    <a:pt x="3267" y="16304"/>
                  </a:cubicBezTo>
                  <a:cubicBezTo>
                    <a:pt x="5460" y="16304"/>
                    <a:pt x="12949" y="16434"/>
                    <a:pt x="16711" y="18145"/>
                  </a:cubicBezTo>
                  <a:lnTo>
                    <a:pt x="16738" y="18196"/>
                  </a:lnTo>
                  <a:cubicBezTo>
                    <a:pt x="16806" y="18316"/>
                    <a:pt x="17010" y="18624"/>
                    <a:pt x="17427" y="18889"/>
                  </a:cubicBezTo>
                  <a:cubicBezTo>
                    <a:pt x="17803" y="19130"/>
                    <a:pt x="18354" y="19334"/>
                    <a:pt x="19137" y="19334"/>
                  </a:cubicBezTo>
                  <a:cubicBezTo>
                    <a:pt x="19160" y="19334"/>
                    <a:pt x="19184" y="19334"/>
                    <a:pt x="19208" y="19334"/>
                  </a:cubicBezTo>
                  <a:lnTo>
                    <a:pt x="19208" y="4357"/>
                  </a:lnTo>
                  <a:cubicBezTo>
                    <a:pt x="19182" y="4357"/>
                    <a:pt x="19156" y="4357"/>
                    <a:pt x="19131" y="4357"/>
                  </a:cubicBezTo>
                  <a:cubicBezTo>
                    <a:pt x="18389" y="4357"/>
                    <a:pt x="17833" y="4150"/>
                    <a:pt x="17426" y="3883"/>
                  </a:cubicBezTo>
                  <a:cubicBezTo>
                    <a:pt x="16680" y="3391"/>
                    <a:pt x="16430" y="2697"/>
                    <a:pt x="16430" y="2697"/>
                  </a:cubicBezTo>
                  <a:cubicBezTo>
                    <a:pt x="11894" y="106"/>
                    <a:pt x="1829" y="1"/>
                    <a:pt x="219"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3" name="Google Shape;4265;p81">
              <a:extLst>
                <a:ext uri="{FF2B5EF4-FFF2-40B4-BE49-F238E27FC236}">
                  <a16:creationId xmlns:a16="http://schemas.microsoft.com/office/drawing/2014/main" id="{66C4CEFB-BDD5-24ED-7814-1CBA25F906E4}"/>
                </a:ext>
              </a:extLst>
            </p:cNvPr>
            <p:cNvSpPr/>
            <p:nvPr/>
          </p:nvSpPr>
          <p:spPr>
            <a:xfrm>
              <a:off x="6476000" y="3355325"/>
              <a:ext cx="24925" cy="404800"/>
            </a:xfrm>
            <a:custGeom>
              <a:avLst/>
              <a:gdLst/>
              <a:ahLst/>
              <a:cxnLst/>
              <a:rect l="l" t="t" r="r" b="b"/>
              <a:pathLst>
                <a:path w="997" h="16192" extrusionOk="0">
                  <a:moveTo>
                    <a:pt x="0" y="0"/>
                  </a:moveTo>
                  <a:cubicBezTo>
                    <a:pt x="0" y="0"/>
                    <a:pt x="0" y="0"/>
                    <a:pt x="0" y="0"/>
                  </a:cubicBezTo>
                  <a:lnTo>
                    <a:pt x="281" y="15447"/>
                  </a:lnTo>
                  <a:lnTo>
                    <a:pt x="308" y="15499"/>
                  </a:lnTo>
                  <a:cubicBezTo>
                    <a:pt x="376" y="15619"/>
                    <a:pt x="580" y="15927"/>
                    <a:pt x="997" y="16192"/>
                  </a:cubicBezTo>
                  <a:lnTo>
                    <a:pt x="997" y="1186"/>
                  </a:lnTo>
                  <a:cubicBezTo>
                    <a:pt x="252" y="694"/>
                    <a:pt x="2"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4" name="Google Shape;4266;p81">
              <a:extLst>
                <a:ext uri="{FF2B5EF4-FFF2-40B4-BE49-F238E27FC236}">
                  <a16:creationId xmlns:a16="http://schemas.microsoft.com/office/drawing/2014/main" id="{ED5704CB-AE74-5A92-2B86-0D6671F4181C}"/>
                </a:ext>
              </a:extLst>
            </p:cNvPr>
            <p:cNvSpPr/>
            <p:nvPr/>
          </p:nvSpPr>
          <p:spPr>
            <a:xfrm>
              <a:off x="6100700" y="3334075"/>
              <a:ext cx="358375" cy="368675"/>
            </a:xfrm>
            <a:custGeom>
              <a:avLst/>
              <a:gdLst/>
              <a:ahLst/>
              <a:cxnLst/>
              <a:rect l="l" t="t" r="r" b="b"/>
              <a:pathLst>
                <a:path w="14335" h="14747" extrusionOk="0">
                  <a:moveTo>
                    <a:pt x="1958" y="15"/>
                  </a:moveTo>
                  <a:cubicBezTo>
                    <a:pt x="3851" y="15"/>
                    <a:pt x="5938" y="228"/>
                    <a:pt x="8179" y="652"/>
                  </a:cubicBezTo>
                  <a:cubicBezTo>
                    <a:pt x="10380" y="1070"/>
                    <a:pt x="12191" y="1591"/>
                    <a:pt x="13077" y="1867"/>
                  </a:cubicBezTo>
                  <a:cubicBezTo>
                    <a:pt x="13040" y="1963"/>
                    <a:pt x="13021" y="2061"/>
                    <a:pt x="13021" y="2158"/>
                  </a:cubicBezTo>
                  <a:cubicBezTo>
                    <a:pt x="13021" y="2604"/>
                    <a:pt x="13384" y="2969"/>
                    <a:pt x="13829" y="2974"/>
                  </a:cubicBezTo>
                  <a:lnTo>
                    <a:pt x="14324" y="14053"/>
                  </a:lnTo>
                  <a:cubicBezTo>
                    <a:pt x="14319" y="14053"/>
                    <a:pt x="14315" y="14052"/>
                    <a:pt x="14309" y="14052"/>
                  </a:cubicBezTo>
                  <a:cubicBezTo>
                    <a:pt x="14301" y="14051"/>
                    <a:pt x="14290" y="14049"/>
                    <a:pt x="14280" y="14049"/>
                  </a:cubicBezTo>
                  <a:cubicBezTo>
                    <a:pt x="13890" y="14049"/>
                    <a:pt x="13569" y="14348"/>
                    <a:pt x="13545" y="14731"/>
                  </a:cubicBezTo>
                  <a:cubicBezTo>
                    <a:pt x="9901" y="13293"/>
                    <a:pt x="5345" y="13097"/>
                    <a:pt x="3128" y="13097"/>
                  </a:cubicBezTo>
                  <a:cubicBezTo>
                    <a:pt x="2953" y="13097"/>
                    <a:pt x="2791" y="13098"/>
                    <a:pt x="2646" y="13100"/>
                  </a:cubicBezTo>
                  <a:cubicBezTo>
                    <a:pt x="2624" y="12716"/>
                    <a:pt x="2301" y="12416"/>
                    <a:pt x="1910" y="12416"/>
                  </a:cubicBezTo>
                  <a:cubicBezTo>
                    <a:pt x="1844" y="12416"/>
                    <a:pt x="1772" y="12427"/>
                    <a:pt x="1696" y="12451"/>
                  </a:cubicBezTo>
                  <a:lnTo>
                    <a:pt x="11" y="1121"/>
                  </a:lnTo>
                  <a:lnTo>
                    <a:pt x="11" y="1121"/>
                  </a:lnTo>
                  <a:cubicBezTo>
                    <a:pt x="63" y="1130"/>
                    <a:pt x="116" y="1136"/>
                    <a:pt x="167" y="1136"/>
                  </a:cubicBezTo>
                  <a:cubicBezTo>
                    <a:pt x="387" y="1136"/>
                    <a:pt x="591" y="1051"/>
                    <a:pt x="745" y="897"/>
                  </a:cubicBezTo>
                  <a:cubicBezTo>
                    <a:pt x="899" y="742"/>
                    <a:pt x="984" y="538"/>
                    <a:pt x="984" y="319"/>
                  </a:cubicBezTo>
                  <a:cubicBezTo>
                    <a:pt x="984" y="225"/>
                    <a:pt x="967" y="130"/>
                    <a:pt x="931" y="36"/>
                  </a:cubicBezTo>
                  <a:cubicBezTo>
                    <a:pt x="1266" y="22"/>
                    <a:pt x="1609" y="15"/>
                    <a:pt x="1958" y="15"/>
                  </a:cubicBezTo>
                  <a:close/>
                  <a:moveTo>
                    <a:pt x="1962" y="0"/>
                  </a:moveTo>
                  <a:cubicBezTo>
                    <a:pt x="1610" y="0"/>
                    <a:pt x="1264" y="8"/>
                    <a:pt x="925" y="23"/>
                  </a:cubicBezTo>
                  <a:lnTo>
                    <a:pt x="918" y="23"/>
                  </a:lnTo>
                  <a:lnTo>
                    <a:pt x="920" y="29"/>
                  </a:lnTo>
                  <a:cubicBezTo>
                    <a:pt x="957" y="124"/>
                    <a:pt x="976" y="222"/>
                    <a:pt x="976" y="317"/>
                  </a:cubicBezTo>
                  <a:cubicBezTo>
                    <a:pt x="976" y="532"/>
                    <a:pt x="892" y="734"/>
                    <a:pt x="740" y="887"/>
                  </a:cubicBezTo>
                  <a:cubicBezTo>
                    <a:pt x="588" y="1039"/>
                    <a:pt x="385" y="1123"/>
                    <a:pt x="170" y="1123"/>
                  </a:cubicBezTo>
                  <a:cubicBezTo>
                    <a:pt x="116" y="1123"/>
                    <a:pt x="61" y="1117"/>
                    <a:pt x="8" y="1107"/>
                  </a:cubicBezTo>
                  <a:lnTo>
                    <a:pt x="1" y="1105"/>
                  </a:lnTo>
                  <a:lnTo>
                    <a:pt x="1687" y="12458"/>
                  </a:lnTo>
                  <a:lnTo>
                    <a:pt x="1689" y="12464"/>
                  </a:lnTo>
                  <a:lnTo>
                    <a:pt x="1696" y="12463"/>
                  </a:lnTo>
                  <a:cubicBezTo>
                    <a:pt x="1775" y="12439"/>
                    <a:pt x="1847" y="12427"/>
                    <a:pt x="1914" y="12427"/>
                  </a:cubicBezTo>
                  <a:cubicBezTo>
                    <a:pt x="2300" y="12427"/>
                    <a:pt x="2618" y="12725"/>
                    <a:pt x="2637" y="13105"/>
                  </a:cubicBezTo>
                  <a:lnTo>
                    <a:pt x="2637" y="13111"/>
                  </a:lnTo>
                  <a:lnTo>
                    <a:pt x="2643" y="13111"/>
                  </a:lnTo>
                  <a:cubicBezTo>
                    <a:pt x="2787" y="13109"/>
                    <a:pt x="2948" y="13108"/>
                    <a:pt x="3123" y="13108"/>
                  </a:cubicBezTo>
                  <a:cubicBezTo>
                    <a:pt x="5340" y="13108"/>
                    <a:pt x="9904" y="13304"/>
                    <a:pt x="13549" y="14743"/>
                  </a:cubicBezTo>
                  <a:lnTo>
                    <a:pt x="13555" y="14746"/>
                  </a:lnTo>
                  <a:lnTo>
                    <a:pt x="13554" y="14737"/>
                  </a:lnTo>
                  <a:cubicBezTo>
                    <a:pt x="13573" y="14356"/>
                    <a:pt x="13892" y="14058"/>
                    <a:pt x="14277" y="14058"/>
                  </a:cubicBezTo>
                  <a:cubicBezTo>
                    <a:pt x="14287" y="14058"/>
                    <a:pt x="14296" y="14060"/>
                    <a:pt x="14307" y="14062"/>
                  </a:cubicBezTo>
                  <a:cubicBezTo>
                    <a:pt x="14313" y="14063"/>
                    <a:pt x="14321" y="14064"/>
                    <a:pt x="14328" y="14064"/>
                  </a:cubicBezTo>
                  <a:lnTo>
                    <a:pt x="14335" y="14064"/>
                  </a:lnTo>
                  <a:lnTo>
                    <a:pt x="13840" y="2965"/>
                  </a:lnTo>
                  <a:lnTo>
                    <a:pt x="13840" y="2960"/>
                  </a:lnTo>
                  <a:lnTo>
                    <a:pt x="13834" y="2960"/>
                  </a:lnTo>
                  <a:cubicBezTo>
                    <a:pt x="13392" y="2959"/>
                    <a:pt x="13034" y="2598"/>
                    <a:pt x="13034" y="2157"/>
                  </a:cubicBezTo>
                  <a:cubicBezTo>
                    <a:pt x="13034" y="2058"/>
                    <a:pt x="13053" y="1959"/>
                    <a:pt x="13090" y="1863"/>
                  </a:cubicBezTo>
                  <a:lnTo>
                    <a:pt x="13093" y="1858"/>
                  </a:lnTo>
                  <a:lnTo>
                    <a:pt x="13088" y="1857"/>
                  </a:lnTo>
                  <a:cubicBezTo>
                    <a:pt x="12204" y="1581"/>
                    <a:pt x="10390" y="1057"/>
                    <a:pt x="8182" y="638"/>
                  </a:cubicBezTo>
                  <a:cubicBezTo>
                    <a:pt x="5942" y="214"/>
                    <a:pt x="3856" y="0"/>
                    <a:pt x="19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5" name="Google Shape;4267;p81">
              <a:extLst>
                <a:ext uri="{FF2B5EF4-FFF2-40B4-BE49-F238E27FC236}">
                  <a16:creationId xmlns:a16="http://schemas.microsoft.com/office/drawing/2014/main" id="{9EB4CE11-A29F-EFE3-0E0D-5B87775A00A6}"/>
                </a:ext>
              </a:extLst>
            </p:cNvPr>
            <p:cNvSpPr/>
            <p:nvPr/>
          </p:nvSpPr>
          <p:spPr>
            <a:xfrm>
              <a:off x="6545425" y="3287900"/>
              <a:ext cx="480175" cy="483375"/>
            </a:xfrm>
            <a:custGeom>
              <a:avLst/>
              <a:gdLst/>
              <a:ahLst/>
              <a:cxnLst/>
              <a:rect l="l" t="t" r="r" b="b"/>
              <a:pathLst>
                <a:path w="19207" h="19335" extrusionOk="0">
                  <a:moveTo>
                    <a:pt x="18988" y="1"/>
                  </a:moveTo>
                  <a:cubicBezTo>
                    <a:pt x="17378" y="1"/>
                    <a:pt x="7313" y="106"/>
                    <a:pt x="2778" y="2697"/>
                  </a:cubicBezTo>
                  <a:cubicBezTo>
                    <a:pt x="2778" y="2697"/>
                    <a:pt x="2528" y="3391"/>
                    <a:pt x="1783" y="3883"/>
                  </a:cubicBezTo>
                  <a:cubicBezTo>
                    <a:pt x="1373" y="4150"/>
                    <a:pt x="818" y="4357"/>
                    <a:pt x="77" y="4357"/>
                  </a:cubicBezTo>
                  <a:cubicBezTo>
                    <a:pt x="52" y="4357"/>
                    <a:pt x="26" y="4357"/>
                    <a:pt x="1" y="4357"/>
                  </a:cubicBezTo>
                  <a:lnTo>
                    <a:pt x="1" y="19334"/>
                  </a:lnTo>
                  <a:cubicBezTo>
                    <a:pt x="24" y="19334"/>
                    <a:pt x="48" y="19334"/>
                    <a:pt x="71" y="19334"/>
                  </a:cubicBezTo>
                  <a:cubicBezTo>
                    <a:pt x="854" y="19334"/>
                    <a:pt x="1405" y="19130"/>
                    <a:pt x="1782" y="18889"/>
                  </a:cubicBezTo>
                  <a:cubicBezTo>
                    <a:pt x="2197" y="18624"/>
                    <a:pt x="2402" y="18316"/>
                    <a:pt x="2471" y="18196"/>
                  </a:cubicBezTo>
                  <a:lnTo>
                    <a:pt x="2497" y="18145"/>
                  </a:lnTo>
                  <a:cubicBezTo>
                    <a:pt x="6259" y="16434"/>
                    <a:pt x="13748" y="16304"/>
                    <a:pt x="15941" y="16304"/>
                  </a:cubicBezTo>
                  <a:cubicBezTo>
                    <a:pt x="16335" y="16304"/>
                    <a:pt x="16558" y="16308"/>
                    <a:pt x="16558" y="16308"/>
                  </a:cubicBezTo>
                  <a:lnTo>
                    <a:pt x="19207" y="2"/>
                  </a:lnTo>
                  <a:cubicBezTo>
                    <a:pt x="19207" y="2"/>
                    <a:pt x="19130" y="1"/>
                    <a:pt x="18988"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6" name="Google Shape;4268;p81">
              <a:extLst>
                <a:ext uri="{FF2B5EF4-FFF2-40B4-BE49-F238E27FC236}">
                  <a16:creationId xmlns:a16="http://schemas.microsoft.com/office/drawing/2014/main" id="{C23D8BAA-B806-9FEB-19E2-AC4D14C6081A}"/>
                </a:ext>
              </a:extLst>
            </p:cNvPr>
            <p:cNvSpPr/>
            <p:nvPr/>
          </p:nvSpPr>
          <p:spPr>
            <a:xfrm>
              <a:off x="6589925" y="3355325"/>
              <a:ext cx="24925" cy="404800"/>
            </a:xfrm>
            <a:custGeom>
              <a:avLst/>
              <a:gdLst/>
              <a:ahLst/>
              <a:cxnLst/>
              <a:rect l="l" t="t" r="r" b="b"/>
              <a:pathLst>
                <a:path w="997" h="16192" extrusionOk="0">
                  <a:moveTo>
                    <a:pt x="997" y="0"/>
                  </a:moveTo>
                  <a:cubicBezTo>
                    <a:pt x="997" y="0"/>
                    <a:pt x="745" y="694"/>
                    <a:pt x="1" y="1186"/>
                  </a:cubicBezTo>
                  <a:lnTo>
                    <a:pt x="1" y="16192"/>
                  </a:lnTo>
                  <a:cubicBezTo>
                    <a:pt x="416" y="15927"/>
                    <a:pt x="621" y="15619"/>
                    <a:pt x="690" y="15499"/>
                  </a:cubicBezTo>
                  <a:lnTo>
                    <a:pt x="716" y="15447"/>
                  </a:lnTo>
                  <a:lnTo>
                    <a:pt x="997" y="0"/>
                  </a:lnTo>
                  <a:cubicBezTo>
                    <a:pt x="997" y="0"/>
                    <a:pt x="997" y="0"/>
                    <a:pt x="997"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7" name="Google Shape;4269;p81">
              <a:extLst>
                <a:ext uri="{FF2B5EF4-FFF2-40B4-BE49-F238E27FC236}">
                  <a16:creationId xmlns:a16="http://schemas.microsoft.com/office/drawing/2014/main" id="{3F4A0786-EEDD-6B96-7CDE-22BB164B0354}"/>
                </a:ext>
              </a:extLst>
            </p:cNvPr>
            <p:cNvSpPr/>
            <p:nvPr/>
          </p:nvSpPr>
          <p:spPr>
            <a:xfrm>
              <a:off x="6631750" y="3334100"/>
              <a:ext cx="358375" cy="368650"/>
            </a:xfrm>
            <a:custGeom>
              <a:avLst/>
              <a:gdLst/>
              <a:ahLst/>
              <a:cxnLst/>
              <a:rect l="l" t="t" r="r" b="b"/>
              <a:pathLst>
                <a:path w="14335" h="14746" extrusionOk="0">
                  <a:moveTo>
                    <a:pt x="12370" y="13"/>
                  </a:moveTo>
                  <a:cubicBezTo>
                    <a:pt x="12721" y="13"/>
                    <a:pt x="13065" y="21"/>
                    <a:pt x="13402" y="35"/>
                  </a:cubicBezTo>
                  <a:cubicBezTo>
                    <a:pt x="13367" y="129"/>
                    <a:pt x="13349" y="224"/>
                    <a:pt x="13349" y="318"/>
                  </a:cubicBezTo>
                  <a:cubicBezTo>
                    <a:pt x="13349" y="537"/>
                    <a:pt x="13434" y="742"/>
                    <a:pt x="13588" y="896"/>
                  </a:cubicBezTo>
                  <a:cubicBezTo>
                    <a:pt x="13743" y="1050"/>
                    <a:pt x="13946" y="1135"/>
                    <a:pt x="14166" y="1135"/>
                  </a:cubicBezTo>
                  <a:cubicBezTo>
                    <a:pt x="14219" y="1135"/>
                    <a:pt x="14269" y="1129"/>
                    <a:pt x="14321" y="1120"/>
                  </a:cubicBezTo>
                  <a:lnTo>
                    <a:pt x="14321" y="1120"/>
                  </a:lnTo>
                  <a:lnTo>
                    <a:pt x="12637" y="12450"/>
                  </a:lnTo>
                  <a:cubicBezTo>
                    <a:pt x="12561" y="12427"/>
                    <a:pt x="12491" y="12415"/>
                    <a:pt x="12423" y="12415"/>
                  </a:cubicBezTo>
                  <a:cubicBezTo>
                    <a:pt x="12032" y="12415"/>
                    <a:pt x="11709" y="12715"/>
                    <a:pt x="11687" y="13099"/>
                  </a:cubicBezTo>
                  <a:cubicBezTo>
                    <a:pt x="11542" y="13097"/>
                    <a:pt x="11382" y="13096"/>
                    <a:pt x="11206" y="13096"/>
                  </a:cubicBezTo>
                  <a:cubicBezTo>
                    <a:pt x="8989" y="13096"/>
                    <a:pt x="4434" y="13292"/>
                    <a:pt x="790" y="14730"/>
                  </a:cubicBezTo>
                  <a:cubicBezTo>
                    <a:pt x="767" y="14347"/>
                    <a:pt x="446" y="14048"/>
                    <a:pt x="57" y="14048"/>
                  </a:cubicBezTo>
                  <a:cubicBezTo>
                    <a:pt x="46" y="14048"/>
                    <a:pt x="35" y="14050"/>
                    <a:pt x="24" y="14051"/>
                  </a:cubicBezTo>
                  <a:cubicBezTo>
                    <a:pt x="18" y="14051"/>
                    <a:pt x="14" y="14052"/>
                    <a:pt x="9" y="14052"/>
                  </a:cubicBezTo>
                  <a:lnTo>
                    <a:pt x="504" y="2973"/>
                  </a:lnTo>
                  <a:cubicBezTo>
                    <a:pt x="949" y="2968"/>
                    <a:pt x="1312" y="2602"/>
                    <a:pt x="1312" y="2157"/>
                  </a:cubicBezTo>
                  <a:cubicBezTo>
                    <a:pt x="1312" y="2060"/>
                    <a:pt x="1293" y="1962"/>
                    <a:pt x="1256" y="1866"/>
                  </a:cubicBezTo>
                  <a:cubicBezTo>
                    <a:pt x="2142" y="1590"/>
                    <a:pt x="3952" y="1069"/>
                    <a:pt x="6154" y="651"/>
                  </a:cubicBezTo>
                  <a:cubicBezTo>
                    <a:pt x="8393" y="227"/>
                    <a:pt x="10478" y="13"/>
                    <a:pt x="12370" y="13"/>
                  </a:cubicBezTo>
                  <a:close/>
                  <a:moveTo>
                    <a:pt x="12382" y="1"/>
                  </a:moveTo>
                  <a:cubicBezTo>
                    <a:pt x="10487" y="1"/>
                    <a:pt x="8397" y="214"/>
                    <a:pt x="6153" y="640"/>
                  </a:cubicBezTo>
                  <a:cubicBezTo>
                    <a:pt x="3945" y="1058"/>
                    <a:pt x="2131" y="1581"/>
                    <a:pt x="1247" y="1857"/>
                  </a:cubicBezTo>
                  <a:lnTo>
                    <a:pt x="1242" y="1859"/>
                  </a:lnTo>
                  <a:lnTo>
                    <a:pt x="1245" y="1864"/>
                  </a:lnTo>
                  <a:cubicBezTo>
                    <a:pt x="1283" y="1960"/>
                    <a:pt x="1302" y="2058"/>
                    <a:pt x="1302" y="2157"/>
                  </a:cubicBezTo>
                  <a:cubicBezTo>
                    <a:pt x="1302" y="2598"/>
                    <a:pt x="943" y="2958"/>
                    <a:pt x="502" y="2961"/>
                  </a:cubicBezTo>
                  <a:lnTo>
                    <a:pt x="496" y="2961"/>
                  </a:lnTo>
                  <a:lnTo>
                    <a:pt x="0" y="14057"/>
                  </a:lnTo>
                  <a:lnTo>
                    <a:pt x="0" y="14064"/>
                  </a:lnTo>
                  <a:lnTo>
                    <a:pt x="8" y="14064"/>
                  </a:lnTo>
                  <a:cubicBezTo>
                    <a:pt x="14" y="14063"/>
                    <a:pt x="22" y="14063"/>
                    <a:pt x="29" y="14062"/>
                  </a:cubicBezTo>
                  <a:cubicBezTo>
                    <a:pt x="37" y="14061"/>
                    <a:pt x="47" y="14059"/>
                    <a:pt x="58" y="14059"/>
                  </a:cubicBezTo>
                  <a:cubicBezTo>
                    <a:pt x="443" y="14059"/>
                    <a:pt x="762" y="14357"/>
                    <a:pt x="782" y="14737"/>
                  </a:cubicBezTo>
                  <a:lnTo>
                    <a:pt x="782" y="14745"/>
                  </a:lnTo>
                  <a:lnTo>
                    <a:pt x="786" y="14744"/>
                  </a:lnTo>
                  <a:cubicBezTo>
                    <a:pt x="4431" y="13304"/>
                    <a:pt x="8991" y="13109"/>
                    <a:pt x="11208" y="13109"/>
                  </a:cubicBezTo>
                  <a:cubicBezTo>
                    <a:pt x="11385" y="13109"/>
                    <a:pt x="11547" y="13110"/>
                    <a:pt x="11692" y="13112"/>
                  </a:cubicBezTo>
                  <a:lnTo>
                    <a:pt x="11698" y="13112"/>
                  </a:lnTo>
                  <a:lnTo>
                    <a:pt x="11698" y="13107"/>
                  </a:lnTo>
                  <a:cubicBezTo>
                    <a:pt x="11716" y="12726"/>
                    <a:pt x="12034" y="12427"/>
                    <a:pt x="12421" y="12427"/>
                  </a:cubicBezTo>
                  <a:cubicBezTo>
                    <a:pt x="12490" y="12427"/>
                    <a:pt x="12562" y="12440"/>
                    <a:pt x="12640" y="12463"/>
                  </a:cubicBezTo>
                  <a:lnTo>
                    <a:pt x="12646" y="12465"/>
                  </a:lnTo>
                  <a:lnTo>
                    <a:pt x="14333" y="1113"/>
                  </a:lnTo>
                  <a:lnTo>
                    <a:pt x="14334" y="1106"/>
                  </a:lnTo>
                  <a:lnTo>
                    <a:pt x="14327" y="1107"/>
                  </a:lnTo>
                  <a:cubicBezTo>
                    <a:pt x="14274" y="1118"/>
                    <a:pt x="14220" y="1123"/>
                    <a:pt x="14165" y="1123"/>
                  </a:cubicBezTo>
                  <a:cubicBezTo>
                    <a:pt x="13949" y="1123"/>
                    <a:pt x="13748" y="1039"/>
                    <a:pt x="13595" y="887"/>
                  </a:cubicBezTo>
                  <a:cubicBezTo>
                    <a:pt x="13443" y="735"/>
                    <a:pt x="13359" y="531"/>
                    <a:pt x="13359" y="317"/>
                  </a:cubicBezTo>
                  <a:cubicBezTo>
                    <a:pt x="13359" y="222"/>
                    <a:pt x="13378" y="125"/>
                    <a:pt x="13415" y="30"/>
                  </a:cubicBezTo>
                  <a:lnTo>
                    <a:pt x="13417" y="23"/>
                  </a:lnTo>
                  <a:lnTo>
                    <a:pt x="13410" y="23"/>
                  </a:lnTo>
                  <a:cubicBezTo>
                    <a:pt x="13074" y="8"/>
                    <a:pt x="12731" y="1"/>
                    <a:pt x="123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8" name="Google Shape;4270;p81">
              <a:extLst>
                <a:ext uri="{FF2B5EF4-FFF2-40B4-BE49-F238E27FC236}">
                  <a16:creationId xmlns:a16="http://schemas.microsoft.com/office/drawing/2014/main" id="{2BEC85FF-369A-2161-4EC9-CF64F5109D2B}"/>
                </a:ext>
              </a:extLst>
            </p:cNvPr>
            <p:cNvSpPr/>
            <p:nvPr/>
          </p:nvSpPr>
          <p:spPr>
            <a:xfrm>
              <a:off x="6653525" y="3323525"/>
              <a:ext cx="102475" cy="233350"/>
            </a:xfrm>
            <a:custGeom>
              <a:avLst/>
              <a:gdLst/>
              <a:ahLst/>
              <a:cxnLst/>
              <a:rect l="l" t="t" r="r" b="b"/>
              <a:pathLst>
                <a:path w="4099" h="9334" extrusionOk="0">
                  <a:moveTo>
                    <a:pt x="1287" y="0"/>
                  </a:moveTo>
                  <a:cubicBezTo>
                    <a:pt x="632" y="0"/>
                    <a:pt x="0" y="507"/>
                    <a:pt x="1" y="507"/>
                  </a:cubicBezTo>
                  <a:cubicBezTo>
                    <a:pt x="1" y="507"/>
                    <a:pt x="1" y="507"/>
                    <a:pt x="1" y="507"/>
                  </a:cubicBezTo>
                  <a:cubicBezTo>
                    <a:pt x="1430" y="3629"/>
                    <a:pt x="1911" y="9334"/>
                    <a:pt x="1911" y="9334"/>
                  </a:cubicBezTo>
                  <a:lnTo>
                    <a:pt x="2520" y="8146"/>
                  </a:lnTo>
                  <a:lnTo>
                    <a:pt x="3459" y="9111"/>
                  </a:lnTo>
                  <a:cubicBezTo>
                    <a:pt x="4098" y="6849"/>
                    <a:pt x="1449" y="11"/>
                    <a:pt x="1449" y="11"/>
                  </a:cubicBezTo>
                  <a:cubicBezTo>
                    <a:pt x="1395" y="4"/>
                    <a:pt x="1341" y="0"/>
                    <a:pt x="1287" y="0"/>
                  </a:cubicBezTo>
                  <a:close/>
                </a:path>
              </a:pathLst>
            </a:custGeom>
            <a:solidFill>
              <a:srgbClr val="F599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9" name="Google Shape;4271;p81">
              <a:extLst>
                <a:ext uri="{FF2B5EF4-FFF2-40B4-BE49-F238E27FC236}">
                  <a16:creationId xmlns:a16="http://schemas.microsoft.com/office/drawing/2014/main" id="{5EADF8B8-BB1F-D9EE-25F8-5078FA9613E0}"/>
                </a:ext>
              </a:extLst>
            </p:cNvPr>
            <p:cNvSpPr/>
            <p:nvPr/>
          </p:nvSpPr>
          <p:spPr>
            <a:xfrm>
              <a:off x="6034850" y="3447775"/>
              <a:ext cx="137625" cy="128675"/>
            </a:xfrm>
            <a:custGeom>
              <a:avLst/>
              <a:gdLst/>
              <a:ahLst/>
              <a:cxnLst/>
              <a:rect l="l" t="t" r="r" b="b"/>
              <a:pathLst>
                <a:path w="5505" h="5147" extrusionOk="0">
                  <a:moveTo>
                    <a:pt x="3653" y="1"/>
                  </a:moveTo>
                  <a:cubicBezTo>
                    <a:pt x="2932" y="1"/>
                    <a:pt x="1768" y="435"/>
                    <a:pt x="1768" y="435"/>
                  </a:cubicBezTo>
                  <a:cubicBezTo>
                    <a:pt x="0" y="1192"/>
                    <a:pt x="1225" y="1995"/>
                    <a:pt x="1225" y="1995"/>
                  </a:cubicBezTo>
                  <a:cubicBezTo>
                    <a:pt x="813" y="2690"/>
                    <a:pt x="1618" y="3308"/>
                    <a:pt x="1618" y="3308"/>
                  </a:cubicBezTo>
                  <a:cubicBezTo>
                    <a:pt x="1331" y="4036"/>
                    <a:pt x="1996" y="4383"/>
                    <a:pt x="1996" y="4383"/>
                  </a:cubicBezTo>
                  <a:cubicBezTo>
                    <a:pt x="1996" y="4383"/>
                    <a:pt x="1837" y="4687"/>
                    <a:pt x="1973" y="4882"/>
                  </a:cubicBezTo>
                  <a:cubicBezTo>
                    <a:pt x="2058" y="5064"/>
                    <a:pt x="2282" y="5146"/>
                    <a:pt x="2642" y="5146"/>
                  </a:cubicBezTo>
                  <a:cubicBezTo>
                    <a:pt x="2757" y="5146"/>
                    <a:pt x="2886" y="5138"/>
                    <a:pt x="3029" y="5122"/>
                  </a:cubicBezTo>
                  <a:cubicBezTo>
                    <a:pt x="3920" y="4951"/>
                    <a:pt x="4971" y="4688"/>
                    <a:pt x="4842" y="4134"/>
                  </a:cubicBezTo>
                  <a:cubicBezTo>
                    <a:pt x="4807" y="4000"/>
                    <a:pt x="4560" y="3959"/>
                    <a:pt x="4264" y="3959"/>
                  </a:cubicBezTo>
                  <a:cubicBezTo>
                    <a:pt x="3762" y="3959"/>
                    <a:pt x="3117" y="4078"/>
                    <a:pt x="3117" y="4078"/>
                  </a:cubicBezTo>
                  <a:cubicBezTo>
                    <a:pt x="3720" y="3770"/>
                    <a:pt x="5505" y="3241"/>
                    <a:pt x="5382" y="2679"/>
                  </a:cubicBezTo>
                  <a:cubicBezTo>
                    <a:pt x="5351" y="2512"/>
                    <a:pt x="5142" y="2451"/>
                    <a:pt x="4853" y="2451"/>
                  </a:cubicBezTo>
                  <a:cubicBezTo>
                    <a:pt x="4064" y="2451"/>
                    <a:pt x="2674" y="2907"/>
                    <a:pt x="2649" y="2907"/>
                  </a:cubicBezTo>
                  <a:cubicBezTo>
                    <a:pt x="2648" y="2907"/>
                    <a:pt x="2649" y="2907"/>
                    <a:pt x="2651" y="2906"/>
                  </a:cubicBezTo>
                  <a:cubicBezTo>
                    <a:pt x="2738" y="2867"/>
                    <a:pt x="5378" y="1897"/>
                    <a:pt x="5116" y="1247"/>
                  </a:cubicBezTo>
                  <a:cubicBezTo>
                    <a:pt x="5048" y="1105"/>
                    <a:pt x="4877" y="1051"/>
                    <a:pt x="4644" y="1051"/>
                  </a:cubicBezTo>
                  <a:cubicBezTo>
                    <a:pt x="4055" y="1051"/>
                    <a:pt x="3072" y="1399"/>
                    <a:pt x="2367" y="1561"/>
                  </a:cubicBezTo>
                  <a:cubicBezTo>
                    <a:pt x="2794" y="1373"/>
                    <a:pt x="4213" y="709"/>
                    <a:pt x="4206" y="273"/>
                  </a:cubicBezTo>
                  <a:cubicBezTo>
                    <a:pt x="4166" y="72"/>
                    <a:pt x="3946" y="1"/>
                    <a:pt x="3653"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0" name="Google Shape;4272;p81">
              <a:extLst>
                <a:ext uri="{FF2B5EF4-FFF2-40B4-BE49-F238E27FC236}">
                  <a16:creationId xmlns:a16="http://schemas.microsoft.com/office/drawing/2014/main" id="{71324F59-2676-B28C-D49B-2189AA606B89}"/>
                </a:ext>
              </a:extLst>
            </p:cNvPr>
            <p:cNvSpPr/>
            <p:nvPr/>
          </p:nvSpPr>
          <p:spPr>
            <a:xfrm>
              <a:off x="6923875" y="3447775"/>
              <a:ext cx="137650" cy="128675"/>
            </a:xfrm>
            <a:custGeom>
              <a:avLst/>
              <a:gdLst/>
              <a:ahLst/>
              <a:cxnLst/>
              <a:rect l="l" t="t" r="r" b="b"/>
              <a:pathLst>
                <a:path w="5506" h="5147" extrusionOk="0">
                  <a:moveTo>
                    <a:pt x="1852" y="1"/>
                  </a:moveTo>
                  <a:cubicBezTo>
                    <a:pt x="1560" y="1"/>
                    <a:pt x="1340" y="72"/>
                    <a:pt x="1300" y="273"/>
                  </a:cubicBezTo>
                  <a:cubicBezTo>
                    <a:pt x="1293" y="709"/>
                    <a:pt x="2712" y="1373"/>
                    <a:pt x="3139" y="1561"/>
                  </a:cubicBezTo>
                  <a:cubicBezTo>
                    <a:pt x="2434" y="1399"/>
                    <a:pt x="1451" y="1051"/>
                    <a:pt x="862" y="1051"/>
                  </a:cubicBezTo>
                  <a:cubicBezTo>
                    <a:pt x="629" y="1051"/>
                    <a:pt x="458" y="1105"/>
                    <a:pt x="390" y="1247"/>
                  </a:cubicBezTo>
                  <a:cubicBezTo>
                    <a:pt x="127" y="1897"/>
                    <a:pt x="2768" y="2867"/>
                    <a:pt x="2855" y="2906"/>
                  </a:cubicBezTo>
                  <a:cubicBezTo>
                    <a:pt x="2857" y="2907"/>
                    <a:pt x="2857" y="2907"/>
                    <a:pt x="2857" y="2907"/>
                  </a:cubicBezTo>
                  <a:cubicBezTo>
                    <a:pt x="2832" y="2907"/>
                    <a:pt x="1441" y="2451"/>
                    <a:pt x="652" y="2451"/>
                  </a:cubicBezTo>
                  <a:cubicBezTo>
                    <a:pt x="363" y="2451"/>
                    <a:pt x="155" y="2512"/>
                    <a:pt x="124" y="2679"/>
                  </a:cubicBezTo>
                  <a:cubicBezTo>
                    <a:pt x="1" y="3241"/>
                    <a:pt x="1785" y="3770"/>
                    <a:pt x="2388" y="4078"/>
                  </a:cubicBezTo>
                  <a:cubicBezTo>
                    <a:pt x="2388" y="4078"/>
                    <a:pt x="1744" y="3959"/>
                    <a:pt x="1242" y="3959"/>
                  </a:cubicBezTo>
                  <a:cubicBezTo>
                    <a:pt x="945" y="3959"/>
                    <a:pt x="698" y="4000"/>
                    <a:pt x="664" y="4134"/>
                  </a:cubicBezTo>
                  <a:cubicBezTo>
                    <a:pt x="534" y="4688"/>
                    <a:pt x="1586" y="4951"/>
                    <a:pt x="2476" y="5122"/>
                  </a:cubicBezTo>
                  <a:cubicBezTo>
                    <a:pt x="2619" y="5138"/>
                    <a:pt x="2748" y="5146"/>
                    <a:pt x="2863" y="5146"/>
                  </a:cubicBezTo>
                  <a:cubicBezTo>
                    <a:pt x="3224" y="5146"/>
                    <a:pt x="3448" y="5064"/>
                    <a:pt x="3532" y="4882"/>
                  </a:cubicBezTo>
                  <a:cubicBezTo>
                    <a:pt x="3669" y="4687"/>
                    <a:pt x="3510" y="4383"/>
                    <a:pt x="3510" y="4383"/>
                  </a:cubicBezTo>
                  <a:cubicBezTo>
                    <a:pt x="3510" y="4383"/>
                    <a:pt x="4175" y="4036"/>
                    <a:pt x="3887" y="3308"/>
                  </a:cubicBezTo>
                  <a:cubicBezTo>
                    <a:pt x="3887" y="3308"/>
                    <a:pt x="4693" y="2690"/>
                    <a:pt x="4281" y="1995"/>
                  </a:cubicBezTo>
                  <a:cubicBezTo>
                    <a:pt x="4281" y="1995"/>
                    <a:pt x="5505" y="1192"/>
                    <a:pt x="3738" y="435"/>
                  </a:cubicBezTo>
                  <a:cubicBezTo>
                    <a:pt x="3738" y="435"/>
                    <a:pt x="2574" y="1"/>
                    <a:pt x="1852"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141" name="Google Shape;502;p33">
            <a:extLst>
              <a:ext uri="{FF2B5EF4-FFF2-40B4-BE49-F238E27FC236}">
                <a16:creationId xmlns:a16="http://schemas.microsoft.com/office/drawing/2014/main" id="{315656AB-5FB5-3941-DC1E-1AD045DD6CA8}"/>
              </a:ext>
            </a:extLst>
          </p:cNvPr>
          <p:cNvGrpSpPr/>
          <p:nvPr/>
        </p:nvGrpSpPr>
        <p:grpSpPr>
          <a:xfrm>
            <a:off x="4330555" y="862991"/>
            <a:ext cx="4553036" cy="3721636"/>
            <a:chOff x="309900" y="238100"/>
            <a:chExt cx="7048350" cy="5237800"/>
          </a:xfrm>
          <a:solidFill>
            <a:srgbClr val="FBDC77">
              <a:lumMod val="60000"/>
              <a:lumOff val="40000"/>
            </a:srgbClr>
          </a:solidFill>
        </p:grpSpPr>
        <p:sp>
          <p:nvSpPr>
            <p:cNvPr id="142" name="Google Shape;503;p33">
              <a:extLst>
                <a:ext uri="{FF2B5EF4-FFF2-40B4-BE49-F238E27FC236}">
                  <a16:creationId xmlns:a16="http://schemas.microsoft.com/office/drawing/2014/main" id="{BFFB8B0A-4A24-D1D5-DF52-F538CA99CDDC}"/>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3" name="Google Shape;504;p33">
              <a:extLst>
                <a:ext uri="{FF2B5EF4-FFF2-40B4-BE49-F238E27FC236}">
                  <a16:creationId xmlns:a16="http://schemas.microsoft.com/office/drawing/2014/main" id="{897015A5-C0E4-FEFA-9BAD-4C0DD18761B7}"/>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4" name="Google Shape;505;p33">
              <a:extLst>
                <a:ext uri="{FF2B5EF4-FFF2-40B4-BE49-F238E27FC236}">
                  <a16:creationId xmlns:a16="http://schemas.microsoft.com/office/drawing/2014/main" id="{AB744EFB-ABF5-3A39-EA73-D7E5355952CB}"/>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5" name="Google Shape;506;p33">
              <a:extLst>
                <a:ext uri="{FF2B5EF4-FFF2-40B4-BE49-F238E27FC236}">
                  <a16:creationId xmlns:a16="http://schemas.microsoft.com/office/drawing/2014/main" id="{F82D7FFA-0A35-8E58-23B2-3F7C5E32ABAA}"/>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6" name="Google Shape;507;p33">
              <a:extLst>
                <a:ext uri="{FF2B5EF4-FFF2-40B4-BE49-F238E27FC236}">
                  <a16:creationId xmlns:a16="http://schemas.microsoft.com/office/drawing/2014/main" id="{448B0741-DB1A-28DE-51D6-78EBEDA8566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7" name="Google Shape;508;p33">
              <a:extLst>
                <a:ext uri="{FF2B5EF4-FFF2-40B4-BE49-F238E27FC236}">
                  <a16:creationId xmlns:a16="http://schemas.microsoft.com/office/drawing/2014/main" id="{ED048272-5E71-019D-0AD4-9BB214D4D9B7}"/>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8" name="Google Shape;509;p33">
              <a:extLst>
                <a:ext uri="{FF2B5EF4-FFF2-40B4-BE49-F238E27FC236}">
                  <a16:creationId xmlns:a16="http://schemas.microsoft.com/office/drawing/2014/main" id="{7D16A6ED-0E65-5302-6034-1CC20DFA7FC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9" name="Google Shape;510;p33">
              <a:extLst>
                <a:ext uri="{FF2B5EF4-FFF2-40B4-BE49-F238E27FC236}">
                  <a16:creationId xmlns:a16="http://schemas.microsoft.com/office/drawing/2014/main" id="{88EAA345-E765-AC3E-B573-69477B51659E}"/>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0" name="Google Shape;511;p33">
              <a:extLst>
                <a:ext uri="{FF2B5EF4-FFF2-40B4-BE49-F238E27FC236}">
                  <a16:creationId xmlns:a16="http://schemas.microsoft.com/office/drawing/2014/main" id="{376609C5-9CAC-D456-F25F-0C338BB77D08}"/>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151" name="TextBox 150">
            <a:extLst>
              <a:ext uri="{FF2B5EF4-FFF2-40B4-BE49-F238E27FC236}">
                <a16:creationId xmlns:a16="http://schemas.microsoft.com/office/drawing/2014/main" id="{30D2829D-305E-0F63-C034-581374B68A3D}"/>
              </a:ext>
            </a:extLst>
          </p:cNvPr>
          <p:cNvSpPr txBox="1"/>
          <p:nvPr/>
        </p:nvSpPr>
        <p:spPr>
          <a:xfrm>
            <a:off x="4852022" y="1694101"/>
            <a:ext cx="3420859" cy="2062103"/>
          </a:xfrm>
          <a:prstGeom prst="rect">
            <a:avLst/>
          </a:prstGeom>
          <a:noFill/>
        </p:spPr>
        <p:txBody>
          <a:bodyPr wrap="square">
            <a:spAutoFit/>
          </a:bodyPr>
          <a:lstStyle/>
          <a:p>
            <a:pPr algn="ctr"/>
            <a:r>
              <a:rPr lang="vi-VN" sz="3200" i="1">
                <a:latin typeface="+mj-lt"/>
              </a:rPr>
              <a:t>Em hãy rút ra một số lưu ý về cách đọc văn bản thơ trào phúng</a:t>
            </a:r>
            <a:endParaRPr lang="en-US" sz="3200">
              <a:latin typeface="+mj-lt"/>
            </a:endParaRPr>
          </a:p>
        </p:txBody>
      </p:sp>
    </p:spTree>
    <p:extLst>
      <p:ext uri="{BB962C8B-B14F-4D97-AF65-F5344CB8AC3E}">
        <p14:creationId xmlns:p14="http://schemas.microsoft.com/office/powerpoint/2010/main" val="344203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wipe(down)">
                                      <p:cBhvr>
                                        <p:cTn id="14" dur="500"/>
                                        <p:tgtEl>
                                          <p:spTgt spid="14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wipe(down)">
                                      <p:cBhvr>
                                        <p:cTn id="1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160;p36">
            <a:extLst>
              <a:ext uri="{FF2B5EF4-FFF2-40B4-BE49-F238E27FC236}">
                <a16:creationId xmlns:a16="http://schemas.microsoft.com/office/drawing/2014/main" id="{B25E9EE9-6C42-2919-857E-E2D0E00A3988}"/>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3" name="Google Shape;2145;p36">
            <a:extLst>
              <a:ext uri="{FF2B5EF4-FFF2-40B4-BE49-F238E27FC236}">
                <a16:creationId xmlns:a16="http://schemas.microsoft.com/office/drawing/2014/main" id="{D1FE8F58-0782-4AC4-4B2E-0AB7379B5A9F}"/>
              </a:ext>
            </a:extLst>
          </p:cNvPr>
          <p:cNvSpPr/>
          <p:nvPr/>
        </p:nvSpPr>
        <p:spPr>
          <a:xfrm>
            <a:off x="867969" y="104971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4" name="Google Shape;2160;p36">
            <a:extLst>
              <a:ext uri="{FF2B5EF4-FFF2-40B4-BE49-F238E27FC236}">
                <a16:creationId xmlns:a16="http://schemas.microsoft.com/office/drawing/2014/main" id="{576CAACE-262E-62D9-9D4C-77D00E0C8946}"/>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5" name="Google Shape;1129;p30">
            <a:extLst>
              <a:ext uri="{FF2B5EF4-FFF2-40B4-BE49-F238E27FC236}">
                <a16:creationId xmlns:a16="http://schemas.microsoft.com/office/drawing/2014/main" id="{E8D2DC74-AAD4-6560-F0EF-7DD08DBB219F}"/>
              </a:ext>
            </a:extLst>
          </p:cNvPr>
          <p:cNvSpPr/>
          <p:nvPr/>
        </p:nvSpPr>
        <p:spPr>
          <a:xfrm>
            <a:off x="1111231" y="1189189"/>
            <a:ext cx="1124100" cy="1124100"/>
          </a:xfrm>
          <a:prstGeom prst="ellipse">
            <a:avLst/>
          </a:pr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 name="Google Shape;1130;p30">
            <a:extLst>
              <a:ext uri="{FF2B5EF4-FFF2-40B4-BE49-F238E27FC236}">
                <a16:creationId xmlns:a16="http://schemas.microsoft.com/office/drawing/2014/main" id="{EFB7DD1B-994F-5E6A-462A-DC09504FF908}"/>
              </a:ext>
            </a:extLst>
          </p:cNvPr>
          <p:cNvSpPr/>
          <p:nvPr/>
        </p:nvSpPr>
        <p:spPr>
          <a:xfrm>
            <a:off x="3148869" y="1189189"/>
            <a:ext cx="1124100" cy="1124100"/>
          </a:xfrm>
          <a:prstGeom prst="ellipse">
            <a:avLst/>
          </a:pr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 name="Google Shape;1131;p30">
            <a:extLst>
              <a:ext uri="{FF2B5EF4-FFF2-40B4-BE49-F238E27FC236}">
                <a16:creationId xmlns:a16="http://schemas.microsoft.com/office/drawing/2014/main" id="{A72EA4FF-4EBB-C8AA-5947-6AB4C4CA63AD}"/>
              </a:ext>
            </a:extLst>
          </p:cNvPr>
          <p:cNvSpPr/>
          <p:nvPr/>
        </p:nvSpPr>
        <p:spPr>
          <a:xfrm>
            <a:off x="5211381" y="1189189"/>
            <a:ext cx="1124100" cy="1124100"/>
          </a:xfrm>
          <a:prstGeom prst="ellipse">
            <a:avLst/>
          </a:pr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cxnSp>
        <p:nvCxnSpPr>
          <p:cNvPr id="10" name="Google Shape;1186;p30">
            <a:extLst>
              <a:ext uri="{FF2B5EF4-FFF2-40B4-BE49-F238E27FC236}">
                <a16:creationId xmlns:a16="http://schemas.microsoft.com/office/drawing/2014/main" id="{D3CF7245-EBA0-F1D8-1EBC-C1565A390BDE}"/>
              </a:ext>
            </a:extLst>
          </p:cNvPr>
          <p:cNvCxnSpPr>
            <a:cxnSpLocks/>
            <a:stCxn id="8" idx="6"/>
          </p:cNvCxnSpPr>
          <p:nvPr/>
        </p:nvCxnSpPr>
        <p:spPr>
          <a:xfrm>
            <a:off x="6335482" y="1751240"/>
            <a:ext cx="1496631" cy="720921"/>
          </a:xfrm>
          <a:prstGeom prst="straightConnector1">
            <a:avLst/>
          </a:prstGeom>
          <a:noFill/>
          <a:ln w="9525" cap="flat" cmpd="sng">
            <a:solidFill>
              <a:srgbClr val="FAC63F"/>
            </a:solidFill>
            <a:prstDash val="solid"/>
            <a:round/>
            <a:headEnd type="none" w="med" len="med"/>
            <a:tailEnd type="stealth" w="med" len="med"/>
          </a:ln>
        </p:spPr>
      </p:cxnSp>
      <p:cxnSp>
        <p:nvCxnSpPr>
          <p:cNvPr id="11" name="Google Shape;1187;p30">
            <a:extLst>
              <a:ext uri="{FF2B5EF4-FFF2-40B4-BE49-F238E27FC236}">
                <a16:creationId xmlns:a16="http://schemas.microsoft.com/office/drawing/2014/main" id="{EE3BC691-BD8D-00A7-4DD8-4DB7C1A7A569}"/>
              </a:ext>
            </a:extLst>
          </p:cNvPr>
          <p:cNvCxnSpPr>
            <a:stCxn id="5" idx="6"/>
            <a:endCxn id="7" idx="2"/>
          </p:cNvCxnSpPr>
          <p:nvPr/>
        </p:nvCxnSpPr>
        <p:spPr>
          <a:xfrm>
            <a:off x="2235331" y="1751239"/>
            <a:ext cx="913500" cy="0"/>
          </a:xfrm>
          <a:prstGeom prst="straightConnector1">
            <a:avLst/>
          </a:prstGeom>
          <a:noFill/>
          <a:ln w="9525" cap="flat" cmpd="sng">
            <a:solidFill>
              <a:srgbClr val="FAC63F"/>
            </a:solidFill>
            <a:prstDash val="solid"/>
            <a:round/>
            <a:headEnd type="none" w="med" len="med"/>
            <a:tailEnd type="stealth" w="med" len="med"/>
          </a:ln>
        </p:spPr>
      </p:cxnSp>
      <p:cxnSp>
        <p:nvCxnSpPr>
          <p:cNvPr id="12" name="Google Shape;1188;p30">
            <a:extLst>
              <a:ext uri="{FF2B5EF4-FFF2-40B4-BE49-F238E27FC236}">
                <a16:creationId xmlns:a16="http://schemas.microsoft.com/office/drawing/2014/main" id="{7D274142-BD0C-3DDD-EB43-EAD15B025221}"/>
              </a:ext>
            </a:extLst>
          </p:cNvPr>
          <p:cNvCxnSpPr>
            <a:stCxn id="7" idx="6"/>
            <a:endCxn id="8" idx="2"/>
          </p:cNvCxnSpPr>
          <p:nvPr/>
        </p:nvCxnSpPr>
        <p:spPr>
          <a:xfrm>
            <a:off x="4272969" y="1751239"/>
            <a:ext cx="938400" cy="0"/>
          </a:xfrm>
          <a:prstGeom prst="straightConnector1">
            <a:avLst/>
          </a:prstGeom>
          <a:noFill/>
          <a:ln w="9525" cap="flat" cmpd="sng">
            <a:solidFill>
              <a:srgbClr val="FAC63F"/>
            </a:solidFill>
            <a:prstDash val="solid"/>
            <a:round/>
            <a:headEnd type="none" w="med" len="med"/>
            <a:tailEnd type="stealth" w="med" len="med"/>
          </a:ln>
        </p:spPr>
      </p:cxnSp>
      <p:grpSp>
        <p:nvGrpSpPr>
          <p:cNvPr id="13" name="Google Shape;1189;p30">
            <a:extLst>
              <a:ext uri="{FF2B5EF4-FFF2-40B4-BE49-F238E27FC236}">
                <a16:creationId xmlns:a16="http://schemas.microsoft.com/office/drawing/2014/main" id="{17F5DC72-4893-28A4-B3C6-ED259434E528}"/>
              </a:ext>
            </a:extLst>
          </p:cNvPr>
          <p:cNvGrpSpPr/>
          <p:nvPr/>
        </p:nvGrpSpPr>
        <p:grpSpPr>
          <a:xfrm>
            <a:off x="3537734" y="1581438"/>
            <a:ext cx="346347" cy="339623"/>
            <a:chOff x="1490050" y="3805975"/>
            <a:chExt cx="491900" cy="482350"/>
          </a:xfrm>
        </p:grpSpPr>
        <p:sp>
          <p:nvSpPr>
            <p:cNvPr id="14" name="Google Shape;1190;p30">
              <a:extLst>
                <a:ext uri="{FF2B5EF4-FFF2-40B4-BE49-F238E27FC236}">
                  <a16:creationId xmlns:a16="http://schemas.microsoft.com/office/drawing/2014/main" id="{73144381-10B6-7667-5DCF-A3B318D2F6D2}"/>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5" name="Google Shape;1191;p30">
              <a:extLst>
                <a:ext uri="{FF2B5EF4-FFF2-40B4-BE49-F238E27FC236}">
                  <a16:creationId xmlns:a16="http://schemas.microsoft.com/office/drawing/2014/main" id="{08ED966A-5B36-8B22-822A-9FFFDD486CD9}"/>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6" name="Google Shape;1192;p30">
              <a:extLst>
                <a:ext uri="{FF2B5EF4-FFF2-40B4-BE49-F238E27FC236}">
                  <a16:creationId xmlns:a16="http://schemas.microsoft.com/office/drawing/2014/main" id="{AB57CD4D-1733-570E-ECAC-66641E8DD900}"/>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7" name="Google Shape;1193;p30">
              <a:extLst>
                <a:ext uri="{FF2B5EF4-FFF2-40B4-BE49-F238E27FC236}">
                  <a16:creationId xmlns:a16="http://schemas.microsoft.com/office/drawing/2014/main" id="{FCB87909-BD95-7462-CEBF-F51B72B9E620}"/>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grpSp>
      <p:grpSp>
        <p:nvGrpSpPr>
          <p:cNvPr id="18" name="Google Shape;1194;p30">
            <a:extLst>
              <a:ext uri="{FF2B5EF4-FFF2-40B4-BE49-F238E27FC236}">
                <a16:creationId xmlns:a16="http://schemas.microsoft.com/office/drawing/2014/main" id="{11B204FF-BF69-0C38-7142-15A15914265E}"/>
              </a:ext>
            </a:extLst>
          </p:cNvPr>
          <p:cNvGrpSpPr/>
          <p:nvPr/>
        </p:nvGrpSpPr>
        <p:grpSpPr>
          <a:xfrm>
            <a:off x="1503661" y="1581610"/>
            <a:ext cx="339253" cy="339253"/>
            <a:chOff x="5049725" y="3806450"/>
            <a:chExt cx="481825" cy="481825"/>
          </a:xfrm>
        </p:grpSpPr>
        <p:sp>
          <p:nvSpPr>
            <p:cNvPr id="19" name="Google Shape;1195;p30">
              <a:extLst>
                <a:ext uri="{FF2B5EF4-FFF2-40B4-BE49-F238E27FC236}">
                  <a16:creationId xmlns:a16="http://schemas.microsoft.com/office/drawing/2014/main" id="{AE83395C-449E-A85C-61D2-5FA609372888}"/>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20" name="Google Shape;1196;p30">
              <a:extLst>
                <a:ext uri="{FF2B5EF4-FFF2-40B4-BE49-F238E27FC236}">
                  <a16:creationId xmlns:a16="http://schemas.microsoft.com/office/drawing/2014/main" id="{20EDBF83-0373-F9F0-2D9F-4EA4CC282DC0}"/>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21" name="Google Shape;1197;p30">
              <a:extLst>
                <a:ext uri="{FF2B5EF4-FFF2-40B4-BE49-F238E27FC236}">
                  <a16:creationId xmlns:a16="http://schemas.microsoft.com/office/drawing/2014/main" id="{FD9151FE-9AAA-B163-358E-84F6E514CA5E}"/>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grpSp>
      <p:sp>
        <p:nvSpPr>
          <p:cNvPr id="22" name="Google Shape;1198;p30">
            <a:extLst>
              <a:ext uri="{FF2B5EF4-FFF2-40B4-BE49-F238E27FC236}">
                <a16:creationId xmlns:a16="http://schemas.microsoft.com/office/drawing/2014/main" id="{380CF83E-6814-15E2-8965-1D9870CFB869}"/>
              </a:ext>
            </a:extLst>
          </p:cNvPr>
          <p:cNvSpPr/>
          <p:nvPr/>
        </p:nvSpPr>
        <p:spPr>
          <a:xfrm>
            <a:off x="5616043" y="1565333"/>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3" name="TextBox 22">
            <a:extLst>
              <a:ext uri="{FF2B5EF4-FFF2-40B4-BE49-F238E27FC236}">
                <a16:creationId xmlns:a16="http://schemas.microsoft.com/office/drawing/2014/main" id="{AADA23D5-C86B-81AF-5BA0-E93D6DB48213}"/>
              </a:ext>
            </a:extLst>
          </p:cNvPr>
          <p:cNvSpPr txBox="1"/>
          <p:nvPr/>
        </p:nvSpPr>
        <p:spPr>
          <a:xfrm>
            <a:off x="147670" y="2430355"/>
            <a:ext cx="2458172" cy="1200329"/>
          </a:xfrm>
          <a:prstGeom prst="rect">
            <a:avLst/>
          </a:prstGeom>
          <a:noFill/>
        </p:spPr>
        <p:txBody>
          <a:bodyPr wrap="square">
            <a:spAutoFit/>
          </a:bodyPr>
          <a:lstStyle/>
          <a:p>
            <a:pPr algn="ctr"/>
            <a:r>
              <a:rPr lang="vi-VN" sz="2400">
                <a:solidFill>
                  <a:schemeClr val="bg1"/>
                </a:solidFill>
                <a:latin typeface="+mj-lt"/>
              </a:rPr>
              <a:t>Chỉ ra biểu hiện của thể thơ thể hiện trong VB</a:t>
            </a:r>
            <a:endParaRPr lang="en-US" sz="2400">
              <a:solidFill>
                <a:schemeClr val="bg1"/>
              </a:solidFill>
              <a:latin typeface="+mj-lt"/>
            </a:endParaRPr>
          </a:p>
        </p:txBody>
      </p:sp>
      <p:sp>
        <p:nvSpPr>
          <p:cNvPr id="24" name="TextBox 23">
            <a:extLst>
              <a:ext uri="{FF2B5EF4-FFF2-40B4-BE49-F238E27FC236}">
                <a16:creationId xmlns:a16="http://schemas.microsoft.com/office/drawing/2014/main" id="{8AEF961A-A29E-0632-E406-4D6B6A12D046}"/>
              </a:ext>
            </a:extLst>
          </p:cNvPr>
          <p:cNvSpPr txBox="1"/>
          <p:nvPr/>
        </p:nvSpPr>
        <p:spPr>
          <a:xfrm>
            <a:off x="2562428" y="2460088"/>
            <a:ext cx="2682277" cy="2677656"/>
          </a:xfrm>
          <a:prstGeom prst="rect">
            <a:avLst/>
          </a:prstGeom>
          <a:noFill/>
        </p:spPr>
        <p:txBody>
          <a:bodyPr wrap="square">
            <a:spAutoFit/>
          </a:bodyPr>
          <a:lstStyle/>
          <a:p>
            <a:pPr algn="ctr"/>
            <a:r>
              <a:rPr lang="vi-VN" sz="2400">
                <a:solidFill>
                  <a:schemeClr val="bg1"/>
                </a:solidFill>
                <a:latin typeface="+mj-lt"/>
              </a:rPr>
              <a:t>Xác định được biện pháp tu từ và tác dụng trong câu thơ hoặc trong cặp câu để suy luận được yếu tố trào phúng trong bài thơ</a:t>
            </a:r>
            <a:endParaRPr lang="en-US" sz="2400">
              <a:solidFill>
                <a:schemeClr val="bg1"/>
              </a:solidFill>
              <a:latin typeface="+mj-lt"/>
            </a:endParaRPr>
          </a:p>
        </p:txBody>
      </p:sp>
      <p:sp>
        <p:nvSpPr>
          <p:cNvPr id="25" name="TextBox 24">
            <a:extLst>
              <a:ext uri="{FF2B5EF4-FFF2-40B4-BE49-F238E27FC236}">
                <a16:creationId xmlns:a16="http://schemas.microsoft.com/office/drawing/2014/main" id="{87A32DB4-94C0-77C1-38BD-DB9771F50B54}"/>
              </a:ext>
            </a:extLst>
          </p:cNvPr>
          <p:cNvSpPr txBox="1"/>
          <p:nvPr/>
        </p:nvSpPr>
        <p:spPr>
          <a:xfrm>
            <a:off x="5201291" y="2411413"/>
            <a:ext cx="2028518" cy="1569660"/>
          </a:xfrm>
          <a:prstGeom prst="rect">
            <a:avLst/>
          </a:prstGeom>
          <a:noFill/>
        </p:spPr>
        <p:txBody>
          <a:bodyPr wrap="square">
            <a:spAutoFit/>
          </a:bodyPr>
          <a:lstStyle/>
          <a:p>
            <a:pPr algn="ctr" defTabSz="685800">
              <a:buClrTx/>
            </a:pPr>
            <a:r>
              <a:rPr lang="vi-VN" sz="2400">
                <a:solidFill>
                  <a:schemeClr val="bg1"/>
                </a:solidFill>
                <a:latin typeface="+mj-lt"/>
              </a:rPr>
              <a:t>Nhận biết được thái độ, dụng ý của tác giả</a:t>
            </a:r>
            <a:endParaRPr lang="en-US" sz="3200" kern="1200">
              <a:solidFill>
                <a:schemeClr val="bg1"/>
              </a:solidFill>
              <a:latin typeface="+mj-lt"/>
              <a:ea typeface="+mn-ea"/>
              <a:cs typeface="Times New Roman" panose="02020603050405020304" pitchFamily="18" charset="0"/>
            </a:endParaRPr>
          </a:p>
        </p:txBody>
      </p:sp>
      <p:grpSp>
        <p:nvGrpSpPr>
          <p:cNvPr id="26" name="Google Shape;1132;p30">
            <a:extLst>
              <a:ext uri="{FF2B5EF4-FFF2-40B4-BE49-F238E27FC236}">
                <a16:creationId xmlns:a16="http://schemas.microsoft.com/office/drawing/2014/main" id="{5F4E5472-87FC-181C-1DC9-B04308CDACF7}"/>
              </a:ext>
            </a:extLst>
          </p:cNvPr>
          <p:cNvGrpSpPr/>
          <p:nvPr/>
        </p:nvGrpSpPr>
        <p:grpSpPr>
          <a:xfrm>
            <a:off x="7311631" y="1885030"/>
            <a:ext cx="1653170" cy="3098942"/>
            <a:chOff x="6619909" y="1003710"/>
            <a:chExt cx="2066897" cy="3728305"/>
          </a:xfrm>
        </p:grpSpPr>
        <p:grpSp>
          <p:nvGrpSpPr>
            <p:cNvPr id="27" name="Google Shape;1133;p30">
              <a:extLst>
                <a:ext uri="{FF2B5EF4-FFF2-40B4-BE49-F238E27FC236}">
                  <a16:creationId xmlns:a16="http://schemas.microsoft.com/office/drawing/2014/main" id="{594CF9DC-5BF4-29F3-2A78-FF00526C13EA}"/>
                </a:ext>
              </a:extLst>
            </p:cNvPr>
            <p:cNvGrpSpPr/>
            <p:nvPr/>
          </p:nvGrpSpPr>
          <p:grpSpPr>
            <a:xfrm>
              <a:off x="6619909" y="1003710"/>
              <a:ext cx="2066897" cy="3728305"/>
              <a:chOff x="1104525" y="1174875"/>
              <a:chExt cx="1972042" cy="3557203"/>
            </a:xfrm>
          </p:grpSpPr>
          <p:sp>
            <p:nvSpPr>
              <p:cNvPr id="29" name="Google Shape;1134;p30">
                <a:extLst>
                  <a:ext uri="{FF2B5EF4-FFF2-40B4-BE49-F238E27FC236}">
                    <a16:creationId xmlns:a16="http://schemas.microsoft.com/office/drawing/2014/main" id="{615A215A-79BF-FE38-921D-F34A17D54466}"/>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0" name="Google Shape;1135;p30">
                <a:extLst>
                  <a:ext uri="{FF2B5EF4-FFF2-40B4-BE49-F238E27FC236}">
                    <a16:creationId xmlns:a16="http://schemas.microsoft.com/office/drawing/2014/main" id="{2B373833-D409-A01C-7FC0-28D159FA8441}"/>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1136;p30">
                <a:extLst>
                  <a:ext uri="{FF2B5EF4-FFF2-40B4-BE49-F238E27FC236}">
                    <a16:creationId xmlns:a16="http://schemas.microsoft.com/office/drawing/2014/main" id="{2EF9068B-FC6B-9BBF-1374-059E48C01A31}"/>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1137;p30">
                <a:extLst>
                  <a:ext uri="{FF2B5EF4-FFF2-40B4-BE49-F238E27FC236}">
                    <a16:creationId xmlns:a16="http://schemas.microsoft.com/office/drawing/2014/main" id="{A5D71093-230A-C70A-1513-50B2E9C68737}"/>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1138;p30">
                <a:extLst>
                  <a:ext uri="{FF2B5EF4-FFF2-40B4-BE49-F238E27FC236}">
                    <a16:creationId xmlns:a16="http://schemas.microsoft.com/office/drawing/2014/main" id="{8C547A46-4C29-8CD7-1EBE-E73F7A2BA136}"/>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4" name="Google Shape;1139;p30">
                <a:extLst>
                  <a:ext uri="{FF2B5EF4-FFF2-40B4-BE49-F238E27FC236}">
                    <a16:creationId xmlns:a16="http://schemas.microsoft.com/office/drawing/2014/main" id="{605FC69C-6628-7127-7249-40DF6306B641}"/>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5" name="Google Shape;1140;p30">
                <a:extLst>
                  <a:ext uri="{FF2B5EF4-FFF2-40B4-BE49-F238E27FC236}">
                    <a16:creationId xmlns:a16="http://schemas.microsoft.com/office/drawing/2014/main" id="{961E8A57-6AE3-871C-6D16-4A4DB1B5FD79}"/>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1141;p30">
                <a:extLst>
                  <a:ext uri="{FF2B5EF4-FFF2-40B4-BE49-F238E27FC236}">
                    <a16:creationId xmlns:a16="http://schemas.microsoft.com/office/drawing/2014/main" id="{07DEA806-EB3A-6E8E-0155-368E98F01DF1}"/>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7" name="Google Shape;1142;p30">
                <a:extLst>
                  <a:ext uri="{FF2B5EF4-FFF2-40B4-BE49-F238E27FC236}">
                    <a16:creationId xmlns:a16="http://schemas.microsoft.com/office/drawing/2014/main" id="{ABD146F6-17C2-BA1B-3049-5B6A7EF45F99}"/>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8" name="Google Shape;1143;p30">
                <a:extLst>
                  <a:ext uri="{FF2B5EF4-FFF2-40B4-BE49-F238E27FC236}">
                    <a16:creationId xmlns:a16="http://schemas.microsoft.com/office/drawing/2014/main" id="{34DA6900-24BD-4FE0-84F4-57074733C2F4}"/>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1144;p30">
                <a:extLst>
                  <a:ext uri="{FF2B5EF4-FFF2-40B4-BE49-F238E27FC236}">
                    <a16:creationId xmlns:a16="http://schemas.microsoft.com/office/drawing/2014/main" id="{FABC5064-1BC3-E75D-2DD1-49DA4C3DE285}"/>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1145;p30">
                <a:extLst>
                  <a:ext uri="{FF2B5EF4-FFF2-40B4-BE49-F238E27FC236}">
                    <a16:creationId xmlns:a16="http://schemas.microsoft.com/office/drawing/2014/main" id="{1E6F6C0E-4771-820E-B0BC-C183367ED2C0}"/>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1146;p30">
                <a:extLst>
                  <a:ext uri="{FF2B5EF4-FFF2-40B4-BE49-F238E27FC236}">
                    <a16:creationId xmlns:a16="http://schemas.microsoft.com/office/drawing/2014/main" id="{818B704F-7A4B-A364-4F46-7FAF63EB6EFD}"/>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1147;p30">
                <a:extLst>
                  <a:ext uri="{FF2B5EF4-FFF2-40B4-BE49-F238E27FC236}">
                    <a16:creationId xmlns:a16="http://schemas.microsoft.com/office/drawing/2014/main" id="{0E1AA0C6-5668-FF6C-8051-3BCCFDC00631}"/>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1148;p30">
                <a:extLst>
                  <a:ext uri="{FF2B5EF4-FFF2-40B4-BE49-F238E27FC236}">
                    <a16:creationId xmlns:a16="http://schemas.microsoft.com/office/drawing/2014/main" id="{3CAE37D9-7EB5-D65E-E702-E67F7301D93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1149;p30">
                <a:extLst>
                  <a:ext uri="{FF2B5EF4-FFF2-40B4-BE49-F238E27FC236}">
                    <a16:creationId xmlns:a16="http://schemas.microsoft.com/office/drawing/2014/main" id="{40F6743A-1147-EF81-C15B-4BABF4703949}"/>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1150;p30">
                <a:extLst>
                  <a:ext uri="{FF2B5EF4-FFF2-40B4-BE49-F238E27FC236}">
                    <a16:creationId xmlns:a16="http://schemas.microsoft.com/office/drawing/2014/main" id="{D5F975D5-5228-4A48-4653-5CEE241A38F1}"/>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6" name="Google Shape;1151;p30">
                <a:extLst>
                  <a:ext uri="{FF2B5EF4-FFF2-40B4-BE49-F238E27FC236}">
                    <a16:creationId xmlns:a16="http://schemas.microsoft.com/office/drawing/2014/main" id="{7417B31A-61B9-0FA0-BD7C-9BF7F8B768EF}"/>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7" name="Google Shape;1152;p30">
                <a:extLst>
                  <a:ext uri="{FF2B5EF4-FFF2-40B4-BE49-F238E27FC236}">
                    <a16:creationId xmlns:a16="http://schemas.microsoft.com/office/drawing/2014/main" id="{B3BCB58E-98E5-A3E7-3DFE-F7238403D7F8}"/>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1153;p30">
                <a:extLst>
                  <a:ext uri="{FF2B5EF4-FFF2-40B4-BE49-F238E27FC236}">
                    <a16:creationId xmlns:a16="http://schemas.microsoft.com/office/drawing/2014/main" id="{289632B1-0F3B-1249-476D-D228A1834FC3}"/>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1154;p30">
                <a:extLst>
                  <a:ext uri="{FF2B5EF4-FFF2-40B4-BE49-F238E27FC236}">
                    <a16:creationId xmlns:a16="http://schemas.microsoft.com/office/drawing/2014/main" id="{A43A6987-A501-F6B0-332F-38500384B472}"/>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1155;p30">
                <a:extLst>
                  <a:ext uri="{FF2B5EF4-FFF2-40B4-BE49-F238E27FC236}">
                    <a16:creationId xmlns:a16="http://schemas.microsoft.com/office/drawing/2014/main" id="{F3A30B35-3DF4-1F3C-7E1D-6029250B648C}"/>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1156;p30">
                <a:extLst>
                  <a:ext uri="{FF2B5EF4-FFF2-40B4-BE49-F238E27FC236}">
                    <a16:creationId xmlns:a16="http://schemas.microsoft.com/office/drawing/2014/main" id="{6DFD2218-251A-F423-9ED0-958ECAB314F3}"/>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1157;p30">
                <a:extLst>
                  <a:ext uri="{FF2B5EF4-FFF2-40B4-BE49-F238E27FC236}">
                    <a16:creationId xmlns:a16="http://schemas.microsoft.com/office/drawing/2014/main" id="{5BBD6051-52AB-C8B6-772C-FC137EB38693}"/>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1158;p30">
                <a:extLst>
                  <a:ext uri="{FF2B5EF4-FFF2-40B4-BE49-F238E27FC236}">
                    <a16:creationId xmlns:a16="http://schemas.microsoft.com/office/drawing/2014/main" id="{62A7E542-6008-4684-F3C7-F791D696E8AE}"/>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1159;p30">
                <a:extLst>
                  <a:ext uri="{FF2B5EF4-FFF2-40B4-BE49-F238E27FC236}">
                    <a16:creationId xmlns:a16="http://schemas.microsoft.com/office/drawing/2014/main" id="{EF499A02-7AA3-06B5-6E6F-29212229A71F}"/>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5" name="Google Shape;1160;p30">
                <a:extLst>
                  <a:ext uri="{FF2B5EF4-FFF2-40B4-BE49-F238E27FC236}">
                    <a16:creationId xmlns:a16="http://schemas.microsoft.com/office/drawing/2014/main" id="{91224D16-4535-A78D-C757-81B2A4B0F800}"/>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6" name="Google Shape;1161;p30">
                <a:extLst>
                  <a:ext uri="{FF2B5EF4-FFF2-40B4-BE49-F238E27FC236}">
                    <a16:creationId xmlns:a16="http://schemas.microsoft.com/office/drawing/2014/main" id="{3FC51DB9-65A5-7AD4-5E09-BB1AE1DD56CB}"/>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1162;p30">
                <a:extLst>
                  <a:ext uri="{FF2B5EF4-FFF2-40B4-BE49-F238E27FC236}">
                    <a16:creationId xmlns:a16="http://schemas.microsoft.com/office/drawing/2014/main" id="{02B0CF7D-8AC5-3430-06A5-F27C80A05CBC}"/>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1163;p30">
                <a:extLst>
                  <a:ext uri="{FF2B5EF4-FFF2-40B4-BE49-F238E27FC236}">
                    <a16:creationId xmlns:a16="http://schemas.microsoft.com/office/drawing/2014/main" id="{8466CE2D-833E-BBB3-45D8-BA118FAD0C18}"/>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1164;p30">
                <a:extLst>
                  <a:ext uri="{FF2B5EF4-FFF2-40B4-BE49-F238E27FC236}">
                    <a16:creationId xmlns:a16="http://schemas.microsoft.com/office/drawing/2014/main" id="{7A2D31A4-9620-489D-9848-2BC155A5C967}"/>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1165;p30">
                <a:extLst>
                  <a:ext uri="{FF2B5EF4-FFF2-40B4-BE49-F238E27FC236}">
                    <a16:creationId xmlns:a16="http://schemas.microsoft.com/office/drawing/2014/main" id="{5C52CD3F-57C9-2BEA-E994-4BC010028127}"/>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1166;p30">
                <a:extLst>
                  <a:ext uri="{FF2B5EF4-FFF2-40B4-BE49-F238E27FC236}">
                    <a16:creationId xmlns:a16="http://schemas.microsoft.com/office/drawing/2014/main" id="{31D5C102-DCBB-7020-D836-6F486A9C8CB7}"/>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1167;p30">
                <a:extLst>
                  <a:ext uri="{FF2B5EF4-FFF2-40B4-BE49-F238E27FC236}">
                    <a16:creationId xmlns:a16="http://schemas.microsoft.com/office/drawing/2014/main" id="{93F5E2FB-929F-2FF2-32A2-0DA3E8468E36}"/>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1168;p30">
                <a:extLst>
                  <a:ext uri="{FF2B5EF4-FFF2-40B4-BE49-F238E27FC236}">
                    <a16:creationId xmlns:a16="http://schemas.microsoft.com/office/drawing/2014/main" id="{4E95370B-9726-DCAC-E928-0257AE4815D8}"/>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1169;p30">
                <a:extLst>
                  <a:ext uri="{FF2B5EF4-FFF2-40B4-BE49-F238E27FC236}">
                    <a16:creationId xmlns:a16="http://schemas.microsoft.com/office/drawing/2014/main" id="{C333725E-5913-CB48-046F-29B9059DB35E}"/>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1170;p30">
                <a:extLst>
                  <a:ext uri="{FF2B5EF4-FFF2-40B4-BE49-F238E27FC236}">
                    <a16:creationId xmlns:a16="http://schemas.microsoft.com/office/drawing/2014/main" id="{D78FD9DB-E06C-B7F0-C684-5BB879248BB4}"/>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1171;p30">
                <a:extLst>
                  <a:ext uri="{FF2B5EF4-FFF2-40B4-BE49-F238E27FC236}">
                    <a16:creationId xmlns:a16="http://schemas.microsoft.com/office/drawing/2014/main" id="{81424AB6-1418-C1C3-146B-835C81346ACE}"/>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1172;p30">
                <a:extLst>
                  <a:ext uri="{FF2B5EF4-FFF2-40B4-BE49-F238E27FC236}">
                    <a16:creationId xmlns:a16="http://schemas.microsoft.com/office/drawing/2014/main" id="{649EBE9C-CB2F-9D27-6C80-809B956700CC}"/>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1173;p30">
                <a:extLst>
                  <a:ext uri="{FF2B5EF4-FFF2-40B4-BE49-F238E27FC236}">
                    <a16:creationId xmlns:a16="http://schemas.microsoft.com/office/drawing/2014/main" id="{5D5E41AC-7657-5317-2076-1BA9060009F6}"/>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9" name="Google Shape;1174;p30">
                <a:extLst>
                  <a:ext uri="{FF2B5EF4-FFF2-40B4-BE49-F238E27FC236}">
                    <a16:creationId xmlns:a16="http://schemas.microsoft.com/office/drawing/2014/main" id="{5AA1BA9D-BDF6-57F8-8B57-CA212D41429B}"/>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1175;p30">
                <a:extLst>
                  <a:ext uri="{FF2B5EF4-FFF2-40B4-BE49-F238E27FC236}">
                    <a16:creationId xmlns:a16="http://schemas.microsoft.com/office/drawing/2014/main" id="{7F9F25FF-8BF9-5E18-4918-C54BB62B5E9F}"/>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1" name="Google Shape;1176;p30">
                <a:extLst>
                  <a:ext uri="{FF2B5EF4-FFF2-40B4-BE49-F238E27FC236}">
                    <a16:creationId xmlns:a16="http://schemas.microsoft.com/office/drawing/2014/main" id="{2881DDB8-FF19-502D-C355-F60F7FEC8A14}"/>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2" name="Google Shape;1177;p30">
                <a:extLst>
                  <a:ext uri="{FF2B5EF4-FFF2-40B4-BE49-F238E27FC236}">
                    <a16:creationId xmlns:a16="http://schemas.microsoft.com/office/drawing/2014/main" id="{B9110A03-3178-BB54-B247-B87E2E381EE3}"/>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3" name="Google Shape;1178;p30">
                <a:extLst>
                  <a:ext uri="{FF2B5EF4-FFF2-40B4-BE49-F238E27FC236}">
                    <a16:creationId xmlns:a16="http://schemas.microsoft.com/office/drawing/2014/main" id="{64F0DB0D-283A-F8F6-12C0-940787018611}"/>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1179;p30">
                <a:extLst>
                  <a:ext uri="{FF2B5EF4-FFF2-40B4-BE49-F238E27FC236}">
                    <a16:creationId xmlns:a16="http://schemas.microsoft.com/office/drawing/2014/main" id="{46E07B84-D480-A322-475E-1F948FAD7F3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1180;p30">
                <a:extLst>
                  <a:ext uri="{FF2B5EF4-FFF2-40B4-BE49-F238E27FC236}">
                    <a16:creationId xmlns:a16="http://schemas.microsoft.com/office/drawing/2014/main" id="{739BDB32-F5DA-A769-A143-75AC70BDDBDF}"/>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1181;p30">
                <a:extLst>
                  <a:ext uri="{FF2B5EF4-FFF2-40B4-BE49-F238E27FC236}">
                    <a16:creationId xmlns:a16="http://schemas.microsoft.com/office/drawing/2014/main" id="{79533256-3278-16D6-F685-971FCB95A2A3}"/>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1182;p30">
                <a:extLst>
                  <a:ext uri="{FF2B5EF4-FFF2-40B4-BE49-F238E27FC236}">
                    <a16:creationId xmlns:a16="http://schemas.microsoft.com/office/drawing/2014/main" id="{3D6A924F-FA6D-9AE7-2E08-2704D1780A8A}"/>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1183;p30">
                <a:extLst>
                  <a:ext uri="{FF2B5EF4-FFF2-40B4-BE49-F238E27FC236}">
                    <a16:creationId xmlns:a16="http://schemas.microsoft.com/office/drawing/2014/main" id="{A66A44B6-3B46-5612-9A5B-35910330A09C}"/>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1184;p30">
                <a:extLst>
                  <a:ext uri="{FF2B5EF4-FFF2-40B4-BE49-F238E27FC236}">
                    <a16:creationId xmlns:a16="http://schemas.microsoft.com/office/drawing/2014/main" id="{41DEFA0F-0F42-E865-25D3-5A19241F3112}"/>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28" name="Google Shape;1185;p30">
              <a:extLst>
                <a:ext uri="{FF2B5EF4-FFF2-40B4-BE49-F238E27FC236}">
                  <a16:creationId xmlns:a16="http://schemas.microsoft.com/office/drawing/2014/main" id="{F391BEEC-1773-E762-71EA-DA460BEB3613}"/>
                </a:ext>
              </a:extLst>
            </p:cNvPr>
            <p:cNvSpPr/>
            <p:nvPr/>
          </p:nvSpPr>
          <p:spPr>
            <a:xfrm>
              <a:off x="6876601" y="2173494"/>
              <a:ext cx="285900" cy="285900"/>
            </a:xfrm>
            <a:prstGeom prst="ellipse">
              <a:avLst/>
            </a:pr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Tree>
    <p:extLst>
      <p:ext uri="{BB962C8B-B14F-4D97-AF65-F5344CB8AC3E}">
        <p14:creationId xmlns:p14="http://schemas.microsoft.com/office/powerpoint/2010/main" val="127309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22" grpId="0" animBg="1"/>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a:t>
            </a:r>
            <a:r>
              <a:rPr lang="en" sz="5400" b="1">
                <a:latin typeface="Times New Roman" panose="02020603050405020304" pitchFamily="18" charset="0"/>
                <a:cs typeface="Times New Roman" panose="02020603050405020304" pitchFamily="18" charset="0"/>
              </a:rPr>
              <a:t>oạt động luyện tập</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82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1828800" y="3053627"/>
            <a:ext cx="5443869" cy="1546577"/>
          </a:xfrm>
          <a:prstGeom prst="rect">
            <a:avLst/>
          </a:prstGeom>
          <a:noFill/>
        </p:spPr>
        <p:txBody>
          <a:bodyPr wrap="square" lIns="68580" tIns="34290" rIns="68580" bIns="34290">
            <a:spAutoFit/>
          </a:bodyPr>
          <a:lstStyle/>
          <a:p>
            <a:pPr algn="ctr" defTabSz="685800">
              <a:buClrTx/>
            </a:pPr>
            <a:r>
              <a:rPr lang="en-US" sz="4800" b="1" kern="1200"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4800" b="1" kern="1200"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4800" b="1" kern="1200"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685800">
              <a:buClrTx/>
            </a:pPr>
            <a:r>
              <a:rPr lang="en-US" sz="4800" b="1" kern="1200"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pic>
        <p:nvPicPr>
          <p:cNvPr id="9" name="Picture 8">
            <a:hlinkClick r:id="rId8"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4610" y="3796715"/>
            <a:ext cx="1476884" cy="1307705"/>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316" y="3412633"/>
            <a:ext cx="1545470" cy="1037934"/>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5.55556E-7 4.19753E-6 L 5.55556E-7 -0.07223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3" y="697988"/>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0" y="313906"/>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050" y="697987"/>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756" y="313905"/>
            <a:ext cx="1545470" cy="1037934"/>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9106" y="697987"/>
            <a:ext cx="1476884" cy="1307705"/>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4813" y="313905"/>
            <a:ext cx="1545470" cy="1037934"/>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2455" y="697987"/>
            <a:ext cx="1476884" cy="1307705"/>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8161" y="313904"/>
            <a:ext cx="1545470" cy="1037934"/>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218" y="697986"/>
            <a:ext cx="1476884" cy="1307705"/>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924" y="313904"/>
            <a:ext cx="1545470" cy="1037934"/>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50049" y="3137810"/>
            <a:ext cx="1476884" cy="1307705"/>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15756" y="2753728"/>
            <a:ext cx="1545470" cy="1037934"/>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24812" y="3137809"/>
            <a:ext cx="1476884" cy="1307705"/>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90518" y="2753727"/>
            <a:ext cx="1545470" cy="1037934"/>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433867" y="3137808"/>
            <a:ext cx="1476884" cy="1307705"/>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99573" y="2753726"/>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
        <p:nvSpPr>
          <p:cNvPr id="2" name="Rectangle: Rounded Corners 1">
            <a:hlinkClick r:id="rId29" action="ppaction://hlinksldjump"/>
            <a:extLst>
              <a:ext uri="{FF2B5EF4-FFF2-40B4-BE49-F238E27FC236}">
                <a16:creationId xmlns:a16="http://schemas.microsoft.com/office/drawing/2014/main" id="{AF1E61AF-3395-8E85-32C1-9381C58CDB78}"/>
              </a:ext>
            </a:extLst>
          </p:cNvPr>
          <p:cNvSpPr/>
          <p:nvPr/>
        </p:nvSpPr>
        <p:spPr>
          <a:xfrm>
            <a:off x="7909822" y="4319648"/>
            <a:ext cx="1233376" cy="4119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Vận dụng</a:t>
            </a: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Hoạt</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động</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mở</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đầu</a:t>
            </a:r>
            <a:endParaRPr lang="en-US" sz="3600" b="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grpSp>
        <p:nvGrpSpPr>
          <p:cNvPr id="2" name="Google Shape;2136;p40">
            <a:extLst>
              <a:ext uri="{FF2B5EF4-FFF2-40B4-BE49-F238E27FC236}">
                <a16:creationId xmlns:a16="http://schemas.microsoft.com/office/drawing/2014/main" id="{243797D6-D8C8-8640-7B73-ED130C4E5623}"/>
              </a:ext>
            </a:extLst>
          </p:cNvPr>
          <p:cNvGrpSpPr/>
          <p:nvPr/>
        </p:nvGrpSpPr>
        <p:grpSpPr>
          <a:xfrm>
            <a:off x="2836216" y="1597108"/>
            <a:ext cx="6079878" cy="627300"/>
            <a:chOff x="3233738" y="1396088"/>
            <a:chExt cx="6079878" cy="627300"/>
          </a:xfrm>
        </p:grpSpPr>
        <p:sp>
          <p:nvSpPr>
            <p:cNvPr id="3" name="Google Shape;2137;p40">
              <a:extLst>
                <a:ext uri="{FF2B5EF4-FFF2-40B4-BE49-F238E27FC236}">
                  <a16:creationId xmlns:a16="http://schemas.microsoft.com/office/drawing/2014/main" id="{C4120A64-1FFC-F858-2BE2-206056D8A6D3}"/>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01</a:t>
              </a:r>
              <a:endParaRPr kumimoji="0"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 name="Google Shape;2139;p40">
              <a:extLst>
                <a:ext uri="{FF2B5EF4-FFF2-40B4-BE49-F238E27FC236}">
                  <a16:creationId xmlns:a16="http://schemas.microsoft.com/office/drawing/2014/main" id="{339DDA65-90AA-EA42-6BE7-A0CA23193E51}"/>
                </a:ext>
              </a:extLst>
            </p:cNvPr>
            <p:cNvSpPr txBox="1"/>
            <p:nvPr/>
          </p:nvSpPr>
          <p:spPr>
            <a:xfrm>
              <a:off x="4015216" y="1425243"/>
              <a:ext cx="5298400"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dirty="0">
                  <a:solidFill>
                    <a:schemeClr val="bg1"/>
                  </a:solidFill>
                  <a:latin typeface="Times New Roman" panose="02020603050405020304" pitchFamily="18" charset="0"/>
                  <a:ea typeface="Calibri" panose="020F0502020204030204" pitchFamily="34" charset="0"/>
                </a:rPr>
                <a:t>N</a:t>
              </a:r>
              <a:r>
                <a:rPr lang="vi-VN" sz="3200" kern="0" dirty="0">
                  <a:solidFill>
                    <a:schemeClr val="bg1"/>
                  </a:solidFill>
                  <a:effectLst/>
                  <a:latin typeface="Times New Roman" panose="02020603050405020304" pitchFamily="18" charset="0"/>
                  <a:ea typeface="Calibri" panose="020F0502020204030204" pitchFamily="34" charset="0"/>
                </a:rPr>
                <a:t>hiều nước thuộc các đại lục Âu, Á, Phi, Mỹ</a:t>
              </a:r>
              <a:endParaRPr kumimoji="0" lang="en-US" sz="4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5" name="Google Shape;2141;p40">
            <a:extLst>
              <a:ext uri="{FF2B5EF4-FFF2-40B4-BE49-F238E27FC236}">
                <a16:creationId xmlns:a16="http://schemas.microsoft.com/office/drawing/2014/main" id="{0EB45BF8-8942-E25C-F2BC-82CF2DF2DF7A}"/>
              </a:ext>
            </a:extLst>
          </p:cNvPr>
          <p:cNvGrpSpPr/>
          <p:nvPr/>
        </p:nvGrpSpPr>
        <p:grpSpPr>
          <a:xfrm>
            <a:off x="2836216" y="2815811"/>
            <a:ext cx="6201458" cy="627300"/>
            <a:chOff x="3233738" y="2614791"/>
            <a:chExt cx="6201458" cy="627300"/>
          </a:xfrm>
        </p:grpSpPr>
        <p:sp>
          <p:nvSpPr>
            <p:cNvPr id="7" name="Google Shape;2142;p40">
              <a:extLst>
                <a:ext uri="{FF2B5EF4-FFF2-40B4-BE49-F238E27FC236}">
                  <a16:creationId xmlns:a16="http://schemas.microsoft.com/office/drawing/2014/main" id="{2D5C0427-D3AD-DC33-F415-82C0ED7310F7}"/>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02</a:t>
              </a:r>
              <a:endParaRPr kumimoji="0"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 name="Google Shape;2144;p40">
              <a:extLst>
                <a:ext uri="{FF2B5EF4-FFF2-40B4-BE49-F238E27FC236}">
                  <a16:creationId xmlns:a16="http://schemas.microsoft.com/office/drawing/2014/main" id="{C98C7407-6555-AAC0-6001-C421B46E01DC}"/>
                </a:ext>
              </a:extLst>
            </p:cNvPr>
            <p:cNvSpPr txBox="1"/>
            <p:nvPr/>
          </p:nvSpPr>
          <p:spPr>
            <a:xfrm>
              <a:off x="4015216" y="2847441"/>
              <a:ext cx="5419980"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dirty="0">
                  <a:solidFill>
                    <a:schemeClr val="bg1"/>
                  </a:solidFill>
                  <a:latin typeface="Times New Roman" panose="02020603050405020304" pitchFamily="18" charset="0"/>
                  <a:ea typeface="Calibri" panose="020F0502020204030204" pitchFamily="34" charset="0"/>
                </a:rPr>
                <a:t>D</a:t>
              </a:r>
              <a:r>
                <a:rPr lang="vi-VN" sz="3200" kern="0" dirty="0">
                  <a:solidFill>
                    <a:schemeClr val="bg1"/>
                  </a:solidFill>
                  <a:effectLst/>
                  <a:latin typeface="Times New Roman" panose="02020603050405020304" pitchFamily="18" charset="0"/>
                  <a:ea typeface="Calibri" panose="020F0502020204030204" pitchFamily="34" charset="0"/>
                </a:rPr>
                <a:t>ừng chân khảo sát khá lâu ở 3 nước đế quốc lớn nhất thời đó là Mỹ, Anh và Pháp</a:t>
              </a:r>
              <a:endParaRPr kumimoji="0" lang="en-US" sz="4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oogle Shape;2146;p40">
            <a:extLst>
              <a:ext uri="{FF2B5EF4-FFF2-40B4-BE49-F238E27FC236}">
                <a16:creationId xmlns:a16="http://schemas.microsoft.com/office/drawing/2014/main" id="{FA219AB8-6574-A735-753E-1BA615C81842}"/>
              </a:ext>
            </a:extLst>
          </p:cNvPr>
          <p:cNvGrpSpPr/>
          <p:nvPr/>
        </p:nvGrpSpPr>
        <p:grpSpPr>
          <a:xfrm>
            <a:off x="2836216" y="4034570"/>
            <a:ext cx="5470577" cy="1108930"/>
            <a:chOff x="3233738" y="3833550"/>
            <a:chExt cx="5470577" cy="1108930"/>
          </a:xfrm>
        </p:grpSpPr>
        <p:sp>
          <p:nvSpPr>
            <p:cNvPr id="11" name="Google Shape;2147;p40">
              <a:extLst>
                <a:ext uri="{FF2B5EF4-FFF2-40B4-BE49-F238E27FC236}">
                  <a16:creationId xmlns:a16="http://schemas.microsoft.com/office/drawing/2014/main" id="{C2D1C4F1-446F-9202-2400-DB3EF1A6D2B2}"/>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51265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03</a:t>
              </a:r>
              <a:endParaRPr kumimoji="0" sz="2000" b="1" i="0" u="none" strike="noStrike" kern="0" cap="none" spc="0" normalizeH="0" baseline="0" noProof="0">
                <a:ln>
                  <a:noFill/>
                </a:ln>
                <a:solidFill>
                  <a:srgbClr val="51265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2" name="Google Shape;2149;p40">
              <a:extLst>
                <a:ext uri="{FF2B5EF4-FFF2-40B4-BE49-F238E27FC236}">
                  <a16:creationId xmlns:a16="http://schemas.microsoft.com/office/drawing/2014/main" id="{BE5ED2ED-FC44-EF42-832B-A257D871BA77}"/>
                </a:ext>
              </a:extLst>
            </p:cNvPr>
            <p:cNvSpPr txBox="1"/>
            <p:nvPr/>
          </p:nvSpPr>
          <p:spPr>
            <a:xfrm>
              <a:off x="4015216" y="4610680"/>
              <a:ext cx="4689099" cy="331800"/>
            </a:xfrm>
            <a:prstGeom prst="rect">
              <a:avLst/>
            </a:prstGeom>
            <a:noFill/>
            <a:ln>
              <a:noFill/>
            </a:ln>
          </p:spPr>
          <p:txBody>
            <a:bodyPr spcFirstLastPara="1" wrap="square" lIns="91425" tIns="91425" rIns="91425" bIns="91425" anchor="ctr" anchorCtr="0">
              <a:noAutofit/>
            </a:bodyPr>
            <a:lstStyle/>
            <a:p>
              <a:pPr algn="just">
                <a:lnSpc>
                  <a:spcPct val="150000"/>
                </a:lnSpc>
                <a:spcAft>
                  <a:spcPts val="8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 Xô.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en-US" sz="7200" b="0" i="0" u="none" strike="noStrike" kern="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3" name="Google Shape;2151;p40">
            <a:extLst>
              <a:ext uri="{FF2B5EF4-FFF2-40B4-BE49-F238E27FC236}">
                <a16:creationId xmlns:a16="http://schemas.microsoft.com/office/drawing/2014/main" id="{11F58AD5-3569-8C87-AF4B-E3B0D0EB3C39}"/>
              </a:ext>
            </a:extLst>
          </p:cNvPr>
          <p:cNvCxnSpPr>
            <a:endCxn id="3" idx="2"/>
          </p:cNvCxnSpPr>
          <p:nvPr/>
        </p:nvCxnSpPr>
        <p:spPr>
          <a:xfrm rot="10800000" flipH="1">
            <a:off x="1882866" y="1910870"/>
            <a:ext cx="953400" cy="12186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cxnSp>
        <p:nvCxnSpPr>
          <p:cNvPr id="14" name="Google Shape;2152;p40">
            <a:extLst>
              <a:ext uri="{FF2B5EF4-FFF2-40B4-BE49-F238E27FC236}">
                <a16:creationId xmlns:a16="http://schemas.microsoft.com/office/drawing/2014/main" id="{DAEDE3C9-574F-B3CC-B2DD-14E29C763D75}"/>
              </a:ext>
            </a:extLst>
          </p:cNvPr>
          <p:cNvCxnSpPr>
            <a:endCxn id="7" idx="2"/>
          </p:cNvCxnSpPr>
          <p:nvPr/>
        </p:nvCxnSpPr>
        <p:spPr>
          <a:xfrm>
            <a:off x="1882866" y="3129470"/>
            <a:ext cx="953400" cy="6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cxnSp>
        <p:nvCxnSpPr>
          <p:cNvPr id="15" name="Google Shape;2153;p40">
            <a:extLst>
              <a:ext uri="{FF2B5EF4-FFF2-40B4-BE49-F238E27FC236}">
                <a16:creationId xmlns:a16="http://schemas.microsoft.com/office/drawing/2014/main" id="{4E024AD0-FC11-6B77-8108-1071ADA17DF5}"/>
              </a:ext>
            </a:extLst>
          </p:cNvPr>
          <p:cNvCxnSpPr>
            <a:endCxn id="11" idx="2"/>
          </p:cNvCxnSpPr>
          <p:nvPr/>
        </p:nvCxnSpPr>
        <p:spPr>
          <a:xfrm>
            <a:off x="1882866" y="3129470"/>
            <a:ext cx="953400" cy="12189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pic>
        <p:nvPicPr>
          <p:cNvPr id="20" name="Picture 19">
            <a:extLst>
              <a:ext uri="{FF2B5EF4-FFF2-40B4-BE49-F238E27FC236}">
                <a16:creationId xmlns:a16="http://schemas.microsoft.com/office/drawing/2014/main" id="{4B1AACFE-0D42-B5EF-0BA2-F74B353F92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20" b="98400" l="1480" r="45820">
                        <a14:foregroundMark x1="17280" y1="18613" x2="23020" y2="39067"/>
                        <a14:foregroundMark x1="12320" y1="44240" x2="15740" y2="52507"/>
                        <a14:foregroundMark x1="15740" y1="52507" x2="15740" y2="52507"/>
                        <a14:foregroundMark x1="33560" y1="12400" x2="39460" y2="48373"/>
                        <a14:foregroundMark x1="39460" y1="48373" x2="39460" y2="48373"/>
                        <a14:foregroundMark x1="39760" y1="18187" x2="40700" y2="47120"/>
                        <a14:foregroundMark x1="40700" y1="47120" x2="40700" y2="47120"/>
                        <a14:foregroundMark x1="44720" y1="25413" x2="43480" y2="56027"/>
                        <a14:foregroundMark x1="43480" y1="56027" x2="43480" y2="56027"/>
                        <a14:foregroundMark x1="27200" y1="9520" x2="29220" y2="10747"/>
                        <a14:foregroundMark x1="45660" y1="28320" x2="45820" y2="52293"/>
                        <a14:foregroundMark x1="20700" y1="74000" x2="22720" y2="76480"/>
                        <a14:foregroundMark x1="2720" y1="87040" x2="12180" y2="98400"/>
                        <a14:foregroundMark x1="12180" y1="98400" x2="12180" y2="98400"/>
                        <a14:foregroundMark x1="1480" y1="85387" x2="3020" y2="85787"/>
                        <a14:foregroundMark x1="43340" y1="18800" x2="43340" y2="18800"/>
                        <a14:foregroundMark x1="43960" y1="19440" x2="43960" y2="19440"/>
                      </a14:backgroundRemoval>
                    </a14:imgEffect>
                  </a14:imgLayer>
                </a14:imgProps>
              </a:ext>
            </a:extLst>
          </a:blip>
          <a:srcRect t="4134" r="53869" b="7028"/>
          <a:stretch/>
        </p:blipFill>
        <p:spPr>
          <a:xfrm>
            <a:off x="-239147" y="1909615"/>
            <a:ext cx="2238156" cy="3232630"/>
          </a:xfrm>
          <a:prstGeom prst="rect">
            <a:avLst/>
          </a:prstGeom>
        </p:spPr>
      </p:pic>
    </p:spTree>
    <p:extLst>
      <p:ext uri="{BB962C8B-B14F-4D97-AF65-F5344CB8AC3E}">
        <p14:creationId xmlns:p14="http://schemas.microsoft.com/office/powerpoint/2010/main" val="902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7"/>
            <a:ext cx="7217228" cy="19346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kern="1200" dirty="0" err="1">
                <a:solidFill>
                  <a:schemeClr val="tx1"/>
                </a:solidFill>
                <a:latin typeface="Times New Roman" pitchFamily="18" charset="0"/>
                <a:ea typeface="Tahoma" panose="020B0604030504040204" pitchFamily="34" charset="0"/>
                <a:cs typeface="Times New Roman" pitchFamily="18" charset="0"/>
              </a:rPr>
              <a:t>Hộp</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1</a:t>
            </a:r>
            <a:r>
              <a:rPr lang="en-US" sz="2400" b="1" kern="1200">
                <a:solidFill>
                  <a:schemeClr val="tx1"/>
                </a:solidFill>
                <a:latin typeface="Times New Roman" pitchFamily="18" charset="0"/>
                <a:ea typeface="Tahoma" panose="020B0604030504040204" pitchFamily="34" charset="0"/>
                <a:cs typeface="Times New Roman" pitchFamily="18" charset="0"/>
              </a:rPr>
              <a:t>: </a:t>
            </a:r>
            <a:r>
              <a:rPr lang="vi-VN" sz="2400">
                <a:solidFill>
                  <a:schemeClr val="tx1"/>
                </a:solidFill>
                <a:latin typeface="Times New Roman" panose="02020603050405020304" pitchFamily="18" charset="0"/>
                <a:cs typeface="Times New Roman" panose="02020603050405020304" pitchFamily="18" charset="0"/>
              </a:rPr>
              <a:t> Bài thơ Lai Tân thuộc thể thơ nào?</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Thất ngôn tứ tuyệt</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Thất ngôn bát cú</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D.Tự do</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92998" y="2298843"/>
            <a:ext cx="5149318" cy="6105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40670"/>
            <a:ext cx="8166900" cy="21598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Times New Roman" panose="02020603050405020304" pitchFamily="18" charset="0"/>
              <a:cs typeface="Times New Roman" panose="02020603050405020304" pitchFamily="18" charset="0"/>
            </a:endParaRPr>
          </a:p>
          <a:p>
            <a:r>
              <a:rPr lang="en-US" sz="2800" b="1">
                <a:solidFill>
                  <a:schemeClr val="tx1"/>
                </a:solidFill>
                <a:latin typeface="Times New Roman" panose="02020603050405020304" pitchFamily="18" charset="0"/>
                <a:cs typeface="Times New Roman" panose="02020603050405020304" pitchFamily="18" charset="0"/>
              </a:rPr>
              <a:t>Hộp quà số</a:t>
            </a:r>
            <a:r>
              <a:rPr lang="vi-VN" sz="2800" b="1">
                <a:solidFill>
                  <a:schemeClr val="tx1"/>
                </a:solidFill>
                <a:latin typeface="Times New Roman" panose="02020603050405020304" pitchFamily="18" charset="0"/>
                <a:cs typeface="Times New Roman" panose="02020603050405020304" pitchFamily="18" charset="0"/>
              </a:rPr>
              <a:t> 2</a:t>
            </a:r>
            <a:r>
              <a:rPr lang="vi-VN" sz="2800">
                <a:solidFill>
                  <a:schemeClr val="tx1"/>
                </a:solidFill>
                <a:latin typeface="Times New Roman" panose="02020603050405020304" pitchFamily="18" charset="0"/>
                <a:cs typeface="Times New Roman" panose="02020603050405020304" pitchFamily="18" charset="0"/>
              </a:rPr>
              <a:t>: Bài thơ Lai Tân được viết bằng chữ</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A. Chữ Quốc ngữ</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B. Chữ Trung Quốc</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C. Chữ Nôm</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D. Chữ Hán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0626" y="2314193"/>
            <a:ext cx="6738852" cy="5528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mj-lt"/>
              </a:rPr>
              <a:t>D. Chữ Hán</a:t>
            </a:r>
            <a:endParaRPr lang="en-US" sz="32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7906869" cy="19608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Cảnh trưởng ở trong bài thơ có hành động gì?</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Ăn tiền của cấp dưới</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Ăn tiền phạm nhân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Ăn tiền của nhà giam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Ăn tiền của người thân phạm nhân</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2294368"/>
            <a:ext cx="6738852" cy="48835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mj-lt"/>
              </a:rPr>
              <a:t>B. Ăn tiền phạm nhân</a:t>
            </a:r>
            <a:endParaRPr lang="en-US" sz="24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7800305" cy="195747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quà số 4: </a:t>
            </a:r>
            <a:r>
              <a:rPr lang="vi-VN" sz="2400">
                <a:solidFill>
                  <a:schemeClr val="tx1"/>
                </a:solidFill>
                <a:latin typeface="Times New Roman" panose="02020603050405020304" pitchFamily="18" charset="0"/>
                <a:cs typeface="Times New Roman" panose="02020603050405020304" pitchFamily="18" charset="0"/>
              </a:rPr>
              <a:t>Tác giả có thái độ gì trước cảnh ở Lai Tân?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Thái độ mỉa mai, châm biếm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Thái độ thương cảm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Không có thái độ gì</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Thái độ tán thành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281931"/>
            <a:ext cx="6738852" cy="5796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A. Thái độ mỉa mai, châm biếm.</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8762999" cy="20487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itchFamily="18" charset="0"/>
              <a:ea typeface="Tahoma" panose="020B0604030504040204" pitchFamily="34" charset="0"/>
              <a:cs typeface="Times New Roman" pitchFamily="18" charset="0"/>
            </a:endParaRPr>
          </a:p>
          <a:p>
            <a:endParaRPr lang="en-US" sz="2400" b="1" kern="1200">
              <a:solidFill>
                <a:schemeClr val="tx1"/>
              </a:solidFill>
              <a:latin typeface="Times New Roman" pitchFamily="18" charset="0"/>
              <a:ea typeface="Tahoma" panose="020B0604030504040204" pitchFamily="34" charset="0"/>
              <a:cs typeface="Times New Roman" pitchFamily="18" charset="0"/>
            </a:endParaRPr>
          </a:p>
          <a:p>
            <a:r>
              <a:rPr lang="en-US" sz="2400" b="1" kern="1200">
                <a:solidFill>
                  <a:schemeClr val="tx1"/>
                </a:solidFill>
                <a:latin typeface="Times New Roman" pitchFamily="18" charset="0"/>
                <a:ea typeface="Tahoma" panose="020B0604030504040204" pitchFamily="34" charset="0"/>
                <a:cs typeface="Times New Roman" pitchFamily="18" charset="0"/>
              </a:rPr>
              <a:t>Hộp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5</a:t>
            </a:r>
            <a:r>
              <a:rPr lang="en-US" sz="2400" b="1" kern="1200">
                <a:solidFill>
                  <a:schemeClr val="tx1"/>
                </a:solidFill>
                <a:latin typeface="Times New Roman" pitchFamily="18" charset="0"/>
                <a:ea typeface="Tahoma" panose="020B0604030504040204" pitchFamily="34" charset="0"/>
                <a:cs typeface="Times New Roman" pitchFamily="18" charset="0"/>
              </a:rPr>
              <a:t>: </a:t>
            </a:r>
            <a:r>
              <a:rPr lang="vi-VN" sz="2400">
                <a:solidFill>
                  <a:schemeClr val="tx1"/>
                </a:solidFill>
                <a:latin typeface="Times New Roman" panose="02020603050405020304" pitchFamily="18" charset="0"/>
                <a:cs typeface="Times New Roman" panose="02020603050405020304" pitchFamily="18" charset="0"/>
              </a:rPr>
              <a:t>Ban trưởng, Cảnh trưởng, Huyện trưởng đại diện cho</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Người của giặc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Người quản lí</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Người đứng đầu</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Bộ máy chính quyền của giặc</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78663"/>
            <a:ext cx="6738852" cy="48835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Người đứng đầu</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0999" y="206827"/>
            <a:ext cx="8425505" cy="19695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6</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Bài thơ đã cho ta thấy một cảnh tượng bất bình là:</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A. Những người đứng đầu vô cớ đánh đập phạm nhân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B. Phạm nhân này bắt nạt phạm nhân khác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C. Những phạm nhân coi nhà giam như nhà mình</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D. Những người đứng đầu mặc sức lộng hành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53071"/>
            <a:ext cx="6738852" cy="6140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D. Những người đứng đầu mặc sức lộng hành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58274" y="206828"/>
            <a:ext cx="7906869" cy="18699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7</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Mức độ mỉa mai của tác giả theo mức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Tăng xong giảm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Giảm dần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Tăng dần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Giảm nhanh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01129"/>
            <a:ext cx="6738852" cy="5796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Tăng dần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43544" y="123693"/>
            <a:ext cx="8763000" cy="19937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dirty="0">
              <a:solidFill>
                <a:schemeClr val="tx1"/>
              </a:solidFill>
              <a:latin typeface="Times New Roman" pitchFamily="18" charset="0"/>
              <a:ea typeface="Tahoma" panose="020B0604030504040204" pitchFamily="34" charset="0"/>
              <a:cs typeface="Times New Roman" pitchFamily="18" charset="0"/>
            </a:endParaRPr>
          </a:p>
          <a:p>
            <a:endParaRPr lang="en-US" sz="2400" b="1" kern="1200" dirty="0">
              <a:solidFill>
                <a:schemeClr val="tx1"/>
              </a:solidFill>
              <a:latin typeface="Times New Roman" pitchFamily="18" charset="0"/>
              <a:ea typeface="Tahoma" panose="020B0604030504040204" pitchFamily="34" charset="0"/>
              <a:cs typeface="Times New Roman" pitchFamily="18" charset="0"/>
            </a:endParaRPr>
          </a:p>
          <a:p>
            <a:r>
              <a:rPr lang="en-US" sz="2400" b="1" kern="1200" dirty="0" err="1">
                <a:solidFill>
                  <a:schemeClr val="tx1"/>
                </a:solidFill>
                <a:latin typeface="Times New Roman" pitchFamily="18" charset="0"/>
                <a:ea typeface="Tahoma" panose="020B0604030504040204" pitchFamily="34" charset="0"/>
                <a:cs typeface="Times New Roman" pitchFamily="18" charset="0"/>
              </a:rPr>
              <a:t>Hộp</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8: </a:t>
            </a:r>
            <a:r>
              <a:rPr lang="vi-VN" sz="2400" dirty="0">
                <a:solidFill>
                  <a:schemeClr val="tx1"/>
                </a:solidFill>
                <a:latin typeface="Times New Roman" panose="02020603050405020304" pitchFamily="18" charset="0"/>
                <a:cs typeface="Times New Roman" panose="02020603050405020304" pitchFamily="18" charset="0"/>
              </a:rPr>
              <a:t>Ý nào sau đây không đúng khi nói về bài thơ Lai Tân:</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A. Lối viết tự sự kết hợp miêu tả giản dị, chân thật</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B. Giọng điệu thản nhiên, đả kích; châm biếm sâu cay</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C. Viết theo thể thơ thất ngôn bát cú Đường luật</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D. Là bài thơ số 96 trong tập thơ Nhật kí trong tù</a:t>
            </a:r>
            <a:endParaRPr lang="en-US" sz="2400" dirty="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26797" y="2310813"/>
            <a:ext cx="6738852" cy="6105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Viết theo thể thơ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a:t>
            </a:r>
            <a:r>
              <a:rPr lang="en" sz="5400" b="1">
                <a:latin typeface="Times New Roman" panose="02020603050405020304" pitchFamily="18" charset="0"/>
                <a:cs typeface="Times New Roman" panose="02020603050405020304" pitchFamily="18" charset="0"/>
              </a:rPr>
              <a:t>oạt động vận dụng</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0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76"/>
          <p:cNvSpPr txBox="1">
            <a:spLocks noGrp="1"/>
          </p:cNvSpPr>
          <p:nvPr>
            <p:ph type="title"/>
          </p:nvPr>
        </p:nvSpPr>
        <p:spPr>
          <a:xfrm>
            <a:off x="1219434" y="380535"/>
            <a:ext cx="4171273" cy="3532245"/>
          </a:xfrm>
          <a:prstGeom prst="rect">
            <a:avLst/>
          </a:prstGeom>
        </p:spPr>
        <p:txBody>
          <a:bodyPr spcFirstLastPara="1" wrap="square" lIns="91425" tIns="91425" rIns="91425" bIns="91425" anchor="t" anchorCtr="0">
            <a:noAutofit/>
          </a:bodyPr>
          <a:lstStyle/>
          <a:p>
            <a:pPr algn="just">
              <a:lnSpc>
                <a:spcPct val="100000"/>
              </a:lnSpc>
              <a:spcAft>
                <a:spcPts val="800"/>
              </a:spcAft>
            </a:pPr>
            <a:r>
              <a:rPr lang="vi-VN" sz="30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7 – 9 câu) làm rõ chất trào phúng nhẹ nhàng mà sâu cay của bài thơ Lai Tân qua lời nhận xét: “Trời đất Lai Tân vẫn thái bình”.</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F7E192D-E88A-3BB6-CF8B-15498BB07A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20" b="98400" l="1480" r="45820">
                        <a14:foregroundMark x1="17280" y1="18613" x2="23020" y2="39067"/>
                        <a14:foregroundMark x1="12320" y1="44240" x2="15740" y2="52507"/>
                        <a14:foregroundMark x1="15740" y1="52507" x2="15740" y2="52507"/>
                        <a14:foregroundMark x1="33560" y1="12400" x2="39460" y2="48373"/>
                        <a14:foregroundMark x1="39460" y1="48373" x2="39460" y2="48373"/>
                        <a14:foregroundMark x1="39760" y1="18187" x2="40700" y2="47120"/>
                        <a14:foregroundMark x1="40700" y1="47120" x2="40700" y2="47120"/>
                        <a14:foregroundMark x1="44720" y1="25413" x2="43480" y2="56027"/>
                        <a14:foregroundMark x1="43480" y1="56027" x2="43480" y2="56027"/>
                        <a14:foregroundMark x1="27200" y1="9520" x2="29220" y2="10747"/>
                        <a14:foregroundMark x1="45660" y1="28320" x2="45820" y2="52293"/>
                        <a14:foregroundMark x1="20700" y1="74000" x2="22720" y2="76480"/>
                        <a14:foregroundMark x1="2720" y1="87040" x2="12180" y2="98400"/>
                        <a14:foregroundMark x1="12180" y1="98400" x2="12180" y2="98400"/>
                        <a14:foregroundMark x1="1480" y1="85387" x2="3020" y2="85787"/>
                        <a14:foregroundMark x1="43340" y1="18800" x2="43340" y2="18800"/>
                        <a14:foregroundMark x1="43960" y1="19440" x2="43960" y2="19440"/>
                      </a14:backgroundRemoval>
                    </a14:imgEffect>
                  </a14:imgLayer>
                </a14:imgProps>
              </a:ext>
            </a:extLst>
          </a:blip>
          <a:srcRect t="4134" r="50891" b="10262"/>
          <a:stretch/>
        </p:blipFill>
        <p:spPr>
          <a:xfrm>
            <a:off x="-239147" y="3009897"/>
            <a:ext cx="1632012" cy="2133604"/>
          </a:xfrm>
          <a:prstGeom prst="rect">
            <a:avLst/>
          </a:prstGeom>
        </p:spPr>
      </p:pic>
      <p:sp>
        <p:nvSpPr>
          <p:cNvPr id="5" name="Google Shape;206;p4">
            <a:extLst>
              <a:ext uri="{FF2B5EF4-FFF2-40B4-BE49-F238E27FC236}">
                <a16:creationId xmlns:a16="http://schemas.microsoft.com/office/drawing/2014/main" id="{A6C8EC16-5D38-0023-C9B5-16641913D89B}"/>
              </a:ext>
            </a:extLst>
          </p:cNvPr>
          <p:cNvSpPr/>
          <p:nvPr/>
        </p:nvSpPr>
        <p:spPr>
          <a:xfrm>
            <a:off x="867562" y="4126158"/>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3;p4">
            <a:extLst>
              <a:ext uri="{FF2B5EF4-FFF2-40B4-BE49-F238E27FC236}">
                <a16:creationId xmlns:a16="http://schemas.microsoft.com/office/drawing/2014/main" id="{63292B40-4348-F1F9-7FCB-AB083056D5EF}"/>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7DF97ED2-A65A-7B2F-964C-D54B979D3889}"/>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AD56347C-85B1-9AB8-28D6-A57BE1C6B7A9}"/>
              </a:ext>
            </a:extLst>
          </p:cNvPr>
          <p:cNvSpPr/>
          <p:nvPr/>
        </p:nvSpPr>
        <p:spPr>
          <a:xfrm>
            <a:off x="6423357" y="2119355"/>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722;p32">
            <a:extLst>
              <a:ext uri="{FF2B5EF4-FFF2-40B4-BE49-F238E27FC236}">
                <a16:creationId xmlns:a16="http://schemas.microsoft.com/office/drawing/2014/main" id="{C64E9ECC-90F5-604A-6A1C-88C8C1C7F350}"/>
              </a:ext>
            </a:extLst>
          </p:cNvPr>
          <p:cNvGrpSpPr/>
          <p:nvPr/>
        </p:nvGrpSpPr>
        <p:grpSpPr>
          <a:xfrm rot="5400000">
            <a:off x="559872" y="526118"/>
            <a:ext cx="596110" cy="723014"/>
            <a:chOff x="465956" y="2021470"/>
            <a:chExt cx="542507" cy="836323"/>
          </a:xfrm>
        </p:grpSpPr>
        <p:sp>
          <p:nvSpPr>
            <p:cNvPr id="10" name="Google Shape;1723;p32">
              <a:extLst>
                <a:ext uri="{FF2B5EF4-FFF2-40B4-BE49-F238E27FC236}">
                  <a16:creationId xmlns:a16="http://schemas.microsoft.com/office/drawing/2014/main" id="{EDE2B75C-3F8C-A48E-D68B-03CCFD0B44B9}"/>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 name="Google Shape;1724;p32">
              <a:extLst>
                <a:ext uri="{FF2B5EF4-FFF2-40B4-BE49-F238E27FC236}">
                  <a16:creationId xmlns:a16="http://schemas.microsoft.com/office/drawing/2014/main" id="{A071AD79-09C3-F314-27EE-C8D3E65805EC}"/>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 name="Google Shape;1725;p32">
              <a:extLst>
                <a:ext uri="{FF2B5EF4-FFF2-40B4-BE49-F238E27FC236}">
                  <a16:creationId xmlns:a16="http://schemas.microsoft.com/office/drawing/2014/main" id="{9A483F72-217D-DEDF-D06D-538BF1E5F6A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 name="Google Shape;1726;p32">
              <a:extLst>
                <a:ext uri="{FF2B5EF4-FFF2-40B4-BE49-F238E27FC236}">
                  <a16:creationId xmlns:a16="http://schemas.microsoft.com/office/drawing/2014/main" id="{DB1CC731-2671-A9C9-A095-CE3B8ECB582C}"/>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1727;p32">
              <a:extLst>
                <a:ext uri="{FF2B5EF4-FFF2-40B4-BE49-F238E27FC236}">
                  <a16:creationId xmlns:a16="http://schemas.microsoft.com/office/drawing/2014/main" id="{3C7CD227-DF76-32D7-3DA8-AACE1274F54D}"/>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1728;p32">
              <a:extLst>
                <a:ext uri="{FF2B5EF4-FFF2-40B4-BE49-F238E27FC236}">
                  <a16:creationId xmlns:a16="http://schemas.microsoft.com/office/drawing/2014/main" id="{2146F4A6-67B8-23A0-2029-5C9C4EA3F302}"/>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1729;p32">
              <a:extLst>
                <a:ext uri="{FF2B5EF4-FFF2-40B4-BE49-F238E27FC236}">
                  <a16:creationId xmlns:a16="http://schemas.microsoft.com/office/drawing/2014/main" id="{32880209-FFC9-147A-6535-FAB0697D58B9}"/>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1730;p32">
              <a:extLst>
                <a:ext uri="{FF2B5EF4-FFF2-40B4-BE49-F238E27FC236}">
                  <a16:creationId xmlns:a16="http://schemas.microsoft.com/office/drawing/2014/main" id="{170B0F3B-BBEC-3003-FD59-CF541E806056}"/>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64"/>
                                        </p:tgtEl>
                                        <p:attrNameLst>
                                          <p:attrName>style.visibility</p:attrName>
                                        </p:attrNameLst>
                                      </p:cBhvr>
                                      <p:to>
                                        <p:strVal val="visible"/>
                                      </p:to>
                                    </p:set>
                                    <p:animEffect transition="in" filter="fade">
                                      <p:cBhvr>
                                        <p:cTn id="12" dur="1000"/>
                                        <p:tgtEl>
                                          <p:spTgt spid="1464"/>
                                        </p:tgtEl>
                                      </p:cBhvr>
                                    </p:animEffect>
                                    <p:anim calcmode="lin" valueType="num">
                                      <p:cBhvr>
                                        <p:cTn id="13" dur="1000" fill="hold"/>
                                        <p:tgtEl>
                                          <p:spTgt spid="1464"/>
                                        </p:tgtEl>
                                        <p:attrNameLst>
                                          <p:attrName>ppt_x</p:attrName>
                                        </p:attrNameLst>
                                      </p:cBhvr>
                                      <p:tavLst>
                                        <p:tav tm="0">
                                          <p:val>
                                            <p:strVal val="#ppt_x"/>
                                          </p:val>
                                        </p:tav>
                                        <p:tav tm="100000">
                                          <p:val>
                                            <p:strVal val="#ppt_x"/>
                                          </p:val>
                                        </p:tav>
                                      </p:tavLst>
                                    </p:anim>
                                    <p:anim calcmode="lin" valueType="num">
                                      <p:cBhvr>
                                        <p:cTn id="14" dur="1000" fill="hold"/>
                                        <p:tgtEl>
                                          <p:spTgt spid="1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pic>
        <p:nvPicPr>
          <p:cNvPr id="2" name="图片 1" descr="微信截图_20220503125252">
            <a:extLst>
              <a:ext uri="{FF2B5EF4-FFF2-40B4-BE49-F238E27FC236}">
                <a16:creationId xmlns:a16="http://schemas.microsoft.com/office/drawing/2014/main" id="{E5F8598A-3075-070C-4FEA-5BB3F7EA1F7C}"/>
              </a:ext>
            </a:extLst>
          </p:cNvPr>
          <p:cNvPicPr>
            <a:picLocks noChangeAspect="1"/>
          </p:cNvPicPr>
          <p:nvPr/>
        </p:nvPicPr>
        <p:blipFill>
          <a:blip r:embed="rId4"/>
          <a:stretch>
            <a:fillRect/>
          </a:stretch>
        </p:blipFill>
        <p:spPr>
          <a:xfrm flipH="1">
            <a:off x="122208" y="2994020"/>
            <a:ext cx="4024902" cy="2149480"/>
          </a:xfrm>
          <a:prstGeom prst="rect">
            <a:avLst/>
          </a:prstGeom>
        </p:spPr>
      </p:pic>
      <p:pic>
        <p:nvPicPr>
          <p:cNvPr id="3" name="图片 2">
            <a:extLst>
              <a:ext uri="{FF2B5EF4-FFF2-40B4-BE49-F238E27FC236}">
                <a16:creationId xmlns:a16="http://schemas.microsoft.com/office/drawing/2014/main" id="{6C70F376-D504-321B-78D7-824D419A1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3629" y="702479"/>
            <a:ext cx="5199017" cy="3734112"/>
          </a:xfrm>
          <a:prstGeom prst="rect">
            <a:avLst/>
          </a:prstGeom>
        </p:spPr>
      </p:pic>
      <p:sp>
        <p:nvSpPr>
          <p:cNvPr id="4" name="文本框 5">
            <a:extLst>
              <a:ext uri="{FF2B5EF4-FFF2-40B4-BE49-F238E27FC236}">
                <a16:creationId xmlns:a16="http://schemas.microsoft.com/office/drawing/2014/main" id="{164113F4-F197-CF0E-0C1E-E465CBB44F68}"/>
              </a:ext>
            </a:extLst>
          </p:cNvPr>
          <p:cNvSpPr txBox="1"/>
          <p:nvPr/>
        </p:nvSpPr>
        <p:spPr>
          <a:xfrm>
            <a:off x="4890567" y="1202796"/>
            <a:ext cx="2971639" cy="20621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Hãy nêu tên một số bài thơ của Hồ Chí Minh </a:t>
            </a:r>
            <a:endParaRPr lang="en-US" sz="3200" i="1">
              <a:solidFill>
                <a:schemeClr val="bg1"/>
              </a:solidFill>
              <a:latin typeface="+mj-lt"/>
            </a:endParaRPr>
          </a:p>
          <a:p>
            <a:pPr algn="ctr"/>
            <a:r>
              <a:rPr lang="vi-VN" sz="3200" i="1">
                <a:solidFill>
                  <a:schemeClr val="bg1"/>
                </a:solidFill>
                <a:latin typeface="+mj-lt"/>
              </a:rPr>
              <a:t>mà em biết</a:t>
            </a:r>
            <a:endParaRPr lang="en-US" sz="3440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1284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i="1">
                <a:solidFill>
                  <a:schemeClr val="tx1"/>
                </a:solidFill>
                <a:latin typeface="Times New Roman" panose="02020603050405020304" pitchFamily="18" charset="0"/>
                <a:cs typeface="Times New Roman" panose="02020603050405020304" pitchFamily="18" charset="0"/>
              </a:rPr>
              <a:t>Bảng kiểm đánh giá đoạn văn</a:t>
            </a:r>
            <a:endParaRPr lang="en-US" sz="5400" b="1" i="1">
              <a:solidFill>
                <a:schemeClr val="tx1"/>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266421A-6762-3E69-88E5-37AC00B12342}"/>
              </a:ext>
            </a:extLst>
          </p:cNvPr>
          <p:cNvGraphicFramePr>
            <a:graphicFrameLocks noGrp="1"/>
          </p:cNvGraphicFramePr>
          <p:nvPr>
            <p:extLst>
              <p:ext uri="{D42A27DB-BD31-4B8C-83A1-F6EECF244321}">
                <p14:modId xmlns:p14="http://schemas.microsoft.com/office/powerpoint/2010/main" val="3505427355"/>
              </p:ext>
            </p:extLst>
          </p:nvPr>
        </p:nvGraphicFramePr>
        <p:xfrm>
          <a:off x="708600" y="812283"/>
          <a:ext cx="7726799" cy="4023360"/>
        </p:xfrm>
        <a:graphic>
          <a:graphicData uri="http://schemas.openxmlformats.org/drawingml/2006/table">
            <a:tbl>
              <a:tblPr firstRow="1" firstCol="1" bandRow="1">
                <a:tableStyleId>{E8034E78-7F5D-4C2E-B375-FC64B27BC917}</a:tableStyleId>
              </a:tblPr>
              <a:tblGrid>
                <a:gridCol w="1088302">
                  <a:extLst>
                    <a:ext uri="{9D8B030D-6E8A-4147-A177-3AD203B41FA5}">
                      <a16:colId xmlns:a16="http://schemas.microsoft.com/office/drawing/2014/main" val="76275108"/>
                    </a:ext>
                  </a:extLst>
                </a:gridCol>
                <a:gridCol w="5415991">
                  <a:extLst>
                    <a:ext uri="{9D8B030D-6E8A-4147-A177-3AD203B41FA5}">
                      <a16:colId xmlns:a16="http://schemas.microsoft.com/office/drawing/2014/main" val="3589094622"/>
                    </a:ext>
                  </a:extLst>
                </a:gridCol>
                <a:gridCol w="611253">
                  <a:extLst>
                    <a:ext uri="{9D8B030D-6E8A-4147-A177-3AD203B41FA5}">
                      <a16:colId xmlns:a16="http://schemas.microsoft.com/office/drawing/2014/main" val="1995761352"/>
                    </a:ext>
                  </a:extLst>
                </a:gridCol>
                <a:gridCol w="611253">
                  <a:extLst>
                    <a:ext uri="{9D8B030D-6E8A-4147-A177-3AD203B41FA5}">
                      <a16:colId xmlns:a16="http://schemas.microsoft.com/office/drawing/2014/main" val="2494819230"/>
                    </a:ext>
                  </a:extLst>
                </a:gridCol>
              </a:tblGrid>
              <a:tr h="354309">
                <a:tc>
                  <a:txBody>
                    <a:bodyPr/>
                    <a:lstStyle/>
                    <a:p>
                      <a:pPr algn="ctr">
                        <a:lnSpc>
                          <a:spcPct val="100000"/>
                        </a:lnSpc>
                        <a:spcAft>
                          <a:spcPts val="800"/>
                        </a:spcAft>
                      </a:pPr>
                      <a:r>
                        <a:rPr lang="vi-VN" sz="2400" b="1">
                          <a:solidFill>
                            <a:schemeClr val="accent4"/>
                          </a:solidFill>
                          <a:effectLst/>
                          <a:latin typeface="+mj-lt"/>
                        </a:rPr>
                        <a:t>Yếu tố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CĐ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823798609"/>
                  </a:ext>
                </a:extLst>
              </a:tr>
              <a:tr h="354347">
                <a:tc rowSpan="3">
                  <a:txBody>
                    <a:bodyPr/>
                    <a:lstStyle/>
                    <a:p>
                      <a:pPr algn="just">
                        <a:lnSpc>
                          <a:spcPct val="100000"/>
                        </a:lnSpc>
                        <a:spcAft>
                          <a:spcPts val="800"/>
                        </a:spcAft>
                      </a:pPr>
                      <a:r>
                        <a:rPr lang="vi-VN" sz="2400">
                          <a:solidFill>
                            <a:schemeClr val="accent4"/>
                          </a:solidFill>
                          <a:effectLst/>
                          <a:latin typeface="+mj-lt"/>
                        </a:rPr>
                        <a:t>Nội dung</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Khái quát lại nội dung bài thơ</a:t>
                      </a:r>
                      <a:r>
                        <a:rPr lang="en-US" sz="2400" dirty="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4154404500"/>
                  </a:ext>
                </a:extLst>
              </a:tr>
              <a:tr h="354347">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Phân tích cách sử dụng từ ngữ trong câu</a:t>
                      </a:r>
                      <a:r>
                        <a:rPr lang="en-US" sz="2400" dirty="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160075832"/>
                  </a:ext>
                </a:extLst>
              </a:tr>
              <a:tr h="915893">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Phân tích được tác dụng của một vài nét đặc sắc nghệ thuật, làm rõ được chất trào phúng nhẹ nhàng, sâu cay</a:t>
                      </a:r>
                      <a:r>
                        <a:rPr lang="en-US" sz="2400" dirty="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727659701"/>
                  </a:ext>
                </a:extLst>
              </a:tr>
              <a:tr h="354347">
                <a:tc rowSpan="3">
                  <a:txBody>
                    <a:bodyPr/>
                    <a:lstStyle/>
                    <a:p>
                      <a:pPr algn="just">
                        <a:lnSpc>
                          <a:spcPct val="100000"/>
                        </a:lnSpc>
                        <a:spcAft>
                          <a:spcPts val="800"/>
                        </a:spcAft>
                      </a:pPr>
                      <a:r>
                        <a:rPr lang="vi-VN" sz="2400">
                          <a:solidFill>
                            <a:schemeClr val="accent4"/>
                          </a:solidFill>
                          <a:effectLst/>
                          <a:latin typeface="+mj-lt"/>
                        </a:rPr>
                        <a:t>Hình thức</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Viết đoạn văn đảm bảo dung lượng</a:t>
                      </a:r>
                      <a:r>
                        <a:rPr lang="en-US" sz="2400" dirty="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252856608"/>
                  </a:ext>
                </a:extLst>
              </a:tr>
              <a:tr h="728711">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Các câu trong đoạn phải đúng ngữ pháp, Liên kết với nhau bằng các phương tiện phù hợp</a:t>
                      </a:r>
                      <a:r>
                        <a:rPr lang="en-US" sz="2400" dirty="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642835029"/>
                  </a:ext>
                </a:extLst>
              </a:tr>
              <a:tr h="354347">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Tránh các lỗi về chính tả và dùng từ</a:t>
                      </a:r>
                      <a:r>
                        <a:rPr lang="en-US" sz="2400" dirty="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 </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374608416"/>
                  </a:ext>
                </a:extLst>
              </a:tr>
            </a:tbl>
          </a:graphicData>
        </a:graphic>
      </p:graphicFrame>
      <p:grpSp>
        <p:nvGrpSpPr>
          <p:cNvPr id="3" name="Google Shape;7419;p83">
            <a:extLst>
              <a:ext uri="{FF2B5EF4-FFF2-40B4-BE49-F238E27FC236}">
                <a16:creationId xmlns:a16="http://schemas.microsoft.com/office/drawing/2014/main" id="{4F0FCB18-2D34-4012-36F6-50A6B012C569}"/>
              </a:ext>
            </a:extLst>
          </p:cNvPr>
          <p:cNvGrpSpPr/>
          <p:nvPr/>
        </p:nvGrpSpPr>
        <p:grpSpPr>
          <a:xfrm>
            <a:off x="7774805" y="3087611"/>
            <a:ext cx="1735901" cy="2037710"/>
            <a:chOff x="2596425" y="2304576"/>
            <a:chExt cx="1851375" cy="2107312"/>
          </a:xfrm>
        </p:grpSpPr>
        <p:sp>
          <p:nvSpPr>
            <p:cNvPr id="4" name="Google Shape;7420;p83">
              <a:extLst>
                <a:ext uri="{FF2B5EF4-FFF2-40B4-BE49-F238E27FC236}">
                  <a16:creationId xmlns:a16="http://schemas.microsoft.com/office/drawing/2014/main" id="{066160B0-D43D-900C-6769-D0E70E8C7975}"/>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7421;p83">
              <a:extLst>
                <a:ext uri="{FF2B5EF4-FFF2-40B4-BE49-F238E27FC236}">
                  <a16:creationId xmlns:a16="http://schemas.microsoft.com/office/drawing/2014/main" id="{D4B73998-970E-BC4C-B2A2-7D8183F5A661}"/>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7422;p83">
              <a:extLst>
                <a:ext uri="{FF2B5EF4-FFF2-40B4-BE49-F238E27FC236}">
                  <a16:creationId xmlns:a16="http://schemas.microsoft.com/office/drawing/2014/main" id="{D5F06DBE-7981-4EAB-D4D0-85FE8A3B3CC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7423;p83">
              <a:extLst>
                <a:ext uri="{FF2B5EF4-FFF2-40B4-BE49-F238E27FC236}">
                  <a16:creationId xmlns:a16="http://schemas.microsoft.com/office/drawing/2014/main" id="{3AAE5C76-2AA9-0981-C280-7F76450F04B4}"/>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7424;p83">
              <a:extLst>
                <a:ext uri="{FF2B5EF4-FFF2-40B4-BE49-F238E27FC236}">
                  <a16:creationId xmlns:a16="http://schemas.microsoft.com/office/drawing/2014/main" id="{DB2A6677-F726-4A69-0295-0A4984C72302}"/>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7425;p83">
              <a:extLst>
                <a:ext uri="{FF2B5EF4-FFF2-40B4-BE49-F238E27FC236}">
                  <a16:creationId xmlns:a16="http://schemas.microsoft.com/office/drawing/2014/main" id="{18C90ABA-CC9A-816B-2EA7-B279988DDD50}"/>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7426;p83">
              <a:extLst>
                <a:ext uri="{FF2B5EF4-FFF2-40B4-BE49-F238E27FC236}">
                  <a16:creationId xmlns:a16="http://schemas.microsoft.com/office/drawing/2014/main" id="{96CB69E4-3ED6-4ABA-7D11-AF03F0C55948}"/>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7427;p83">
              <a:extLst>
                <a:ext uri="{FF2B5EF4-FFF2-40B4-BE49-F238E27FC236}">
                  <a16:creationId xmlns:a16="http://schemas.microsoft.com/office/drawing/2014/main" id="{8DFD6CED-F456-88E0-FA6F-4623C9A53FAD}"/>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7428;p83">
              <a:extLst>
                <a:ext uri="{FF2B5EF4-FFF2-40B4-BE49-F238E27FC236}">
                  <a16:creationId xmlns:a16="http://schemas.microsoft.com/office/drawing/2014/main" id="{8E6E42B8-8DF3-E729-D90E-8D7639104C1B}"/>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7429;p83">
              <a:extLst>
                <a:ext uri="{FF2B5EF4-FFF2-40B4-BE49-F238E27FC236}">
                  <a16:creationId xmlns:a16="http://schemas.microsoft.com/office/drawing/2014/main" id="{6B4269A5-24C1-CA88-9E65-C076CCBA2BA9}"/>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7430;p83">
              <a:extLst>
                <a:ext uri="{FF2B5EF4-FFF2-40B4-BE49-F238E27FC236}">
                  <a16:creationId xmlns:a16="http://schemas.microsoft.com/office/drawing/2014/main" id="{E59C8AA4-3120-0F6E-2B27-82BF9E9E4286}"/>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7431;p83">
              <a:extLst>
                <a:ext uri="{FF2B5EF4-FFF2-40B4-BE49-F238E27FC236}">
                  <a16:creationId xmlns:a16="http://schemas.microsoft.com/office/drawing/2014/main" id="{2053B575-707C-FA4E-51FF-D839B5CF9D2C}"/>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7432;p83">
              <a:extLst>
                <a:ext uri="{FF2B5EF4-FFF2-40B4-BE49-F238E27FC236}">
                  <a16:creationId xmlns:a16="http://schemas.microsoft.com/office/drawing/2014/main" id="{38CDEAB3-DA90-889B-565E-107E0838B7BC}"/>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7433;p83">
              <a:extLst>
                <a:ext uri="{FF2B5EF4-FFF2-40B4-BE49-F238E27FC236}">
                  <a16:creationId xmlns:a16="http://schemas.microsoft.com/office/drawing/2014/main" id="{EC735DA8-5B5B-DA6A-0D41-9F7A8AB24027}"/>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7434;p83">
              <a:extLst>
                <a:ext uri="{FF2B5EF4-FFF2-40B4-BE49-F238E27FC236}">
                  <a16:creationId xmlns:a16="http://schemas.microsoft.com/office/drawing/2014/main" id="{71A8E923-F6DC-734C-B980-7A00D1FEBD83}"/>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7435;p83">
              <a:extLst>
                <a:ext uri="{FF2B5EF4-FFF2-40B4-BE49-F238E27FC236}">
                  <a16:creationId xmlns:a16="http://schemas.microsoft.com/office/drawing/2014/main" id="{C0475F5E-EF53-1F50-A4C5-98167A8D0BBE}"/>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436;p83">
              <a:extLst>
                <a:ext uri="{FF2B5EF4-FFF2-40B4-BE49-F238E27FC236}">
                  <a16:creationId xmlns:a16="http://schemas.microsoft.com/office/drawing/2014/main" id="{C3B92270-3683-EA2C-4CBC-4847185A8449}"/>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7437;p83">
              <a:extLst>
                <a:ext uri="{FF2B5EF4-FFF2-40B4-BE49-F238E27FC236}">
                  <a16:creationId xmlns:a16="http://schemas.microsoft.com/office/drawing/2014/main" id="{635AFCC9-5B5A-C544-70A4-FFEA56AE5404}"/>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7438;p83">
              <a:extLst>
                <a:ext uri="{FF2B5EF4-FFF2-40B4-BE49-F238E27FC236}">
                  <a16:creationId xmlns:a16="http://schemas.microsoft.com/office/drawing/2014/main" id="{F3638F43-B88B-1EBD-332C-BBCB55853456}"/>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7439;p83">
              <a:extLst>
                <a:ext uri="{FF2B5EF4-FFF2-40B4-BE49-F238E27FC236}">
                  <a16:creationId xmlns:a16="http://schemas.microsoft.com/office/drawing/2014/main" id="{9F787C43-FF13-0115-1DCD-841FE79A8D9C}"/>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7440;p83">
              <a:extLst>
                <a:ext uri="{FF2B5EF4-FFF2-40B4-BE49-F238E27FC236}">
                  <a16:creationId xmlns:a16="http://schemas.microsoft.com/office/drawing/2014/main" id="{564CCAC3-6B82-CD5B-D550-DA52BAB0F646}"/>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7441;p83">
              <a:extLst>
                <a:ext uri="{FF2B5EF4-FFF2-40B4-BE49-F238E27FC236}">
                  <a16:creationId xmlns:a16="http://schemas.microsoft.com/office/drawing/2014/main" id="{32F27925-CCC3-085E-0DA3-A8CBCB2032AB}"/>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7442;p83">
              <a:extLst>
                <a:ext uri="{FF2B5EF4-FFF2-40B4-BE49-F238E27FC236}">
                  <a16:creationId xmlns:a16="http://schemas.microsoft.com/office/drawing/2014/main" id="{D3CC750E-DD37-4E46-C8AB-9202A484023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443;p83">
              <a:extLst>
                <a:ext uri="{FF2B5EF4-FFF2-40B4-BE49-F238E27FC236}">
                  <a16:creationId xmlns:a16="http://schemas.microsoft.com/office/drawing/2014/main" id="{689A18D9-E5A1-5F77-80BD-CA096DA0EDCA}"/>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444;p83">
              <a:extLst>
                <a:ext uri="{FF2B5EF4-FFF2-40B4-BE49-F238E27FC236}">
                  <a16:creationId xmlns:a16="http://schemas.microsoft.com/office/drawing/2014/main" id="{1637401E-457A-7C06-FA39-626F65A4EEBC}"/>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445;p83">
              <a:extLst>
                <a:ext uri="{FF2B5EF4-FFF2-40B4-BE49-F238E27FC236}">
                  <a16:creationId xmlns:a16="http://schemas.microsoft.com/office/drawing/2014/main" id="{AD5CEC6F-F91C-5A62-122A-ED68216AA17B}"/>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446;p83">
              <a:extLst>
                <a:ext uri="{FF2B5EF4-FFF2-40B4-BE49-F238E27FC236}">
                  <a16:creationId xmlns:a16="http://schemas.microsoft.com/office/drawing/2014/main" id="{E63C6145-D3E3-65AC-1501-0180F370FC82}"/>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447;p83">
              <a:extLst>
                <a:ext uri="{FF2B5EF4-FFF2-40B4-BE49-F238E27FC236}">
                  <a16:creationId xmlns:a16="http://schemas.microsoft.com/office/drawing/2014/main" id="{3AF2E4CA-CD80-8F98-9D46-2D89921F13EF}"/>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448;p83">
              <a:extLst>
                <a:ext uri="{FF2B5EF4-FFF2-40B4-BE49-F238E27FC236}">
                  <a16:creationId xmlns:a16="http://schemas.microsoft.com/office/drawing/2014/main" id="{73A4DD5D-A5D5-0A74-16CC-92B32CAFFF6B}"/>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449;p83">
              <a:extLst>
                <a:ext uri="{FF2B5EF4-FFF2-40B4-BE49-F238E27FC236}">
                  <a16:creationId xmlns:a16="http://schemas.microsoft.com/office/drawing/2014/main" id="{A745D04F-4E8B-7AB2-A1EF-554D86F51D67}"/>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450;p83">
              <a:extLst>
                <a:ext uri="{FF2B5EF4-FFF2-40B4-BE49-F238E27FC236}">
                  <a16:creationId xmlns:a16="http://schemas.microsoft.com/office/drawing/2014/main" id="{2CEE35BF-793C-7479-0967-80D9A0AD8DBD}"/>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451;p83">
              <a:extLst>
                <a:ext uri="{FF2B5EF4-FFF2-40B4-BE49-F238E27FC236}">
                  <a16:creationId xmlns:a16="http://schemas.microsoft.com/office/drawing/2014/main" id="{1A5DB38F-308A-B005-B870-8DE06E4CA0C3}"/>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7452;p83">
              <a:extLst>
                <a:ext uri="{FF2B5EF4-FFF2-40B4-BE49-F238E27FC236}">
                  <a16:creationId xmlns:a16="http://schemas.microsoft.com/office/drawing/2014/main" id="{1E74446B-C8B0-3CE1-84B1-98B608E3333B}"/>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7453;p83">
              <a:extLst>
                <a:ext uri="{FF2B5EF4-FFF2-40B4-BE49-F238E27FC236}">
                  <a16:creationId xmlns:a16="http://schemas.microsoft.com/office/drawing/2014/main" id="{E7A0A69B-9943-CE78-F01C-119F07F93DBB}"/>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7454;p83">
              <a:extLst>
                <a:ext uri="{FF2B5EF4-FFF2-40B4-BE49-F238E27FC236}">
                  <a16:creationId xmlns:a16="http://schemas.microsoft.com/office/drawing/2014/main" id="{7652BFE4-1137-5FC8-FBF3-B8F935B96138}"/>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7455;p83">
              <a:extLst>
                <a:ext uri="{FF2B5EF4-FFF2-40B4-BE49-F238E27FC236}">
                  <a16:creationId xmlns:a16="http://schemas.microsoft.com/office/drawing/2014/main" id="{CFB5DDA5-0650-D526-E1A0-B66E9A62F96A}"/>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7456;p83">
              <a:extLst>
                <a:ext uri="{FF2B5EF4-FFF2-40B4-BE49-F238E27FC236}">
                  <a16:creationId xmlns:a16="http://schemas.microsoft.com/office/drawing/2014/main" id="{510A6788-314A-7075-9E08-FEDC0B541BCA}"/>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7457;p83">
              <a:extLst>
                <a:ext uri="{FF2B5EF4-FFF2-40B4-BE49-F238E27FC236}">
                  <a16:creationId xmlns:a16="http://schemas.microsoft.com/office/drawing/2014/main" id="{8814C2FF-6781-1BDB-DC90-D07B029DF2CE}"/>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7458;p83">
              <a:extLst>
                <a:ext uri="{FF2B5EF4-FFF2-40B4-BE49-F238E27FC236}">
                  <a16:creationId xmlns:a16="http://schemas.microsoft.com/office/drawing/2014/main" id="{9C63A9B8-492D-61E5-6D58-DB8230017074}"/>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7459;p83">
              <a:extLst>
                <a:ext uri="{FF2B5EF4-FFF2-40B4-BE49-F238E27FC236}">
                  <a16:creationId xmlns:a16="http://schemas.microsoft.com/office/drawing/2014/main" id="{07D2088E-8CA4-37A4-899A-97CFF4736420}"/>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7460;p83">
              <a:extLst>
                <a:ext uri="{FF2B5EF4-FFF2-40B4-BE49-F238E27FC236}">
                  <a16:creationId xmlns:a16="http://schemas.microsoft.com/office/drawing/2014/main" id="{437F74FA-DDA8-A37D-EAA3-9EC5F63DE149}"/>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7461;p83">
              <a:extLst>
                <a:ext uri="{FF2B5EF4-FFF2-40B4-BE49-F238E27FC236}">
                  <a16:creationId xmlns:a16="http://schemas.microsoft.com/office/drawing/2014/main" id="{90E25475-04EE-A4E8-9D69-319D05FE8648}"/>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7462;p83">
              <a:extLst>
                <a:ext uri="{FF2B5EF4-FFF2-40B4-BE49-F238E27FC236}">
                  <a16:creationId xmlns:a16="http://schemas.microsoft.com/office/drawing/2014/main" id="{306CF53B-38B7-B352-699C-9B5820A89BB5}"/>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7463;p83">
              <a:extLst>
                <a:ext uri="{FF2B5EF4-FFF2-40B4-BE49-F238E27FC236}">
                  <a16:creationId xmlns:a16="http://schemas.microsoft.com/office/drawing/2014/main" id="{2960D624-6D40-7346-4921-1AB61488E46B}"/>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7464;p83">
              <a:extLst>
                <a:ext uri="{FF2B5EF4-FFF2-40B4-BE49-F238E27FC236}">
                  <a16:creationId xmlns:a16="http://schemas.microsoft.com/office/drawing/2014/main" id="{F8690F69-3639-5E0C-59AA-52D88F721E19}"/>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7465;p83">
              <a:extLst>
                <a:ext uri="{FF2B5EF4-FFF2-40B4-BE49-F238E27FC236}">
                  <a16:creationId xmlns:a16="http://schemas.microsoft.com/office/drawing/2014/main" id="{22536927-DC1E-472A-1BEE-7F2734B6D67B}"/>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7466;p83">
              <a:extLst>
                <a:ext uri="{FF2B5EF4-FFF2-40B4-BE49-F238E27FC236}">
                  <a16:creationId xmlns:a16="http://schemas.microsoft.com/office/drawing/2014/main" id="{E86E1001-10E7-CBDF-2566-B6615BDBF8AD}"/>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7467;p83">
              <a:extLst>
                <a:ext uri="{FF2B5EF4-FFF2-40B4-BE49-F238E27FC236}">
                  <a16:creationId xmlns:a16="http://schemas.microsoft.com/office/drawing/2014/main" id="{8C1BC289-2C97-6363-2134-A2E3691E6F5F}"/>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468;p83">
              <a:extLst>
                <a:ext uri="{FF2B5EF4-FFF2-40B4-BE49-F238E27FC236}">
                  <a16:creationId xmlns:a16="http://schemas.microsoft.com/office/drawing/2014/main" id="{B3AA3D1F-2C8A-D806-B73F-5B4B70ABF5F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469;p83">
              <a:extLst>
                <a:ext uri="{FF2B5EF4-FFF2-40B4-BE49-F238E27FC236}">
                  <a16:creationId xmlns:a16="http://schemas.microsoft.com/office/drawing/2014/main" id="{911E3DD6-08C5-4DBB-49B6-7DA7D9313386}"/>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470;p83">
              <a:extLst>
                <a:ext uri="{FF2B5EF4-FFF2-40B4-BE49-F238E27FC236}">
                  <a16:creationId xmlns:a16="http://schemas.microsoft.com/office/drawing/2014/main" id="{BE1691AB-E46A-80E7-02BF-1EFE13ADD5D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471;p83">
              <a:extLst>
                <a:ext uri="{FF2B5EF4-FFF2-40B4-BE49-F238E27FC236}">
                  <a16:creationId xmlns:a16="http://schemas.microsoft.com/office/drawing/2014/main" id="{A122128E-ADB4-B4C7-9B0E-7D0948C5BA06}"/>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472;p83">
              <a:extLst>
                <a:ext uri="{FF2B5EF4-FFF2-40B4-BE49-F238E27FC236}">
                  <a16:creationId xmlns:a16="http://schemas.microsoft.com/office/drawing/2014/main" id="{CFF14BEF-675E-0F71-A8BE-3C5DC25C556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473;p83">
              <a:extLst>
                <a:ext uri="{FF2B5EF4-FFF2-40B4-BE49-F238E27FC236}">
                  <a16:creationId xmlns:a16="http://schemas.microsoft.com/office/drawing/2014/main" id="{B36B13C2-09B7-DD96-A65E-393136FBC97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474;p83">
              <a:extLst>
                <a:ext uri="{FF2B5EF4-FFF2-40B4-BE49-F238E27FC236}">
                  <a16:creationId xmlns:a16="http://schemas.microsoft.com/office/drawing/2014/main" id="{928BEF5D-AD8A-208F-39AA-DE178A38D7A4}"/>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475;p83">
              <a:extLst>
                <a:ext uri="{FF2B5EF4-FFF2-40B4-BE49-F238E27FC236}">
                  <a16:creationId xmlns:a16="http://schemas.microsoft.com/office/drawing/2014/main" id="{24236B5D-EA62-2BE8-AD74-A60037FAB7AA}"/>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476;p83">
              <a:extLst>
                <a:ext uri="{FF2B5EF4-FFF2-40B4-BE49-F238E27FC236}">
                  <a16:creationId xmlns:a16="http://schemas.microsoft.com/office/drawing/2014/main" id="{91940293-5DA4-4184-13DB-EF00A1025154}"/>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477;p83">
              <a:extLst>
                <a:ext uri="{FF2B5EF4-FFF2-40B4-BE49-F238E27FC236}">
                  <a16:creationId xmlns:a16="http://schemas.microsoft.com/office/drawing/2014/main" id="{DC6C14FF-CC74-0EB4-FBD8-C9AC0D8FF49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7478;p83">
              <a:extLst>
                <a:ext uri="{FF2B5EF4-FFF2-40B4-BE49-F238E27FC236}">
                  <a16:creationId xmlns:a16="http://schemas.microsoft.com/office/drawing/2014/main" id="{A8AFD1DB-6F46-B763-18B3-1111A7739F81}"/>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7479;p83">
              <a:extLst>
                <a:ext uri="{FF2B5EF4-FFF2-40B4-BE49-F238E27FC236}">
                  <a16:creationId xmlns:a16="http://schemas.microsoft.com/office/drawing/2014/main" id="{3FBB0404-5BAB-81EF-2FE6-06E0F5624C6F}"/>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7480;p83">
              <a:extLst>
                <a:ext uri="{FF2B5EF4-FFF2-40B4-BE49-F238E27FC236}">
                  <a16:creationId xmlns:a16="http://schemas.microsoft.com/office/drawing/2014/main" id="{10A23AE5-6B8D-D3D7-0426-5F6CD701E4FF}"/>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7481;p83">
              <a:extLst>
                <a:ext uri="{FF2B5EF4-FFF2-40B4-BE49-F238E27FC236}">
                  <a16:creationId xmlns:a16="http://schemas.microsoft.com/office/drawing/2014/main" id="{F768D0F4-85C3-8A2A-14E1-E9B58EA1CC5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7482;p83">
              <a:extLst>
                <a:ext uri="{FF2B5EF4-FFF2-40B4-BE49-F238E27FC236}">
                  <a16:creationId xmlns:a16="http://schemas.microsoft.com/office/drawing/2014/main" id="{7D8AD379-E4AA-4CB6-55FB-4B439CD80F86}"/>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7483;p83">
              <a:extLst>
                <a:ext uri="{FF2B5EF4-FFF2-40B4-BE49-F238E27FC236}">
                  <a16:creationId xmlns:a16="http://schemas.microsoft.com/office/drawing/2014/main" id="{B6565E5B-A9DC-30EF-EA7B-EA19A4818C5E}"/>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7484;p83">
              <a:extLst>
                <a:ext uri="{FF2B5EF4-FFF2-40B4-BE49-F238E27FC236}">
                  <a16:creationId xmlns:a16="http://schemas.microsoft.com/office/drawing/2014/main" id="{E186710A-95E7-BD04-278E-20A22DA9805B}"/>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7485;p83">
              <a:extLst>
                <a:ext uri="{FF2B5EF4-FFF2-40B4-BE49-F238E27FC236}">
                  <a16:creationId xmlns:a16="http://schemas.microsoft.com/office/drawing/2014/main" id="{C208F398-1F59-8A7B-1555-A26B17E6561A}"/>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7486;p83">
              <a:extLst>
                <a:ext uri="{FF2B5EF4-FFF2-40B4-BE49-F238E27FC236}">
                  <a16:creationId xmlns:a16="http://schemas.microsoft.com/office/drawing/2014/main" id="{B66F7390-973B-A283-B5BE-6791BF44A22C}"/>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7487;p83">
              <a:extLst>
                <a:ext uri="{FF2B5EF4-FFF2-40B4-BE49-F238E27FC236}">
                  <a16:creationId xmlns:a16="http://schemas.microsoft.com/office/drawing/2014/main" id="{FDBC9A4E-E05A-591A-C1A6-F2A57B9E2990}"/>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7488;p83">
              <a:extLst>
                <a:ext uri="{FF2B5EF4-FFF2-40B4-BE49-F238E27FC236}">
                  <a16:creationId xmlns:a16="http://schemas.microsoft.com/office/drawing/2014/main" id="{437A6A9E-CD27-8DAF-4B80-4186890A3132}"/>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7489;p83">
              <a:extLst>
                <a:ext uri="{FF2B5EF4-FFF2-40B4-BE49-F238E27FC236}">
                  <a16:creationId xmlns:a16="http://schemas.microsoft.com/office/drawing/2014/main" id="{D2B6CAB9-6148-1D75-D8D5-78C6A1052C4B}"/>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7490;p83">
              <a:extLst>
                <a:ext uri="{FF2B5EF4-FFF2-40B4-BE49-F238E27FC236}">
                  <a16:creationId xmlns:a16="http://schemas.microsoft.com/office/drawing/2014/main" id="{21D20ADE-1F01-09A1-2F61-09A30E0EE9E8}"/>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7491;p83">
              <a:extLst>
                <a:ext uri="{FF2B5EF4-FFF2-40B4-BE49-F238E27FC236}">
                  <a16:creationId xmlns:a16="http://schemas.microsoft.com/office/drawing/2014/main" id="{F5A64BF5-8C7C-0FEA-C305-65E3F7488F8F}"/>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7492;p83">
              <a:extLst>
                <a:ext uri="{FF2B5EF4-FFF2-40B4-BE49-F238E27FC236}">
                  <a16:creationId xmlns:a16="http://schemas.microsoft.com/office/drawing/2014/main" id="{23EAD217-9C09-712E-0111-D10983EF49FC}"/>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7493;p83">
              <a:extLst>
                <a:ext uri="{FF2B5EF4-FFF2-40B4-BE49-F238E27FC236}">
                  <a16:creationId xmlns:a16="http://schemas.microsoft.com/office/drawing/2014/main" id="{896A583E-4E4F-97F5-F9B0-3A2A9B4C7A3A}"/>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7494;p83">
              <a:extLst>
                <a:ext uri="{FF2B5EF4-FFF2-40B4-BE49-F238E27FC236}">
                  <a16:creationId xmlns:a16="http://schemas.microsoft.com/office/drawing/2014/main" id="{B13590E9-A8F5-975B-0DB7-3E56C474A0F3}"/>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7495;p83">
              <a:extLst>
                <a:ext uri="{FF2B5EF4-FFF2-40B4-BE49-F238E27FC236}">
                  <a16:creationId xmlns:a16="http://schemas.microsoft.com/office/drawing/2014/main" id="{E82CE2B7-1AC2-61FF-BBC9-C32B17ABEC47}"/>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7496;p83">
              <a:extLst>
                <a:ext uri="{FF2B5EF4-FFF2-40B4-BE49-F238E27FC236}">
                  <a16:creationId xmlns:a16="http://schemas.microsoft.com/office/drawing/2014/main" id="{4BCE531A-47F6-6507-6B15-46D0FE0DDFAA}"/>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7497;p83">
              <a:extLst>
                <a:ext uri="{FF2B5EF4-FFF2-40B4-BE49-F238E27FC236}">
                  <a16:creationId xmlns:a16="http://schemas.microsoft.com/office/drawing/2014/main" id="{27852A5B-F070-AFE8-8492-4DF0DD6143AC}"/>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7498;p83">
              <a:extLst>
                <a:ext uri="{FF2B5EF4-FFF2-40B4-BE49-F238E27FC236}">
                  <a16:creationId xmlns:a16="http://schemas.microsoft.com/office/drawing/2014/main" id="{564B8812-D5B3-941E-94C5-B0658998C768}"/>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499;p83">
              <a:extLst>
                <a:ext uri="{FF2B5EF4-FFF2-40B4-BE49-F238E27FC236}">
                  <a16:creationId xmlns:a16="http://schemas.microsoft.com/office/drawing/2014/main" id="{C88B6486-84A5-0BD8-0BD5-DC1FD8866092}"/>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500;p83">
              <a:extLst>
                <a:ext uri="{FF2B5EF4-FFF2-40B4-BE49-F238E27FC236}">
                  <a16:creationId xmlns:a16="http://schemas.microsoft.com/office/drawing/2014/main" id="{37061A81-2A38-A44A-E4F7-9D4FBD657094}"/>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7501;p83">
              <a:extLst>
                <a:ext uri="{FF2B5EF4-FFF2-40B4-BE49-F238E27FC236}">
                  <a16:creationId xmlns:a16="http://schemas.microsoft.com/office/drawing/2014/main" id="{91056953-2B75-8A4A-B7EA-738F0E2E9129}"/>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7502;p83">
              <a:extLst>
                <a:ext uri="{FF2B5EF4-FFF2-40B4-BE49-F238E27FC236}">
                  <a16:creationId xmlns:a16="http://schemas.microsoft.com/office/drawing/2014/main" id="{91A37DB5-B25A-3EA2-EA5A-D2857B829BB8}"/>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503;p83">
              <a:extLst>
                <a:ext uri="{FF2B5EF4-FFF2-40B4-BE49-F238E27FC236}">
                  <a16:creationId xmlns:a16="http://schemas.microsoft.com/office/drawing/2014/main" id="{3C16F873-B396-EB3A-1C16-ECBB3DEFD208}"/>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504;p83">
              <a:extLst>
                <a:ext uri="{FF2B5EF4-FFF2-40B4-BE49-F238E27FC236}">
                  <a16:creationId xmlns:a16="http://schemas.microsoft.com/office/drawing/2014/main" id="{7A4CF042-3E30-0BB3-5D58-BD0539532E69}"/>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505;p83">
              <a:extLst>
                <a:ext uri="{FF2B5EF4-FFF2-40B4-BE49-F238E27FC236}">
                  <a16:creationId xmlns:a16="http://schemas.microsoft.com/office/drawing/2014/main" id="{B89EE401-5E2A-8DE1-D46F-7433F82475DE}"/>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506;p83">
              <a:extLst>
                <a:ext uri="{FF2B5EF4-FFF2-40B4-BE49-F238E27FC236}">
                  <a16:creationId xmlns:a16="http://schemas.microsoft.com/office/drawing/2014/main" id="{DDEF7478-517A-167E-CD3B-596E1A480728}"/>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507;p83">
              <a:extLst>
                <a:ext uri="{FF2B5EF4-FFF2-40B4-BE49-F238E27FC236}">
                  <a16:creationId xmlns:a16="http://schemas.microsoft.com/office/drawing/2014/main" id="{0049A3D7-774B-759F-B971-EDA43BC9F084}"/>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508;p83">
              <a:extLst>
                <a:ext uri="{FF2B5EF4-FFF2-40B4-BE49-F238E27FC236}">
                  <a16:creationId xmlns:a16="http://schemas.microsoft.com/office/drawing/2014/main" id="{82502150-CA98-5399-6B59-5331D7B1DD43}"/>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509;p83">
              <a:extLst>
                <a:ext uri="{FF2B5EF4-FFF2-40B4-BE49-F238E27FC236}">
                  <a16:creationId xmlns:a16="http://schemas.microsoft.com/office/drawing/2014/main" id="{973C6A6E-91C2-12A2-2764-FFA31A988C9E}"/>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510;p83">
              <a:extLst>
                <a:ext uri="{FF2B5EF4-FFF2-40B4-BE49-F238E27FC236}">
                  <a16:creationId xmlns:a16="http://schemas.microsoft.com/office/drawing/2014/main" id="{F958578E-FAD1-4081-1B1A-7C3B1BE34093}"/>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511;p83">
              <a:extLst>
                <a:ext uri="{FF2B5EF4-FFF2-40B4-BE49-F238E27FC236}">
                  <a16:creationId xmlns:a16="http://schemas.microsoft.com/office/drawing/2014/main" id="{2EAE1A67-7026-EB6E-60D7-4BEE6DEE1ED7}"/>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512;p83">
              <a:extLst>
                <a:ext uri="{FF2B5EF4-FFF2-40B4-BE49-F238E27FC236}">
                  <a16:creationId xmlns:a16="http://schemas.microsoft.com/office/drawing/2014/main" id="{AEAC98FE-BD38-4DA6-9DD6-AC51F747A22E}"/>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7513;p83">
              <a:extLst>
                <a:ext uri="{FF2B5EF4-FFF2-40B4-BE49-F238E27FC236}">
                  <a16:creationId xmlns:a16="http://schemas.microsoft.com/office/drawing/2014/main" id="{6BF21D57-E08B-4870-C22C-F82BCE61BEBC}"/>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7514;p83">
              <a:extLst>
                <a:ext uri="{FF2B5EF4-FFF2-40B4-BE49-F238E27FC236}">
                  <a16:creationId xmlns:a16="http://schemas.microsoft.com/office/drawing/2014/main" id="{CB91026D-7432-95D6-C60E-9803C4D12B37}"/>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7515;p83">
              <a:extLst>
                <a:ext uri="{FF2B5EF4-FFF2-40B4-BE49-F238E27FC236}">
                  <a16:creationId xmlns:a16="http://schemas.microsoft.com/office/drawing/2014/main" id="{CF6DC634-FFF5-3F86-C7EF-631F70F5638D}"/>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7516;p83">
              <a:extLst>
                <a:ext uri="{FF2B5EF4-FFF2-40B4-BE49-F238E27FC236}">
                  <a16:creationId xmlns:a16="http://schemas.microsoft.com/office/drawing/2014/main" id="{077B32FA-1CE9-7F28-42C2-D7DC058D5DD1}"/>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7517;p83">
              <a:extLst>
                <a:ext uri="{FF2B5EF4-FFF2-40B4-BE49-F238E27FC236}">
                  <a16:creationId xmlns:a16="http://schemas.microsoft.com/office/drawing/2014/main" id="{DFA287AD-DF6B-DE5F-FD59-B77BB4E0F744}"/>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7518;p83">
              <a:extLst>
                <a:ext uri="{FF2B5EF4-FFF2-40B4-BE49-F238E27FC236}">
                  <a16:creationId xmlns:a16="http://schemas.microsoft.com/office/drawing/2014/main" id="{5AE306F3-5801-496C-C806-8C2084A38987}"/>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7519;p83">
              <a:extLst>
                <a:ext uri="{FF2B5EF4-FFF2-40B4-BE49-F238E27FC236}">
                  <a16:creationId xmlns:a16="http://schemas.microsoft.com/office/drawing/2014/main" id="{C4D34A8D-109B-6833-B5B0-DBBC19E8CD3A}"/>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7520;p83">
              <a:extLst>
                <a:ext uri="{FF2B5EF4-FFF2-40B4-BE49-F238E27FC236}">
                  <a16:creationId xmlns:a16="http://schemas.microsoft.com/office/drawing/2014/main" id="{BD571CC9-EEAD-C29C-758C-2D486CD1647E}"/>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7521;p83">
              <a:extLst>
                <a:ext uri="{FF2B5EF4-FFF2-40B4-BE49-F238E27FC236}">
                  <a16:creationId xmlns:a16="http://schemas.microsoft.com/office/drawing/2014/main" id="{7C28D60A-2DF8-AFAF-05AB-F0A69698118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7522;p83">
              <a:extLst>
                <a:ext uri="{FF2B5EF4-FFF2-40B4-BE49-F238E27FC236}">
                  <a16:creationId xmlns:a16="http://schemas.microsoft.com/office/drawing/2014/main" id="{B8AC9082-6596-C66C-6FF8-2A4E3363ADA1}"/>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7523;p83">
              <a:extLst>
                <a:ext uri="{FF2B5EF4-FFF2-40B4-BE49-F238E27FC236}">
                  <a16:creationId xmlns:a16="http://schemas.microsoft.com/office/drawing/2014/main" id="{D5206F15-02A7-E981-BEFD-040B4843F3BB}"/>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7524;p83">
              <a:extLst>
                <a:ext uri="{FF2B5EF4-FFF2-40B4-BE49-F238E27FC236}">
                  <a16:creationId xmlns:a16="http://schemas.microsoft.com/office/drawing/2014/main" id="{747E3A35-A60F-D72D-4DAA-BDE73B1A0186}"/>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7525;p83">
              <a:extLst>
                <a:ext uri="{FF2B5EF4-FFF2-40B4-BE49-F238E27FC236}">
                  <a16:creationId xmlns:a16="http://schemas.microsoft.com/office/drawing/2014/main" id="{7CE8D858-EA4F-04FE-914E-F80FD05DA218}"/>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7526;p83">
              <a:extLst>
                <a:ext uri="{FF2B5EF4-FFF2-40B4-BE49-F238E27FC236}">
                  <a16:creationId xmlns:a16="http://schemas.microsoft.com/office/drawing/2014/main" id="{9895C5D9-4C85-A202-8395-B89AF0689C44}"/>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7527;p83">
              <a:extLst>
                <a:ext uri="{FF2B5EF4-FFF2-40B4-BE49-F238E27FC236}">
                  <a16:creationId xmlns:a16="http://schemas.microsoft.com/office/drawing/2014/main" id="{0CCA7D0D-4E95-069A-F244-56C570D4C3AB}"/>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7528;p83">
              <a:extLst>
                <a:ext uri="{FF2B5EF4-FFF2-40B4-BE49-F238E27FC236}">
                  <a16:creationId xmlns:a16="http://schemas.microsoft.com/office/drawing/2014/main" id="{AC52BD9D-6E06-CCF4-9EA9-B7EFD3E3E61E}"/>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7529;p83">
              <a:extLst>
                <a:ext uri="{FF2B5EF4-FFF2-40B4-BE49-F238E27FC236}">
                  <a16:creationId xmlns:a16="http://schemas.microsoft.com/office/drawing/2014/main" id="{54D9168C-FFBC-6695-215B-79CD3CB4D66A}"/>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7530;p83">
              <a:extLst>
                <a:ext uri="{FF2B5EF4-FFF2-40B4-BE49-F238E27FC236}">
                  <a16:creationId xmlns:a16="http://schemas.microsoft.com/office/drawing/2014/main" id="{A9003421-2E4D-E9B0-6CCA-8F527B415941}"/>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7531;p83">
              <a:extLst>
                <a:ext uri="{FF2B5EF4-FFF2-40B4-BE49-F238E27FC236}">
                  <a16:creationId xmlns:a16="http://schemas.microsoft.com/office/drawing/2014/main" id="{E643D920-EB8B-024D-DE5A-F068F55E6DE9}"/>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7532;p83">
              <a:extLst>
                <a:ext uri="{FF2B5EF4-FFF2-40B4-BE49-F238E27FC236}">
                  <a16:creationId xmlns:a16="http://schemas.microsoft.com/office/drawing/2014/main" id="{076EC259-83EA-4B15-592E-54D728715F14}"/>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7533;p83">
              <a:extLst>
                <a:ext uri="{FF2B5EF4-FFF2-40B4-BE49-F238E27FC236}">
                  <a16:creationId xmlns:a16="http://schemas.microsoft.com/office/drawing/2014/main" id="{CFA721F7-DB40-E81D-C858-E955E5E7BEED}"/>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7534;p83">
              <a:extLst>
                <a:ext uri="{FF2B5EF4-FFF2-40B4-BE49-F238E27FC236}">
                  <a16:creationId xmlns:a16="http://schemas.microsoft.com/office/drawing/2014/main" id="{78FA48D8-498C-936A-ED4E-3467F20D9B80}"/>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7535;p83">
              <a:extLst>
                <a:ext uri="{FF2B5EF4-FFF2-40B4-BE49-F238E27FC236}">
                  <a16:creationId xmlns:a16="http://schemas.microsoft.com/office/drawing/2014/main" id="{A589B14A-126E-CFCD-4E66-67DCE24000B0}"/>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7536;p83">
              <a:extLst>
                <a:ext uri="{FF2B5EF4-FFF2-40B4-BE49-F238E27FC236}">
                  <a16:creationId xmlns:a16="http://schemas.microsoft.com/office/drawing/2014/main" id="{9D806F24-7998-F395-7B65-1D84CCAA4AAC}"/>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7537;p83">
              <a:extLst>
                <a:ext uri="{FF2B5EF4-FFF2-40B4-BE49-F238E27FC236}">
                  <a16:creationId xmlns:a16="http://schemas.microsoft.com/office/drawing/2014/main" id="{D86CF1D8-BE5F-AA62-2792-E83CCC87392F}"/>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7538;p83">
              <a:extLst>
                <a:ext uri="{FF2B5EF4-FFF2-40B4-BE49-F238E27FC236}">
                  <a16:creationId xmlns:a16="http://schemas.microsoft.com/office/drawing/2014/main" id="{568C6439-385D-0BC8-8789-DA668478C753}"/>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7539;p83">
              <a:extLst>
                <a:ext uri="{FF2B5EF4-FFF2-40B4-BE49-F238E27FC236}">
                  <a16:creationId xmlns:a16="http://schemas.microsoft.com/office/drawing/2014/main" id="{837595BC-D8D1-440F-9E07-FBFDB0F0F63D}"/>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7540;p83">
              <a:extLst>
                <a:ext uri="{FF2B5EF4-FFF2-40B4-BE49-F238E27FC236}">
                  <a16:creationId xmlns:a16="http://schemas.microsoft.com/office/drawing/2014/main" id="{5838EC78-A72F-115B-E5B8-D22AE6049C76}"/>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7541;p83">
              <a:extLst>
                <a:ext uri="{FF2B5EF4-FFF2-40B4-BE49-F238E27FC236}">
                  <a16:creationId xmlns:a16="http://schemas.microsoft.com/office/drawing/2014/main" id="{CED7814C-A67B-5847-678E-68458EFE484B}"/>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7542;p83">
              <a:extLst>
                <a:ext uri="{FF2B5EF4-FFF2-40B4-BE49-F238E27FC236}">
                  <a16:creationId xmlns:a16="http://schemas.microsoft.com/office/drawing/2014/main" id="{17CBBC97-C41A-5370-E2F1-72915CF6B455}"/>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9" name="Google Shape;7649;p83">
            <a:extLst>
              <a:ext uri="{FF2B5EF4-FFF2-40B4-BE49-F238E27FC236}">
                <a16:creationId xmlns:a16="http://schemas.microsoft.com/office/drawing/2014/main" id="{84D6C04B-590E-E46B-9B0C-9FB9345F33DC}"/>
              </a:ext>
            </a:extLst>
          </p:cNvPr>
          <p:cNvGrpSpPr/>
          <p:nvPr/>
        </p:nvGrpSpPr>
        <p:grpSpPr>
          <a:xfrm flipH="1">
            <a:off x="-225445" y="2793455"/>
            <a:ext cx="1341628" cy="2384880"/>
            <a:chOff x="5459856" y="1967130"/>
            <a:chExt cx="1482044" cy="2475228"/>
          </a:xfrm>
        </p:grpSpPr>
        <p:sp>
          <p:nvSpPr>
            <p:cNvPr id="130" name="Google Shape;7650;p83">
              <a:extLst>
                <a:ext uri="{FF2B5EF4-FFF2-40B4-BE49-F238E27FC236}">
                  <a16:creationId xmlns:a16="http://schemas.microsoft.com/office/drawing/2014/main" id="{875132B9-C888-94EB-414D-077D4706DE67}"/>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7651;p83">
              <a:extLst>
                <a:ext uri="{FF2B5EF4-FFF2-40B4-BE49-F238E27FC236}">
                  <a16:creationId xmlns:a16="http://schemas.microsoft.com/office/drawing/2014/main" id="{F81432F5-3D2E-913E-4B02-CBB6077830F6}"/>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7652;p83">
              <a:extLst>
                <a:ext uri="{FF2B5EF4-FFF2-40B4-BE49-F238E27FC236}">
                  <a16:creationId xmlns:a16="http://schemas.microsoft.com/office/drawing/2014/main" id="{7AA817A4-8762-66AF-B5C2-9B35E7114DE0}"/>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7653;p83">
              <a:extLst>
                <a:ext uri="{FF2B5EF4-FFF2-40B4-BE49-F238E27FC236}">
                  <a16:creationId xmlns:a16="http://schemas.microsoft.com/office/drawing/2014/main" id="{16AC9B5E-1256-8F7F-A604-8E2BEC2AA670}"/>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7654;p83">
              <a:extLst>
                <a:ext uri="{FF2B5EF4-FFF2-40B4-BE49-F238E27FC236}">
                  <a16:creationId xmlns:a16="http://schemas.microsoft.com/office/drawing/2014/main" id="{F26267FD-9D85-CC23-3B5C-C40B323E4842}"/>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7655;p83">
              <a:extLst>
                <a:ext uri="{FF2B5EF4-FFF2-40B4-BE49-F238E27FC236}">
                  <a16:creationId xmlns:a16="http://schemas.microsoft.com/office/drawing/2014/main" id="{73A1DDA7-C49E-6D58-22B3-5FA884CF971B}"/>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7656;p83">
              <a:extLst>
                <a:ext uri="{FF2B5EF4-FFF2-40B4-BE49-F238E27FC236}">
                  <a16:creationId xmlns:a16="http://schemas.microsoft.com/office/drawing/2014/main" id="{6D66CC93-9B29-36F5-F1BE-DCC04B330B68}"/>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7657;p83">
              <a:extLst>
                <a:ext uri="{FF2B5EF4-FFF2-40B4-BE49-F238E27FC236}">
                  <a16:creationId xmlns:a16="http://schemas.microsoft.com/office/drawing/2014/main" id="{8936023F-FA00-962F-14FE-FD5D3B321503}"/>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7658;p83">
              <a:extLst>
                <a:ext uri="{FF2B5EF4-FFF2-40B4-BE49-F238E27FC236}">
                  <a16:creationId xmlns:a16="http://schemas.microsoft.com/office/drawing/2014/main" id="{BA10765D-BADD-F6D5-ECD4-6E5C361E9E83}"/>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7659;p83">
              <a:extLst>
                <a:ext uri="{FF2B5EF4-FFF2-40B4-BE49-F238E27FC236}">
                  <a16:creationId xmlns:a16="http://schemas.microsoft.com/office/drawing/2014/main" id="{8DBABB54-F185-3317-408A-D26D6E62210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7660;p83">
              <a:extLst>
                <a:ext uri="{FF2B5EF4-FFF2-40B4-BE49-F238E27FC236}">
                  <a16:creationId xmlns:a16="http://schemas.microsoft.com/office/drawing/2014/main" id="{ABAB7F37-A3EF-2FA9-7D80-719D6AF2D366}"/>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7661;p83">
              <a:extLst>
                <a:ext uri="{FF2B5EF4-FFF2-40B4-BE49-F238E27FC236}">
                  <a16:creationId xmlns:a16="http://schemas.microsoft.com/office/drawing/2014/main" id="{021DA1C1-ADCE-1F79-CD80-07A789167090}"/>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7662;p83">
              <a:extLst>
                <a:ext uri="{FF2B5EF4-FFF2-40B4-BE49-F238E27FC236}">
                  <a16:creationId xmlns:a16="http://schemas.microsoft.com/office/drawing/2014/main" id="{283628FD-4037-6C8B-F474-45E1D5CE7124}"/>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7663;p83">
              <a:extLst>
                <a:ext uri="{FF2B5EF4-FFF2-40B4-BE49-F238E27FC236}">
                  <a16:creationId xmlns:a16="http://schemas.microsoft.com/office/drawing/2014/main" id="{7BA193EF-05C5-745B-DD76-3CA1E93229C5}"/>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7664;p83">
              <a:extLst>
                <a:ext uri="{FF2B5EF4-FFF2-40B4-BE49-F238E27FC236}">
                  <a16:creationId xmlns:a16="http://schemas.microsoft.com/office/drawing/2014/main" id="{B1B14695-4CEE-89ED-6D9B-333DC332EDCC}"/>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7665;p83">
              <a:extLst>
                <a:ext uri="{FF2B5EF4-FFF2-40B4-BE49-F238E27FC236}">
                  <a16:creationId xmlns:a16="http://schemas.microsoft.com/office/drawing/2014/main" id="{5703541E-7DE9-64F3-8245-CC99096CB0C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7666;p83">
              <a:extLst>
                <a:ext uri="{FF2B5EF4-FFF2-40B4-BE49-F238E27FC236}">
                  <a16:creationId xmlns:a16="http://schemas.microsoft.com/office/drawing/2014/main" id="{7CAD2479-47EE-0E46-0F9F-8463C1B52C56}"/>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7667;p83">
              <a:extLst>
                <a:ext uri="{FF2B5EF4-FFF2-40B4-BE49-F238E27FC236}">
                  <a16:creationId xmlns:a16="http://schemas.microsoft.com/office/drawing/2014/main" id="{72D456E5-3846-5E85-807F-EBBC58B82D89}"/>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7668;p83">
              <a:extLst>
                <a:ext uri="{FF2B5EF4-FFF2-40B4-BE49-F238E27FC236}">
                  <a16:creationId xmlns:a16="http://schemas.microsoft.com/office/drawing/2014/main" id="{990852D9-8B87-D4E8-8EA2-88150CAD0C0B}"/>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669;p83">
              <a:extLst>
                <a:ext uri="{FF2B5EF4-FFF2-40B4-BE49-F238E27FC236}">
                  <a16:creationId xmlns:a16="http://schemas.microsoft.com/office/drawing/2014/main" id="{310AF5AD-5463-39D5-8FF7-2318E8FB738B}"/>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670;p83">
              <a:extLst>
                <a:ext uri="{FF2B5EF4-FFF2-40B4-BE49-F238E27FC236}">
                  <a16:creationId xmlns:a16="http://schemas.microsoft.com/office/drawing/2014/main" id="{1053BDA0-058D-3058-5C99-9BCD586E5953}"/>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671;p83">
              <a:extLst>
                <a:ext uri="{FF2B5EF4-FFF2-40B4-BE49-F238E27FC236}">
                  <a16:creationId xmlns:a16="http://schemas.microsoft.com/office/drawing/2014/main" id="{690CD1C6-20D6-E4DC-101B-564994F32F9A}"/>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672;p83">
              <a:extLst>
                <a:ext uri="{FF2B5EF4-FFF2-40B4-BE49-F238E27FC236}">
                  <a16:creationId xmlns:a16="http://schemas.microsoft.com/office/drawing/2014/main" id="{89B61E67-3B05-C112-31B2-CBC8212B6A4B}"/>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673;p83">
              <a:extLst>
                <a:ext uri="{FF2B5EF4-FFF2-40B4-BE49-F238E27FC236}">
                  <a16:creationId xmlns:a16="http://schemas.microsoft.com/office/drawing/2014/main" id="{8AAA5362-678E-AA39-B668-36BE293B3537}"/>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674;p83">
              <a:extLst>
                <a:ext uri="{FF2B5EF4-FFF2-40B4-BE49-F238E27FC236}">
                  <a16:creationId xmlns:a16="http://schemas.microsoft.com/office/drawing/2014/main" id="{52E51196-D0A6-0A96-44B0-72039BE9053B}"/>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675;p83">
              <a:extLst>
                <a:ext uri="{FF2B5EF4-FFF2-40B4-BE49-F238E27FC236}">
                  <a16:creationId xmlns:a16="http://schemas.microsoft.com/office/drawing/2014/main" id="{9E291D12-55AA-CFE5-5CA9-6FC1985856D3}"/>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676;p83">
              <a:extLst>
                <a:ext uri="{FF2B5EF4-FFF2-40B4-BE49-F238E27FC236}">
                  <a16:creationId xmlns:a16="http://schemas.microsoft.com/office/drawing/2014/main" id="{231FCFC8-F682-4512-5D57-FD15229D30D4}"/>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677;p83">
              <a:extLst>
                <a:ext uri="{FF2B5EF4-FFF2-40B4-BE49-F238E27FC236}">
                  <a16:creationId xmlns:a16="http://schemas.microsoft.com/office/drawing/2014/main" id="{BB58BB2B-1737-5D3E-7BF2-1D64F3CDFF27}"/>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678;p83">
              <a:extLst>
                <a:ext uri="{FF2B5EF4-FFF2-40B4-BE49-F238E27FC236}">
                  <a16:creationId xmlns:a16="http://schemas.microsoft.com/office/drawing/2014/main" id="{073ECEC2-C4A8-8604-1A33-593DF61C47F1}"/>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679;p83">
              <a:extLst>
                <a:ext uri="{FF2B5EF4-FFF2-40B4-BE49-F238E27FC236}">
                  <a16:creationId xmlns:a16="http://schemas.microsoft.com/office/drawing/2014/main" id="{117D551A-2AB0-F843-17C0-CE92300AF871}"/>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680;p83">
              <a:extLst>
                <a:ext uri="{FF2B5EF4-FFF2-40B4-BE49-F238E27FC236}">
                  <a16:creationId xmlns:a16="http://schemas.microsoft.com/office/drawing/2014/main" id="{2D295585-E99F-D8CE-A26E-6660028F3FB5}"/>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681;p83">
              <a:extLst>
                <a:ext uri="{FF2B5EF4-FFF2-40B4-BE49-F238E27FC236}">
                  <a16:creationId xmlns:a16="http://schemas.microsoft.com/office/drawing/2014/main" id="{2A5168EF-2F70-E03D-FE3C-35A5D5D8AD85}"/>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682;p83">
              <a:extLst>
                <a:ext uri="{FF2B5EF4-FFF2-40B4-BE49-F238E27FC236}">
                  <a16:creationId xmlns:a16="http://schemas.microsoft.com/office/drawing/2014/main" id="{9CE4C194-0451-AC94-ABED-BB870F7A952E}"/>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683;p83">
              <a:extLst>
                <a:ext uri="{FF2B5EF4-FFF2-40B4-BE49-F238E27FC236}">
                  <a16:creationId xmlns:a16="http://schemas.microsoft.com/office/drawing/2014/main" id="{6CE5A233-EAE5-8189-3449-471341B6BE3C}"/>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684;p83">
              <a:extLst>
                <a:ext uri="{FF2B5EF4-FFF2-40B4-BE49-F238E27FC236}">
                  <a16:creationId xmlns:a16="http://schemas.microsoft.com/office/drawing/2014/main" id="{DFE22332-8C8B-733F-CCB4-3950A84282C6}"/>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685;p83">
              <a:extLst>
                <a:ext uri="{FF2B5EF4-FFF2-40B4-BE49-F238E27FC236}">
                  <a16:creationId xmlns:a16="http://schemas.microsoft.com/office/drawing/2014/main" id="{B8BB8196-14DA-4F89-5D6D-9F544E24F6E4}"/>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686;p83">
              <a:extLst>
                <a:ext uri="{FF2B5EF4-FFF2-40B4-BE49-F238E27FC236}">
                  <a16:creationId xmlns:a16="http://schemas.microsoft.com/office/drawing/2014/main" id="{80332E07-D7CB-3A41-188E-B4ECB599E66A}"/>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687;p83">
              <a:extLst>
                <a:ext uri="{FF2B5EF4-FFF2-40B4-BE49-F238E27FC236}">
                  <a16:creationId xmlns:a16="http://schemas.microsoft.com/office/drawing/2014/main" id="{4B09F9B9-C34E-7007-64F0-78F4D2F1709E}"/>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688;p83">
              <a:extLst>
                <a:ext uri="{FF2B5EF4-FFF2-40B4-BE49-F238E27FC236}">
                  <a16:creationId xmlns:a16="http://schemas.microsoft.com/office/drawing/2014/main" id="{D3EF483E-76A7-E4C6-285C-AC43BC2B9FD3}"/>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689;p83">
              <a:extLst>
                <a:ext uri="{FF2B5EF4-FFF2-40B4-BE49-F238E27FC236}">
                  <a16:creationId xmlns:a16="http://schemas.microsoft.com/office/drawing/2014/main" id="{B1C690A5-EC3A-7ECB-0DEF-F5DC123E0BF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690;p83">
              <a:extLst>
                <a:ext uri="{FF2B5EF4-FFF2-40B4-BE49-F238E27FC236}">
                  <a16:creationId xmlns:a16="http://schemas.microsoft.com/office/drawing/2014/main" id="{627A4061-FF34-2EB3-2EE0-8052C0AA314C}"/>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691;p83">
              <a:extLst>
                <a:ext uri="{FF2B5EF4-FFF2-40B4-BE49-F238E27FC236}">
                  <a16:creationId xmlns:a16="http://schemas.microsoft.com/office/drawing/2014/main" id="{C13DADFF-6FF2-1949-44B8-60AE3FB8EF1E}"/>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692;p83">
              <a:extLst>
                <a:ext uri="{FF2B5EF4-FFF2-40B4-BE49-F238E27FC236}">
                  <a16:creationId xmlns:a16="http://schemas.microsoft.com/office/drawing/2014/main" id="{D68176D9-FB1B-B644-C41E-10AB8511AD4F}"/>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693;p83">
              <a:extLst>
                <a:ext uri="{FF2B5EF4-FFF2-40B4-BE49-F238E27FC236}">
                  <a16:creationId xmlns:a16="http://schemas.microsoft.com/office/drawing/2014/main" id="{CF217F26-4565-D198-B500-7734E39D2C84}"/>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694;p83">
              <a:extLst>
                <a:ext uri="{FF2B5EF4-FFF2-40B4-BE49-F238E27FC236}">
                  <a16:creationId xmlns:a16="http://schemas.microsoft.com/office/drawing/2014/main" id="{E69F5DB6-1869-190D-92C0-CA5710BFF9C7}"/>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695;p83">
              <a:extLst>
                <a:ext uri="{FF2B5EF4-FFF2-40B4-BE49-F238E27FC236}">
                  <a16:creationId xmlns:a16="http://schemas.microsoft.com/office/drawing/2014/main" id="{4F8FA2CC-9124-DE7F-EEBE-2DF52B75C586}"/>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696;p83">
              <a:extLst>
                <a:ext uri="{FF2B5EF4-FFF2-40B4-BE49-F238E27FC236}">
                  <a16:creationId xmlns:a16="http://schemas.microsoft.com/office/drawing/2014/main" id="{2EAD6F88-8B23-0606-89CF-90BD4F3F122F}"/>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697;p83">
              <a:extLst>
                <a:ext uri="{FF2B5EF4-FFF2-40B4-BE49-F238E27FC236}">
                  <a16:creationId xmlns:a16="http://schemas.microsoft.com/office/drawing/2014/main" id="{9DB2FC74-8496-06D6-B6F0-6B82F2DB9180}"/>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698;p83">
              <a:extLst>
                <a:ext uri="{FF2B5EF4-FFF2-40B4-BE49-F238E27FC236}">
                  <a16:creationId xmlns:a16="http://schemas.microsoft.com/office/drawing/2014/main" id="{B1B36B55-3F18-EA22-39D1-4C08E860F6DF}"/>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699;p83">
              <a:extLst>
                <a:ext uri="{FF2B5EF4-FFF2-40B4-BE49-F238E27FC236}">
                  <a16:creationId xmlns:a16="http://schemas.microsoft.com/office/drawing/2014/main" id="{5D00F51A-EEC9-4BF4-83D5-A3CFAD48C5CA}"/>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700;p83">
              <a:extLst>
                <a:ext uri="{FF2B5EF4-FFF2-40B4-BE49-F238E27FC236}">
                  <a16:creationId xmlns:a16="http://schemas.microsoft.com/office/drawing/2014/main" id="{D5A4BF9D-BC70-1835-649B-AC50E578FDE9}"/>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701;p83">
              <a:extLst>
                <a:ext uri="{FF2B5EF4-FFF2-40B4-BE49-F238E27FC236}">
                  <a16:creationId xmlns:a16="http://schemas.microsoft.com/office/drawing/2014/main" id="{DA5BD6B5-36C3-6B7A-271C-B7D2DF0DADE2}"/>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702;p83">
              <a:extLst>
                <a:ext uri="{FF2B5EF4-FFF2-40B4-BE49-F238E27FC236}">
                  <a16:creationId xmlns:a16="http://schemas.microsoft.com/office/drawing/2014/main" id="{7CC4E101-9578-FA24-1F1B-31E0E32C1900}"/>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7703;p83">
              <a:extLst>
                <a:ext uri="{FF2B5EF4-FFF2-40B4-BE49-F238E27FC236}">
                  <a16:creationId xmlns:a16="http://schemas.microsoft.com/office/drawing/2014/main" id="{7B315BA5-6F8E-AF1C-9E53-C9C36237C86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7704;p83">
              <a:extLst>
                <a:ext uri="{FF2B5EF4-FFF2-40B4-BE49-F238E27FC236}">
                  <a16:creationId xmlns:a16="http://schemas.microsoft.com/office/drawing/2014/main" id="{E23E077F-0053-24A7-7A96-5F9D148DCA95}"/>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7705;p83">
              <a:extLst>
                <a:ext uri="{FF2B5EF4-FFF2-40B4-BE49-F238E27FC236}">
                  <a16:creationId xmlns:a16="http://schemas.microsoft.com/office/drawing/2014/main" id="{9757BEF4-BCC8-894C-7DBC-7B292F7B0D52}"/>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7706;p83">
              <a:extLst>
                <a:ext uri="{FF2B5EF4-FFF2-40B4-BE49-F238E27FC236}">
                  <a16:creationId xmlns:a16="http://schemas.microsoft.com/office/drawing/2014/main" id="{F9414368-71C0-321F-FAFF-F83631B67FF7}"/>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7707;p83">
              <a:extLst>
                <a:ext uri="{FF2B5EF4-FFF2-40B4-BE49-F238E27FC236}">
                  <a16:creationId xmlns:a16="http://schemas.microsoft.com/office/drawing/2014/main" id="{6BE5AB2B-8AA7-12C4-C5EE-EA7101E81843}"/>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7708;p83">
              <a:extLst>
                <a:ext uri="{FF2B5EF4-FFF2-40B4-BE49-F238E27FC236}">
                  <a16:creationId xmlns:a16="http://schemas.microsoft.com/office/drawing/2014/main" id="{88433EE8-74B8-FE68-96AF-E0DCC6BCA7ED}"/>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7709;p83">
              <a:extLst>
                <a:ext uri="{FF2B5EF4-FFF2-40B4-BE49-F238E27FC236}">
                  <a16:creationId xmlns:a16="http://schemas.microsoft.com/office/drawing/2014/main" id="{2D28ED37-789E-1AE5-4454-21972DC20FBA}"/>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7710;p83">
              <a:extLst>
                <a:ext uri="{FF2B5EF4-FFF2-40B4-BE49-F238E27FC236}">
                  <a16:creationId xmlns:a16="http://schemas.microsoft.com/office/drawing/2014/main" id="{1B0848CC-D9AC-B274-91DC-D94F43E1A895}"/>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7711;p83">
              <a:extLst>
                <a:ext uri="{FF2B5EF4-FFF2-40B4-BE49-F238E27FC236}">
                  <a16:creationId xmlns:a16="http://schemas.microsoft.com/office/drawing/2014/main" id="{34BE0996-6807-CB34-F23B-5D780F74AE0C}"/>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7712;p83">
              <a:extLst>
                <a:ext uri="{FF2B5EF4-FFF2-40B4-BE49-F238E27FC236}">
                  <a16:creationId xmlns:a16="http://schemas.microsoft.com/office/drawing/2014/main" id="{3A95A678-AAC9-EA49-2EB5-9642E30FFA0B}"/>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7713;p83">
              <a:extLst>
                <a:ext uri="{FF2B5EF4-FFF2-40B4-BE49-F238E27FC236}">
                  <a16:creationId xmlns:a16="http://schemas.microsoft.com/office/drawing/2014/main" id="{90534D7A-AF8C-119F-25CD-D6AF0ADA2504}"/>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7714;p83">
              <a:extLst>
                <a:ext uri="{FF2B5EF4-FFF2-40B4-BE49-F238E27FC236}">
                  <a16:creationId xmlns:a16="http://schemas.microsoft.com/office/drawing/2014/main" id="{8246941B-EA3C-F492-DC1F-328DA979DB7D}"/>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7715;p83">
              <a:extLst>
                <a:ext uri="{FF2B5EF4-FFF2-40B4-BE49-F238E27FC236}">
                  <a16:creationId xmlns:a16="http://schemas.microsoft.com/office/drawing/2014/main" id="{B3B60E3F-18A0-2157-F04C-0FB619201A4B}"/>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7716;p83">
              <a:extLst>
                <a:ext uri="{FF2B5EF4-FFF2-40B4-BE49-F238E27FC236}">
                  <a16:creationId xmlns:a16="http://schemas.microsoft.com/office/drawing/2014/main" id="{2404FF23-D7F6-BC9F-6A26-F9E205A13082}"/>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7717;p83">
              <a:extLst>
                <a:ext uri="{FF2B5EF4-FFF2-40B4-BE49-F238E27FC236}">
                  <a16:creationId xmlns:a16="http://schemas.microsoft.com/office/drawing/2014/main" id="{98BF453F-5B1B-6F1A-9095-C89934134715}"/>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7718;p83">
              <a:extLst>
                <a:ext uri="{FF2B5EF4-FFF2-40B4-BE49-F238E27FC236}">
                  <a16:creationId xmlns:a16="http://schemas.microsoft.com/office/drawing/2014/main" id="{AB85A747-3741-FD3F-D7F2-5E2737BF93BE}"/>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7719;p83">
              <a:extLst>
                <a:ext uri="{FF2B5EF4-FFF2-40B4-BE49-F238E27FC236}">
                  <a16:creationId xmlns:a16="http://schemas.microsoft.com/office/drawing/2014/main" id="{09DC8997-6F0D-272D-4B04-165315EB0C70}"/>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7720;p83">
              <a:extLst>
                <a:ext uri="{FF2B5EF4-FFF2-40B4-BE49-F238E27FC236}">
                  <a16:creationId xmlns:a16="http://schemas.microsoft.com/office/drawing/2014/main" id="{CF5B7771-9816-12C6-E977-F83F6184A9DC}"/>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7721;p83">
              <a:extLst>
                <a:ext uri="{FF2B5EF4-FFF2-40B4-BE49-F238E27FC236}">
                  <a16:creationId xmlns:a16="http://schemas.microsoft.com/office/drawing/2014/main" id="{85DFFAC3-1A16-C84D-1697-6C7026932D23}"/>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7722;p83">
              <a:extLst>
                <a:ext uri="{FF2B5EF4-FFF2-40B4-BE49-F238E27FC236}">
                  <a16:creationId xmlns:a16="http://schemas.microsoft.com/office/drawing/2014/main" id="{7F69D5B4-F9C7-11DE-4166-7C6E871E3245}"/>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7723;p83">
              <a:extLst>
                <a:ext uri="{FF2B5EF4-FFF2-40B4-BE49-F238E27FC236}">
                  <a16:creationId xmlns:a16="http://schemas.microsoft.com/office/drawing/2014/main" id="{810AB341-2E13-6F68-40DD-64ED32B616DD}"/>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7724;p83">
              <a:extLst>
                <a:ext uri="{FF2B5EF4-FFF2-40B4-BE49-F238E27FC236}">
                  <a16:creationId xmlns:a16="http://schemas.microsoft.com/office/drawing/2014/main" id="{E9F58676-9765-1877-AEDD-D9A6CF19EB46}"/>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7725;p83">
              <a:extLst>
                <a:ext uri="{FF2B5EF4-FFF2-40B4-BE49-F238E27FC236}">
                  <a16:creationId xmlns:a16="http://schemas.microsoft.com/office/drawing/2014/main" id="{C83DF08B-34C5-1A89-9720-5E6F5E9FBB36}"/>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7726;p83">
              <a:extLst>
                <a:ext uri="{FF2B5EF4-FFF2-40B4-BE49-F238E27FC236}">
                  <a16:creationId xmlns:a16="http://schemas.microsoft.com/office/drawing/2014/main" id="{2CE02066-F175-E62F-046D-0FE50E63D6A3}"/>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7727;p83">
              <a:extLst>
                <a:ext uri="{FF2B5EF4-FFF2-40B4-BE49-F238E27FC236}">
                  <a16:creationId xmlns:a16="http://schemas.microsoft.com/office/drawing/2014/main" id="{7E5B3016-FF9D-FF30-6C6D-8AA34021C01C}"/>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7728;p83">
              <a:extLst>
                <a:ext uri="{FF2B5EF4-FFF2-40B4-BE49-F238E27FC236}">
                  <a16:creationId xmlns:a16="http://schemas.microsoft.com/office/drawing/2014/main" id="{CE6A2A33-5565-224D-1FFD-302126B93D62}"/>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7729;p83">
              <a:extLst>
                <a:ext uri="{FF2B5EF4-FFF2-40B4-BE49-F238E27FC236}">
                  <a16:creationId xmlns:a16="http://schemas.microsoft.com/office/drawing/2014/main" id="{30308B67-1DF1-4A04-5F40-9BC3D1DAD64E}"/>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7730;p83">
              <a:extLst>
                <a:ext uri="{FF2B5EF4-FFF2-40B4-BE49-F238E27FC236}">
                  <a16:creationId xmlns:a16="http://schemas.microsoft.com/office/drawing/2014/main" id="{F473A38C-E40D-F00F-B607-A54AA13CA97D}"/>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7731;p83">
              <a:extLst>
                <a:ext uri="{FF2B5EF4-FFF2-40B4-BE49-F238E27FC236}">
                  <a16:creationId xmlns:a16="http://schemas.microsoft.com/office/drawing/2014/main" id="{96B001AD-C2D7-8AA4-9340-6B363F94468D}"/>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7732;p83">
              <a:extLst>
                <a:ext uri="{FF2B5EF4-FFF2-40B4-BE49-F238E27FC236}">
                  <a16:creationId xmlns:a16="http://schemas.microsoft.com/office/drawing/2014/main" id="{DA506294-A378-2138-361C-A6D3AE08D76E}"/>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7733;p83">
              <a:extLst>
                <a:ext uri="{FF2B5EF4-FFF2-40B4-BE49-F238E27FC236}">
                  <a16:creationId xmlns:a16="http://schemas.microsoft.com/office/drawing/2014/main" id="{E9AC859E-B407-706D-531D-4454E1945667}"/>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7734;p83">
              <a:extLst>
                <a:ext uri="{FF2B5EF4-FFF2-40B4-BE49-F238E27FC236}">
                  <a16:creationId xmlns:a16="http://schemas.microsoft.com/office/drawing/2014/main" id="{AB264DF4-26E8-5662-2398-7985F7903837}"/>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7735;p83">
              <a:extLst>
                <a:ext uri="{FF2B5EF4-FFF2-40B4-BE49-F238E27FC236}">
                  <a16:creationId xmlns:a16="http://schemas.microsoft.com/office/drawing/2014/main" id="{DBC11A2E-04A8-2FA0-2F2B-809FF5C3AC41}"/>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7736;p83">
              <a:extLst>
                <a:ext uri="{FF2B5EF4-FFF2-40B4-BE49-F238E27FC236}">
                  <a16:creationId xmlns:a16="http://schemas.microsoft.com/office/drawing/2014/main" id="{CC2DC580-9BDB-03D9-3989-8B9FADDBED92}"/>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7737;p83">
              <a:extLst>
                <a:ext uri="{FF2B5EF4-FFF2-40B4-BE49-F238E27FC236}">
                  <a16:creationId xmlns:a16="http://schemas.microsoft.com/office/drawing/2014/main" id="{967B8DD5-ED13-1AB1-542D-B29261499517}"/>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7738;p83">
              <a:extLst>
                <a:ext uri="{FF2B5EF4-FFF2-40B4-BE49-F238E27FC236}">
                  <a16:creationId xmlns:a16="http://schemas.microsoft.com/office/drawing/2014/main" id="{EC1F86B4-55E8-C039-9578-1C80E26C27E7}"/>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7739;p83">
              <a:extLst>
                <a:ext uri="{FF2B5EF4-FFF2-40B4-BE49-F238E27FC236}">
                  <a16:creationId xmlns:a16="http://schemas.microsoft.com/office/drawing/2014/main" id="{0F771E08-46D7-6400-E1D7-7608E28485BB}"/>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7740;p83">
              <a:extLst>
                <a:ext uri="{FF2B5EF4-FFF2-40B4-BE49-F238E27FC236}">
                  <a16:creationId xmlns:a16="http://schemas.microsoft.com/office/drawing/2014/main" id="{41FA2FDE-B31C-946A-1B37-570DC56649B5}"/>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7741;p83">
              <a:extLst>
                <a:ext uri="{FF2B5EF4-FFF2-40B4-BE49-F238E27FC236}">
                  <a16:creationId xmlns:a16="http://schemas.microsoft.com/office/drawing/2014/main" id="{5723BF34-61D6-2876-42E1-FB6A329C925D}"/>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7742;p83">
              <a:extLst>
                <a:ext uri="{FF2B5EF4-FFF2-40B4-BE49-F238E27FC236}">
                  <a16:creationId xmlns:a16="http://schemas.microsoft.com/office/drawing/2014/main" id="{BD18620A-80CD-7A19-AE8F-6032FCDF8579}"/>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7743;p83">
              <a:extLst>
                <a:ext uri="{FF2B5EF4-FFF2-40B4-BE49-F238E27FC236}">
                  <a16:creationId xmlns:a16="http://schemas.microsoft.com/office/drawing/2014/main" id="{5D244314-FDC4-6A32-FC13-C0FE7606F20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7744;p83">
              <a:extLst>
                <a:ext uri="{FF2B5EF4-FFF2-40B4-BE49-F238E27FC236}">
                  <a16:creationId xmlns:a16="http://schemas.microsoft.com/office/drawing/2014/main" id="{2F29D6EE-976B-23DB-79D2-EC5E08CE3CBE}"/>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7745;p83">
              <a:extLst>
                <a:ext uri="{FF2B5EF4-FFF2-40B4-BE49-F238E27FC236}">
                  <a16:creationId xmlns:a16="http://schemas.microsoft.com/office/drawing/2014/main" id="{DC426F1A-01FE-C215-2DEA-A0100C058939}"/>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7746;p83">
              <a:extLst>
                <a:ext uri="{FF2B5EF4-FFF2-40B4-BE49-F238E27FC236}">
                  <a16:creationId xmlns:a16="http://schemas.microsoft.com/office/drawing/2014/main" id="{B458B745-354D-6D75-B9B1-5C44C08A8994}"/>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7747;p83">
              <a:extLst>
                <a:ext uri="{FF2B5EF4-FFF2-40B4-BE49-F238E27FC236}">
                  <a16:creationId xmlns:a16="http://schemas.microsoft.com/office/drawing/2014/main" id="{4D46ED0A-304F-7A30-CB06-6830B6A350F5}"/>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7748;p83">
              <a:extLst>
                <a:ext uri="{FF2B5EF4-FFF2-40B4-BE49-F238E27FC236}">
                  <a16:creationId xmlns:a16="http://schemas.microsoft.com/office/drawing/2014/main" id="{18F92C9D-04FD-76D8-495F-905C4B783FC7}"/>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7749;p83">
              <a:extLst>
                <a:ext uri="{FF2B5EF4-FFF2-40B4-BE49-F238E27FC236}">
                  <a16:creationId xmlns:a16="http://schemas.microsoft.com/office/drawing/2014/main" id="{7C0C1144-0F39-9192-E012-B2F9A9A959E3}"/>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7750;p83">
              <a:extLst>
                <a:ext uri="{FF2B5EF4-FFF2-40B4-BE49-F238E27FC236}">
                  <a16:creationId xmlns:a16="http://schemas.microsoft.com/office/drawing/2014/main" id="{3C73A6CC-BD46-8E72-E1D6-09283E5A2855}"/>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7751;p83">
              <a:extLst>
                <a:ext uri="{FF2B5EF4-FFF2-40B4-BE49-F238E27FC236}">
                  <a16:creationId xmlns:a16="http://schemas.microsoft.com/office/drawing/2014/main" id="{A4A1F510-F6AC-8724-D685-4A2DC1708EF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7752;p83">
              <a:extLst>
                <a:ext uri="{FF2B5EF4-FFF2-40B4-BE49-F238E27FC236}">
                  <a16:creationId xmlns:a16="http://schemas.microsoft.com/office/drawing/2014/main" id="{458388AA-9E3C-3B73-A0F3-688FFF7784DD}"/>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4772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ppt_x"/>
                                          </p:val>
                                        </p:tav>
                                        <p:tav tm="100000">
                                          <p:val>
                                            <p:strVal val="#ppt_x"/>
                                          </p:val>
                                        </p:tav>
                                      </p:tavLst>
                                    </p:anim>
                                    <p:anim calcmode="lin" valueType="num">
                                      <p:cBhvr additive="base">
                                        <p:cTn id="12"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grpSp>
        <p:nvGrpSpPr>
          <p:cNvPr id="379" name="Google Shape;1808;p41">
            <a:extLst>
              <a:ext uri="{FF2B5EF4-FFF2-40B4-BE49-F238E27FC236}">
                <a16:creationId xmlns:a16="http://schemas.microsoft.com/office/drawing/2014/main" id="{97FC172E-947F-0F1F-30B0-5013011F7078}"/>
              </a:ext>
            </a:extLst>
          </p:cNvPr>
          <p:cNvGrpSpPr/>
          <p:nvPr/>
        </p:nvGrpSpPr>
        <p:grpSpPr>
          <a:xfrm>
            <a:off x="81627" y="2613742"/>
            <a:ext cx="3476813" cy="2528503"/>
            <a:chOff x="4963480" y="1262989"/>
            <a:chExt cx="4045206" cy="2840860"/>
          </a:xfrm>
        </p:grpSpPr>
        <p:sp>
          <p:nvSpPr>
            <p:cNvPr id="380" name="Google Shape;1809;p41">
              <a:extLst>
                <a:ext uri="{FF2B5EF4-FFF2-40B4-BE49-F238E27FC236}">
                  <a16:creationId xmlns:a16="http://schemas.microsoft.com/office/drawing/2014/main" id="{0B922419-D36E-61EC-E04D-E62F203537F2}"/>
                </a:ext>
              </a:extLst>
            </p:cNvPr>
            <p:cNvSpPr/>
            <p:nvPr/>
          </p:nvSpPr>
          <p:spPr>
            <a:xfrm>
              <a:off x="5220883" y="1303068"/>
              <a:ext cx="3310927" cy="2512862"/>
            </a:xfrm>
            <a:custGeom>
              <a:avLst/>
              <a:gdLst/>
              <a:ahLst/>
              <a:cxnLst/>
              <a:rect l="l" t="t" r="r" b="b"/>
              <a:pathLst>
                <a:path w="59791" h="45379" extrusionOk="0">
                  <a:moveTo>
                    <a:pt x="17852" y="0"/>
                  </a:moveTo>
                  <a:cubicBezTo>
                    <a:pt x="16907" y="0"/>
                    <a:pt x="15949" y="101"/>
                    <a:pt x="14988" y="309"/>
                  </a:cubicBezTo>
                  <a:cubicBezTo>
                    <a:pt x="8146" y="1797"/>
                    <a:pt x="3667" y="8262"/>
                    <a:pt x="4530" y="15081"/>
                  </a:cubicBezTo>
                  <a:cubicBezTo>
                    <a:pt x="1503" y="17916"/>
                    <a:pt x="1" y="22226"/>
                    <a:pt x="946" y="26575"/>
                  </a:cubicBezTo>
                  <a:cubicBezTo>
                    <a:pt x="2186" y="32282"/>
                    <a:pt x="7236" y="36181"/>
                    <a:pt x="12848" y="36181"/>
                  </a:cubicBezTo>
                  <a:cubicBezTo>
                    <a:pt x="13190" y="36181"/>
                    <a:pt x="13534" y="36166"/>
                    <a:pt x="13880" y="36137"/>
                  </a:cubicBezTo>
                  <a:cubicBezTo>
                    <a:pt x="16319" y="41739"/>
                    <a:pt x="21888" y="45378"/>
                    <a:pt x="27981" y="45378"/>
                  </a:cubicBezTo>
                  <a:cubicBezTo>
                    <a:pt x="29065" y="45378"/>
                    <a:pt x="30165" y="45263"/>
                    <a:pt x="31268" y="45023"/>
                  </a:cubicBezTo>
                  <a:cubicBezTo>
                    <a:pt x="35269" y="44153"/>
                    <a:pt x="38566" y="41800"/>
                    <a:pt x="40706" y="38668"/>
                  </a:cubicBezTo>
                  <a:cubicBezTo>
                    <a:pt x="42302" y="39380"/>
                    <a:pt x="44053" y="39767"/>
                    <a:pt x="45861" y="39767"/>
                  </a:cubicBezTo>
                  <a:cubicBezTo>
                    <a:pt x="46755" y="39767"/>
                    <a:pt x="47664" y="39672"/>
                    <a:pt x="48573" y="39475"/>
                  </a:cubicBezTo>
                  <a:cubicBezTo>
                    <a:pt x="55435" y="37982"/>
                    <a:pt x="59790" y="31209"/>
                    <a:pt x="58299" y="24346"/>
                  </a:cubicBezTo>
                  <a:cubicBezTo>
                    <a:pt x="57833" y="22203"/>
                    <a:pt x="56852" y="20306"/>
                    <a:pt x="55516" y="18753"/>
                  </a:cubicBezTo>
                  <a:cubicBezTo>
                    <a:pt x="57487" y="16748"/>
                    <a:pt x="58442" y="13816"/>
                    <a:pt x="57800" y="10860"/>
                  </a:cubicBezTo>
                  <a:cubicBezTo>
                    <a:pt x="56922" y="6818"/>
                    <a:pt x="53345" y="4056"/>
                    <a:pt x="49370" y="4056"/>
                  </a:cubicBezTo>
                  <a:cubicBezTo>
                    <a:pt x="48763" y="4056"/>
                    <a:pt x="48146" y="4121"/>
                    <a:pt x="47528" y="4255"/>
                  </a:cubicBezTo>
                  <a:cubicBezTo>
                    <a:pt x="46451" y="4489"/>
                    <a:pt x="45464" y="4915"/>
                    <a:pt x="44598" y="5489"/>
                  </a:cubicBezTo>
                  <a:cubicBezTo>
                    <a:pt x="42289" y="2431"/>
                    <a:pt x="38637" y="555"/>
                    <a:pt x="34713" y="555"/>
                  </a:cubicBezTo>
                  <a:cubicBezTo>
                    <a:pt x="33842" y="555"/>
                    <a:pt x="32957" y="648"/>
                    <a:pt x="32070" y="841"/>
                  </a:cubicBezTo>
                  <a:cubicBezTo>
                    <a:pt x="30055" y="1278"/>
                    <a:pt x="28261" y="2185"/>
                    <a:pt x="26780" y="3419"/>
                  </a:cubicBezTo>
                  <a:cubicBezTo>
                    <a:pt x="24366" y="1262"/>
                    <a:pt x="21200" y="0"/>
                    <a:pt x="17852"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1" name="Google Shape;1810;p41">
              <a:extLst>
                <a:ext uri="{FF2B5EF4-FFF2-40B4-BE49-F238E27FC236}">
                  <a16:creationId xmlns:a16="http://schemas.microsoft.com/office/drawing/2014/main" id="{76E08B8F-F296-B97C-933B-51F68D18C015}"/>
                </a:ext>
              </a:extLst>
            </p:cNvPr>
            <p:cNvSpPr/>
            <p:nvPr/>
          </p:nvSpPr>
          <p:spPr>
            <a:xfrm>
              <a:off x="7577972" y="2111267"/>
              <a:ext cx="83118" cy="130796"/>
            </a:xfrm>
            <a:custGeom>
              <a:avLst/>
              <a:gdLst/>
              <a:ahLst/>
              <a:cxnLst/>
              <a:rect l="l" t="t" r="r" b="b"/>
              <a:pathLst>
                <a:path w="1501" h="2362" extrusionOk="0">
                  <a:moveTo>
                    <a:pt x="1225" y="1"/>
                  </a:moveTo>
                  <a:cubicBezTo>
                    <a:pt x="1152" y="1"/>
                    <a:pt x="1084" y="19"/>
                    <a:pt x="1020" y="48"/>
                  </a:cubicBezTo>
                  <a:cubicBezTo>
                    <a:pt x="936" y="151"/>
                    <a:pt x="836" y="240"/>
                    <a:pt x="723" y="318"/>
                  </a:cubicBezTo>
                  <a:cubicBezTo>
                    <a:pt x="550" y="439"/>
                    <a:pt x="348" y="529"/>
                    <a:pt x="210" y="691"/>
                  </a:cubicBezTo>
                  <a:cubicBezTo>
                    <a:pt x="58" y="870"/>
                    <a:pt x="1" y="1114"/>
                    <a:pt x="3" y="1351"/>
                  </a:cubicBezTo>
                  <a:cubicBezTo>
                    <a:pt x="3" y="1587"/>
                    <a:pt x="55" y="1821"/>
                    <a:pt x="89" y="2054"/>
                  </a:cubicBezTo>
                  <a:cubicBezTo>
                    <a:pt x="102" y="2129"/>
                    <a:pt x="114" y="2209"/>
                    <a:pt x="159" y="2269"/>
                  </a:cubicBezTo>
                  <a:cubicBezTo>
                    <a:pt x="213" y="2337"/>
                    <a:pt x="291" y="2362"/>
                    <a:pt x="377" y="2362"/>
                  </a:cubicBezTo>
                  <a:cubicBezTo>
                    <a:pt x="472" y="2362"/>
                    <a:pt x="576" y="2331"/>
                    <a:pt x="663" y="2294"/>
                  </a:cubicBezTo>
                  <a:cubicBezTo>
                    <a:pt x="767" y="2251"/>
                    <a:pt x="871" y="2207"/>
                    <a:pt x="954" y="2133"/>
                  </a:cubicBezTo>
                  <a:cubicBezTo>
                    <a:pt x="1003" y="2089"/>
                    <a:pt x="1044" y="2039"/>
                    <a:pt x="1076" y="1983"/>
                  </a:cubicBezTo>
                  <a:cubicBezTo>
                    <a:pt x="1216" y="1742"/>
                    <a:pt x="1209" y="1413"/>
                    <a:pt x="1275" y="1131"/>
                  </a:cubicBezTo>
                  <a:cubicBezTo>
                    <a:pt x="1339" y="859"/>
                    <a:pt x="1483" y="601"/>
                    <a:pt x="1497" y="321"/>
                  </a:cubicBezTo>
                  <a:cubicBezTo>
                    <a:pt x="1501" y="240"/>
                    <a:pt x="1491" y="155"/>
                    <a:pt x="1441" y="92"/>
                  </a:cubicBezTo>
                  <a:cubicBezTo>
                    <a:pt x="1394" y="36"/>
                    <a:pt x="1320" y="8"/>
                    <a:pt x="1246" y="1"/>
                  </a:cubicBezTo>
                  <a:cubicBezTo>
                    <a:pt x="1239" y="1"/>
                    <a:pt x="1232" y="1"/>
                    <a:pt x="1225" y="1"/>
                  </a:cubicBezTo>
                  <a:close/>
                </a:path>
              </a:pathLst>
            </a:custGeom>
            <a:solidFill>
              <a:srgbClr val="AFC02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2" name="Google Shape;1811;p41">
              <a:extLst>
                <a:ext uri="{FF2B5EF4-FFF2-40B4-BE49-F238E27FC236}">
                  <a16:creationId xmlns:a16="http://schemas.microsoft.com/office/drawing/2014/main" id="{53C347FA-F4C6-DA01-C672-DA2E1F80AE45}"/>
                </a:ext>
              </a:extLst>
            </p:cNvPr>
            <p:cNvSpPr/>
            <p:nvPr/>
          </p:nvSpPr>
          <p:spPr>
            <a:xfrm>
              <a:off x="8005718" y="2797411"/>
              <a:ext cx="478938" cy="844967"/>
            </a:xfrm>
            <a:custGeom>
              <a:avLst/>
              <a:gdLst/>
              <a:ahLst/>
              <a:cxnLst/>
              <a:rect l="l" t="t" r="r" b="b"/>
              <a:pathLst>
                <a:path w="8649" h="15259" extrusionOk="0">
                  <a:moveTo>
                    <a:pt x="5716" y="1"/>
                  </a:moveTo>
                  <a:cubicBezTo>
                    <a:pt x="5716" y="1"/>
                    <a:pt x="1" y="4696"/>
                    <a:pt x="2373" y="11406"/>
                  </a:cubicBezTo>
                  <a:cubicBezTo>
                    <a:pt x="2579" y="11995"/>
                    <a:pt x="2849" y="12600"/>
                    <a:pt x="3192" y="13218"/>
                  </a:cubicBezTo>
                  <a:cubicBezTo>
                    <a:pt x="3560" y="13883"/>
                    <a:pt x="4010" y="14564"/>
                    <a:pt x="4556" y="15258"/>
                  </a:cubicBezTo>
                  <a:cubicBezTo>
                    <a:pt x="7855" y="12165"/>
                    <a:pt x="8649" y="9049"/>
                    <a:pt x="8436" y="6447"/>
                  </a:cubicBezTo>
                  <a:cubicBezTo>
                    <a:pt x="8425" y="6325"/>
                    <a:pt x="8414" y="6203"/>
                    <a:pt x="8399" y="6083"/>
                  </a:cubicBezTo>
                  <a:cubicBezTo>
                    <a:pt x="8226" y="4639"/>
                    <a:pt x="7754" y="3368"/>
                    <a:pt x="7252" y="2365"/>
                  </a:cubicBezTo>
                  <a:cubicBezTo>
                    <a:pt x="6516" y="892"/>
                    <a:pt x="5716" y="1"/>
                    <a:pt x="5716"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3" name="Google Shape;1812;p41">
              <a:extLst>
                <a:ext uri="{FF2B5EF4-FFF2-40B4-BE49-F238E27FC236}">
                  <a16:creationId xmlns:a16="http://schemas.microsoft.com/office/drawing/2014/main" id="{CC8A2799-A040-E8B0-31A0-7E7018A085D1}"/>
                </a:ext>
              </a:extLst>
            </p:cNvPr>
            <p:cNvSpPr/>
            <p:nvPr/>
          </p:nvSpPr>
          <p:spPr>
            <a:xfrm>
              <a:off x="8182488" y="2928327"/>
              <a:ext cx="302181" cy="714061"/>
            </a:xfrm>
            <a:custGeom>
              <a:avLst/>
              <a:gdLst/>
              <a:ahLst/>
              <a:cxnLst/>
              <a:rect l="l" t="t" r="r" b="b"/>
              <a:pathLst>
                <a:path w="5457" h="12895" extrusionOk="0">
                  <a:moveTo>
                    <a:pt x="4060" y="1"/>
                  </a:moveTo>
                  <a:lnTo>
                    <a:pt x="4060" y="1"/>
                  </a:lnTo>
                  <a:cubicBezTo>
                    <a:pt x="4158" y="733"/>
                    <a:pt x="4198" y="1474"/>
                    <a:pt x="4181" y="2213"/>
                  </a:cubicBezTo>
                  <a:cubicBezTo>
                    <a:pt x="4154" y="3429"/>
                    <a:pt x="3973" y="4642"/>
                    <a:pt x="3641" y="5812"/>
                  </a:cubicBezTo>
                  <a:cubicBezTo>
                    <a:pt x="3316" y="6959"/>
                    <a:pt x="2865" y="8112"/>
                    <a:pt x="2165" y="9086"/>
                  </a:cubicBezTo>
                  <a:cubicBezTo>
                    <a:pt x="1617" y="9849"/>
                    <a:pt x="880" y="10509"/>
                    <a:pt x="0" y="10854"/>
                  </a:cubicBezTo>
                  <a:cubicBezTo>
                    <a:pt x="368" y="11519"/>
                    <a:pt x="818" y="12200"/>
                    <a:pt x="1364" y="12894"/>
                  </a:cubicBezTo>
                  <a:cubicBezTo>
                    <a:pt x="4663" y="9801"/>
                    <a:pt x="5457" y="6685"/>
                    <a:pt x="5244" y="4083"/>
                  </a:cubicBezTo>
                  <a:cubicBezTo>
                    <a:pt x="5233" y="3961"/>
                    <a:pt x="5222" y="3839"/>
                    <a:pt x="5207" y="3719"/>
                  </a:cubicBezTo>
                  <a:cubicBezTo>
                    <a:pt x="5034" y="2275"/>
                    <a:pt x="4562" y="1004"/>
                    <a:pt x="4060"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4" name="Google Shape;1813;p41">
              <a:extLst>
                <a:ext uri="{FF2B5EF4-FFF2-40B4-BE49-F238E27FC236}">
                  <a16:creationId xmlns:a16="http://schemas.microsoft.com/office/drawing/2014/main" id="{110E406E-BF6A-690F-B4C6-7D80B894E2EF}"/>
                </a:ext>
              </a:extLst>
            </p:cNvPr>
            <p:cNvSpPr/>
            <p:nvPr/>
          </p:nvSpPr>
          <p:spPr>
            <a:xfrm>
              <a:off x="8265833" y="2882473"/>
              <a:ext cx="85056" cy="736543"/>
            </a:xfrm>
            <a:custGeom>
              <a:avLst/>
              <a:gdLst/>
              <a:ahLst/>
              <a:cxnLst/>
              <a:rect l="l" t="t" r="r" b="b"/>
              <a:pathLst>
                <a:path w="1536" h="13301" extrusionOk="0">
                  <a:moveTo>
                    <a:pt x="797" y="0"/>
                  </a:moveTo>
                  <a:lnTo>
                    <a:pt x="797" y="0"/>
                  </a:lnTo>
                  <a:cubicBezTo>
                    <a:pt x="1249" y="2468"/>
                    <a:pt x="1366" y="5037"/>
                    <a:pt x="1144" y="7536"/>
                  </a:cubicBezTo>
                  <a:cubicBezTo>
                    <a:pt x="962" y="9477"/>
                    <a:pt x="579" y="11438"/>
                    <a:pt x="1" y="13300"/>
                  </a:cubicBezTo>
                  <a:cubicBezTo>
                    <a:pt x="686" y="11472"/>
                    <a:pt x="1111" y="9496"/>
                    <a:pt x="1303" y="7550"/>
                  </a:cubicBezTo>
                  <a:cubicBezTo>
                    <a:pt x="1536" y="5045"/>
                    <a:pt x="1390" y="2446"/>
                    <a:pt x="797"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5" name="Google Shape;1814;p41">
              <a:extLst>
                <a:ext uri="{FF2B5EF4-FFF2-40B4-BE49-F238E27FC236}">
                  <a16:creationId xmlns:a16="http://schemas.microsoft.com/office/drawing/2014/main" id="{FAADF960-D19D-2DB2-6144-58B73CEE7DE2}"/>
                </a:ext>
              </a:extLst>
            </p:cNvPr>
            <p:cNvSpPr/>
            <p:nvPr/>
          </p:nvSpPr>
          <p:spPr>
            <a:xfrm>
              <a:off x="8211340" y="3007186"/>
              <a:ext cx="203060" cy="188275"/>
            </a:xfrm>
            <a:custGeom>
              <a:avLst/>
              <a:gdLst/>
              <a:ahLst/>
              <a:cxnLst/>
              <a:rect l="l" t="t" r="r" b="b"/>
              <a:pathLst>
                <a:path w="3667" h="3400" extrusionOk="0">
                  <a:moveTo>
                    <a:pt x="3667" y="0"/>
                  </a:moveTo>
                  <a:lnTo>
                    <a:pt x="3667" y="0"/>
                  </a:lnTo>
                  <a:cubicBezTo>
                    <a:pt x="3322" y="1095"/>
                    <a:pt x="2686" y="2059"/>
                    <a:pt x="2314" y="3144"/>
                  </a:cubicBezTo>
                  <a:lnTo>
                    <a:pt x="2314" y="3144"/>
                  </a:lnTo>
                  <a:cubicBezTo>
                    <a:pt x="2014" y="2672"/>
                    <a:pt x="1676" y="2223"/>
                    <a:pt x="1304" y="1806"/>
                  </a:cubicBezTo>
                  <a:cubicBezTo>
                    <a:pt x="907" y="1360"/>
                    <a:pt x="470" y="950"/>
                    <a:pt x="0" y="584"/>
                  </a:cubicBezTo>
                  <a:lnTo>
                    <a:pt x="0" y="584"/>
                  </a:lnTo>
                  <a:cubicBezTo>
                    <a:pt x="881" y="1378"/>
                    <a:pt x="1659" y="2290"/>
                    <a:pt x="2283" y="3298"/>
                  </a:cubicBezTo>
                  <a:lnTo>
                    <a:pt x="2346" y="3399"/>
                  </a:lnTo>
                  <a:lnTo>
                    <a:pt x="2381" y="3286"/>
                  </a:lnTo>
                  <a:cubicBezTo>
                    <a:pt x="2739" y="2169"/>
                    <a:pt x="3395" y="1150"/>
                    <a:pt x="3667"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6" name="Google Shape;1815;p41">
              <a:extLst>
                <a:ext uri="{FF2B5EF4-FFF2-40B4-BE49-F238E27FC236}">
                  <a16:creationId xmlns:a16="http://schemas.microsoft.com/office/drawing/2014/main" id="{E8768628-E7E8-3001-9B87-9A1D012C5659}"/>
                </a:ext>
              </a:extLst>
            </p:cNvPr>
            <p:cNvSpPr/>
            <p:nvPr/>
          </p:nvSpPr>
          <p:spPr>
            <a:xfrm>
              <a:off x="8188524" y="3271177"/>
              <a:ext cx="232132" cy="203725"/>
            </a:xfrm>
            <a:custGeom>
              <a:avLst/>
              <a:gdLst/>
              <a:ahLst/>
              <a:cxnLst/>
              <a:rect l="l" t="t" r="r" b="b"/>
              <a:pathLst>
                <a:path w="4192" h="3679" extrusionOk="0">
                  <a:moveTo>
                    <a:pt x="4192" y="0"/>
                  </a:moveTo>
                  <a:lnTo>
                    <a:pt x="4192" y="0"/>
                  </a:lnTo>
                  <a:cubicBezTo>
                    <a:pt x="3591" y="1201"/>
                    <a:pt x="2916" y="2366"/>
                    <a:pt x="2142" y="3463"/>
                  </a:cubicBezTo>
                  <a:lnTo>
                    <a:pt x="2142" y="3463"/>
                  </a:lnTo>
                  <a:cubicBezTo>
                    <a:pt x="2006" y="3186"/>
                    <a:pt x="1862" y="2911"/>
                    <a:pt x="1712" y="2641"/>
                  </a:cubicBezTo>
                  <a:cubicBezTo>
                    <a:pt x="1220" y="1747"/>
                    <a:pt x="648" y="898"/>
                    <a:pt x="0" y="111"/>
                  </a:cubicBezTo>
                  <a:lnTo>
                    <a:pt x="0" y="111"/>
                  </a:lnTo>
                  <a:cubicBezTo>
                    <a:pt x="794" y="1208"/>
                    <a:pt x="1503" y="2369"/>
                    <a:pt x="2084" y="3594"/>
                  </a:cubicBezTo>
                  <a:lnTo>
                    <a:pt x="2124" y="3678"/>
                  </a:lnTo>
                  <a:lnTo>
                    <a:pt x="2178" y="3602"/>
                  </a:lnTo>
                  <a:cubicBezTo>
                    <a:pt x="2968" y="2473"/>
                    <a:pt x="3657" y="1270"/>
                    <a:pt x="4192" y="0"/>
                  </a:cubicBezTo>
                  <a:close/>
                </a:path>
              </a:pathLst>
            </a:custGeom>
            <a:solidFill>
              <a:srgbClr val="00807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7" name="Google Shape;1816;p41">
              <a:extLst>
                <a:ext uri="{FF2B5EF4-FFF2-40B4-BE49-F238E27FC236}">
                  <a16:creationId xmlns:a16="http://schemas.microsoft.com/office/drawing/2014/main" id="{04789FD0-A332-B94D-A8B7-5E23C8284605}"/>
                </a:ext>
              </a:extLst>
            </p:cNvPr>
            <p:cNvSpPr/>
            <p:nvPr/>
          </p:nvSpPr>
          <p:spPr>
            <a:xfrm>
              <a:off x="8228120" y="3295488"/>
              <a:ext cx="780566" cy="422511"/>
            </a:xfrm>
            <a:custGeom>
              <a:avLst/>
              <a:gdLst/>
              <a:ahLst/>
              <a:cxnLst/>
              <a:rect l="l" t="t" r="r" b="b"/>
              <a:pathLst>
                <a:path w="14096" h="7630" extrusionOk="0">
                  <a:moveTo>
                    <a:pt x="9660" y="0"/>
                  </a:moveTo>
                  <a:cubicBezTo>
                    <a:pt x="7427" y="0"/>
                    <a:pt x="4716" y="646"/>
                    <a:pt x="2426" y="3078"/>
                  </a:cubicBezTo>
                  <a:cubicBezTo>
                    <a:pt x="1997" y="3532"/>
                    <a:pt x="1584" y="4049"/>
                    <a:pt x="1192" y="4636"/>
                  </a:cubicBezTo>
                  <a:cubicBezTo>
                    <a:pt x="769" y="5267"/>
                    <a:pt x="370" y="5981"/>
                    <a:pt x="1" y="6784"/>
                  </a:cubicBezTo>
                  <a:cubicBezTo>
                    <a:pt x="1676" y="7380"/>
                    <a:pt x="3178" y="7630"/>
                    <a:pt x="4517" y="7630"/>
                  </a:cubicBezTo>
                  <a:cubicBezTo>
                    <a:pt x="6585" y="7630"/>
                    <a:pt x="8268" y="7034"/>
                    <a:pt x="9612" y="6196"/>
                  </a:cubicBezTo>
                  <a:cubicBezTo>
                    <a:pt x="9716" y="6131"/>
                    <a:pt x="9818" y="6064"/>
                    <a:pt x="9919" y="5997"/>
                  </a:cubicBezTo>
                  <a:cubicBezTo>
                    <a:pt x="11123" y="5181"/>
                    <a:pt x="12037" y="4180"/>
                    <a:pt x="12698" y="3275"/>
                  </a:cubicBezTo>
                  <a:cubicBezTo>
                    <a:pt x="13671" y="1945"/>
                    <a:pt x="14096" y="825"/>
                    <a:pt x="14096" y="825"/>
                  </a:cubicBezTo>
                  <a:cubicBezTo>
                    <a:pt x="14096" y="825"/>
                    <a:pt x="12184" y="0"/>
                    <a:pt x="966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8" name="Google Shape;1817;p41">
              <a:extLst>
                <a:ext uri="{FF2B5EF4-FFF2-40B4-BE49-F238E27FC236}">
                  <a16:creationId xmlns:a16="http://schemas.microsoft.com/office/drawing/2014/main" id="{B6D4A465-E9A1-4849-1186-0F520B562D3D}"/>
                </a:ext>
              </a:extLst>
            </p:cNvPr>
            <p:cNvSpPr/>
            <p:nvPr/>
          </p:nvSpPr>
          <p:spPr>
            <a:xfrm>
              <a:off x="8228120" y="3476799"/>
              <a:ext cx="703207" cy="241214"/>
            </a:xfrm>
            <a:custGeom>
              <a:avLst/>
              <a:gdLst/>
              <a:ahLst/>
              <a:cxnLst/>
              <a:rect l="l" t="t" r="r" b="b"/>
              <a:pathLst>
                <a:path w="12699" h="4356" extrusionOk="0">
                  <a:moveTo>
                    <a:pt x="12698" y="1"/>
                  </a:moveTo>
                  <a:lnTo>
                    <a:pt x="12698" y="1"/>
                  </a:lnTo>
                  <a:cubicBezTo>
                    <a:pt x="12092" y="423"/>
                    <a:pt x="11452" y="797"/>
                    <a:pt x="10788" y="1121"/>
                  </a:cubicBezTo>
                  <a:cubicBezTo>
                    <a:pt x="9694" y="1653"/>
                    <a:pt x="8533" y="2049"/>
                    <a:pt x="7341" y="2289"/>
                  </a:cubicBezTo>
                  <a:cubicBezTo>
                    <a:pt x="6549" y="2449"/>
                    <a:pt x="5730" y="2559"/>
                    <a:pt x="4915" y="2559"/>
                  </a:cubicBezTo>
                  <a:cubicBezTo>
                    <a:pt x="4526" y="2559"/>
                    <a:pt x="4138" y="2534"/>
                    <a:pt x="3755" y="2477"/>
                  </a:cubicBezTo>
                  <a:cubicBezTo>
                    <a:pt x="2825" y="2340"/>
                    <a:pt x="1901" y="1985"/>
                    <a:pt x="1192" y="1362"/>
                  </a:cubicBezTo>
                  <a:cubicBezTo>
                    <a:pt x="769" y="1993"/>
                    <a:pt x="370" y="2707"/>
                    <a:pt x="1" y="3510"/>
                  </a:cubicBezTo>
                  <a:cubicBezTo>
                    <a:pt x="1676" y="4106"/>
                    <a:pt x="3178" y="4356"/>
                    <a:pt x="4517" y="4356"/>
                  </a:cubicBezTo>
                  <a:cubicBezTo>
                    <a:pt x="6585" y="4356"/>
                    <a:pt x="8268" y="3760"/>
                    <a:pt x="9612" y="2922"/>
                  </a:cubicBezTo>
                  <a:cubicBezTo>
                    <a:pt x="9716" y="2857"/>
                    <a:pt x="9818" y="2790"/>
                    <a:pt x="9919" y="2723"/>
                  </a:cubicBezTo>
                  <a:cubicBezTo>
                    <a:pt x="11123" y="1907"/>
                    <a:pt x="12037" y="906"/>
                    <a:pt x="1269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9" name="Google Shape;1818;p41">
              <a:extLst>
                <a:ext uri="{FF2B5EF4-FFF2-40B4-BE49-F238E27FC236}">
                  <a16:creationId xmlns:a16="http://schemas.microsoft.com/office/drawing/2014/main" id="{3726A902-6E0F-8A36-4EEA-E30C26630BBF}"/>
                </a:ext>
              </a:extLst>
            </p:cNvPr>
            <p:cNvSpPr/>
            <p:nvPr/>
          </p:nvSpPr>
          <p:spPr>
            <a:xfrm>
              <a:off x="8252597" y="3369198"/>
              <a:ext cx="674910" cy="298250"/>
            </a:xfrm>
            <a:custGeom>
              <a:avLst/>
              <a:gdLst/>
              <a:ahLst/>
              <a:cxnLst/>
              <a:rect l="l" t="t" r="r" b="b"/>
              <a:pathLst>
                <a:path w="12188" h="5386" extrusionOk="0">
                  <a:moveTo>
                    <a:pt x="12188" y="0"/>
                  </a:moveTo>
                  <a:lnTo>
                    <a:pt x="12188" y="0"/>
                  </a:lnTo>
                  <a:cubicBezTo>
                    <a:pt x="10202" y="1533"/>
                    <a:pt x="7970" y="2812"/>
                    <a:pt x="5648" y="3761"/>
                  </a:cubicBezTo>
                  <a:cubicBezTo>
                    <a:pt x="3840" y="4488"/>
                    <a:pt x="1920" y="5045"/>
                    <a:pt x="1" y="5385"/>
                  </a:cubicBezTo>
                  <a:cubicBezTo>
                    <a:pt x="1940" y="5157"/>
                    <a:pt x="3891" y="4630"/>
                    <a:pt x="5708" y="3909"/>
                  </a:cubicBezTo>
                  <a:cubicBezTo>
                    <a:pt x="8042" y="2968"/>
                    <a:pt x="10285" y="1649"/>
                    <a:pt x="12188"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0" name="Google Shape;1819;p41">
              <a:extLst>
                <a:ext uri="{FF2B5EF4-FFF2-40B4-BE49-F238E27FC236}">
                  <a16:creationId xmlns:a16="http://schemas.microsoft.com/office/drawing/2014/main" id="{0B26108B-B967-67D0-1D7E-C3948997A60E}"/>
                </a:ext>
              </a:extLst>
            </p:cNvPr>
            <p:cNvSpPr/>
            <p:nvPr/>
          </p:nvSpPr>
          <p:spPr>
            <a:xfrm>
              <a:off x="8663619" y="3353470"/>
              <a:ext cx="200901" cy="186891"/>
            </a:xfrm>
            <a:custGeom>
              <a:avLst/>
              <a:gdLst/>
              <a:ahLst/>
              <a:cxnLst/>
              <a:rect l="l" t="t" r="r" b="b"/>
              <a:pathLst>
                <a:path w="3628" h="3375" extrusionOk="0">
                  <a:moveTo>
                    <a:pt x="3626" y="2991"/>
                  </a:moveTo>
                  <a:cubicBezTo>
                    <a:pt x="3626" y="2992"/>
                    <a:pt x="3625" y="2992"/>
                    <a:pt x="3624" y="2992"/>
                  </a:cubicBezTo>
                  <a:lnTo>
                    <a:pt x="3624" y="2992"/>
                  </a:lnTo>
                  <a:cubicBezTo>
                    <a:pt x="3625" y="2992"/>
                    <a:pt x="3626" y="2992"/>
                    <a:pt x="3628" y="2991"/>
                  </a:cubicBezTo>
                  <a:close/>
                  <a:moveTo>
                    <a:pt x="1429" y="0"/>
                  </a:moveTo>
                  <a:cubicBezTo>
                    <a:pt x="1126" y="1147"/>
                    <a:pt x="672" y="2256"/>
                    <a:pt x="61" y="3273"/>
                  </a:cubicBezTo>
                  <a:lnTo>
                    <a:pt x="0" y="3374"/>
                  </a:lnTo>
                  <a:lnTo>
                    <a:pt x="117" y="3355"/>
                  </a:lnTo>
                  <a:cubicBezTo>
                    <a:pt x="1273" y="3162"/>
                    <a:pt x="2479" y="3278"/>
                    <a:pt x="3624" y="2992"/>
                  </a:cubicBezTo>
                  <a:lnTo>
                    <a:pt x="3624" y="2992"/>
                  </a:lnTo>
                  <a:cubicBezTo>
                    <a:pt x="2494" y="3187"/>
                    <a:pt x="1347" y="3065"/>
                    <a:pt x="214" y="3231"/>
                  </a:cubicBezTo>
                  <a:lnTo>
                    <a:pt x="214" y="3231"/>
                  </a:lnTo>
                  <a:cubicBezTo>
                    <a:pt x="495" y="2747"/>
                    <a:pt x="740" y="2241"/>
                    <a:pt x="939" y="1720"/>
                  </a:cubicBezTo>
                  <a:cubicBezTo>
                    <a:pt x="1154" y="1163"/>
                    <a:pt x="1320" y="587"/>
                    <a:pt x="1429"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1" name="Google Shape;1820;p41">
              <a:extLst>
                <a:ext uri="{FF2B5EF4-FFF2-40B4-BE49-F238E27FC236}">
                  <a16:creationId xmlns:a16="http://schemas.microsoft.com/office/drawing/2014/main" id="{799A8F0A-640F-D803-E47E-CD810D1A08A4}"/>
                </a:ext>
              </a:extLst>
            </p:cNvPr>
            <p:cNvSpPr/>
            <p:nvPr/>
          </p:nvSpPr>
          <p:spPr>
            <a:xfrm>
              <a:off x="8399185" y="3442132"/>
              <a:ext cx="233516" cy="206438"/>
            </a:xfrm>
            <a:custGeom>
              <a:avLst/>
              <a:gdLst/>
              <a:ahLst/>
              <a:cxnLst/>
              <a:rect l="l" t="t" r="r" b="b"/>
              <a:pathLst>
                <a:path w="4217" h="3728" extrusionOk="0">
                  <a:moveTo>
                    <a:pt x="2200" y="1"/>
                  </a:moveTo>
                  <a:lnTo>
                    <a:pt x="2200" y="1"/>
                  </a:lnTo>
                  <a:cubicBezTo>
                    <a:pt x="1586" y="1208"/>
                    <a:pt x="880" y="2371"/>
                    <a:pt x="56" y="3448"/>
                  </a:cubicBezTo>
                  <a:lnTo>
                    <a:pt x="1" y="3523"/>
                  </a:lnTo>
                  <a:lnTo>
                    <a:pt x="93" y="3535"/>
                  </a:lnTo>
                  <a:cubicBezTo>
                    <a:pt x="1007" y="3659"/>
                    <a:pt x="1931" y="3728"/>
                    <a:pt x="2854" y="3728"/>
                  </a:cubicBezTo>
                  <a:cubicBezTo>
                    <a:pt x="3308" y="3728"/>
                    <a:pt x="3763" y="3711"/>
                    <a:pt x="4217" y="3676"/>
                  </a:cubicBezTo>
                  <a:lnTo>
                    <a:pt x="4217" y="3675"/>
                  </a:lnTo>
                  <a:cubicBezTo>
                    <a:pt x="4080" y="3677"/>
                    <a:pt x="3943" y="3678"/>
                    <a:pt x="3806" y="3678"/>
                  </a:cubicBezTo>
                  <a:cubicBezTo>
                    <a:pt x="2600" y="3678"/>
                    <a:pt x="1394" y="3606"/>
                    <a:pt x="199" y="3440"/>
                  </a:cubicBezTo>
                  <a:lnTo>
                    <a:pt x="199" y="3440"/>
                  </a:lnTo>
                  <a:cubicBezTo>
                    <a:pt x="384" y="3191"/>
                    <a:pt x="562" y="2939"/>
                    <a:pt x="734" y="2681"/>
                  </a:cubicBezTo>
                  <a:cubicBezTo>
                    <a:pt x="1302" y="1834"/>
                    <a:pt x="1797" y="937"/>
                    <a:pt x="2200"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2" name="Google Shape;1821;p41">
              <a:extLst>
                <a:ext uri="{FF2B5EF4-FFF2-40B4-BE49-F238E27FC236}">
                  <a16:creationId xmlns:a16="http://schemas.microsoft.com/office/drawing/2014/main" id="{7BA7C060-0F4B-6F8F-07DC-870D0D69406E}"/>
                </a:ext>
              </a:extLst>
            </p:cNvPr>
            <p:cNvSpPr/>
            <p:nvPr/>
          </p:nvSpPr>
          <p:spPr>
            <a:xfrm>
              <a:off x="8223136" y="2838391"/>
              <a:ext cx="663005" cy="769934"/>
            </a:xfrm>
            <a:custGeom>
              <a:avLst/>
              <a:gdLst/>
              <a:ahLst/>
              <a:cxnLst/>
              <a:rect l="l" t="t" r="r" b="b"/>
              <a:pathLst>
                <a:path w="11973" h="13904" extrusionOk="0">
                  <a:moveTo>
                    <a:pt x="8309" y="0"/>
                  </a:moveTo>
                  <a:cubicBezTo>
                    <a:pt x="8304" y="0"/>
                    <a:pt x="8299" y="2"/>
                    <a:pt x="8294" y="5"/>
                  </a:cubicBezTo>
                  <a:cubicBezTo>
                    <a:pt x="7992" y="260"/>
                    <a:pt x="7705" y="535"/>
                    <a:pt x="7441" y="831"/>
                  </a:cubicBezTo>
                  <a:cubicBezTo>
                    <a:pt x="7328" y="959"/>
                    <a:pt x="7219" y="1090"/>
                    <a:pt x="7114" y="1224"/>
                  </a:cubicBezTo>
                  <a:cubicBezTo>
                    <a:pt x="6767" y="1668"/>
                    <a:pt x="6472" y="2154"/>
                    <a:pt x="6249" y="2670"/>
                  </a:cubicBezTo>
                  <a:cubicBezTo>
                    <a:pt x="6025" y="3187"/>
                    <a:pt x="5884" y="3733"/>
                    <a:pt x="5824" y="4293"/>
                  </a:cubicBezTo>
                  <a:cubicBezTo>
                    <a:pt x="5766" y="4845"/>
                    <a:pt x="5773" y="5402"/>
                    <a:pt x="5769" y="5957"/>
                  </a:cubicBezTo>
                  <a:cubicBezTo>
                    <a:pt x="5764" y="6512"/>
                    <a:pt x="5746" y="7071"/>
                    <a:pt x="5633" y="7615"/>
                  </a:cubicBezTo>
                  <a:cubicBezTo>
                    <a:pt x="5623" y="7662"/>
                    <a:pt x="5612" y="7709"/>
                    <a:pt x="5601" y="7754"/>
                  </a:cubicBezTo>
                  <a:cubicBezTo>
                    <a:pt x="5497" y="7945"/>
                    <a:pt x="5389" y="8135"/>
                    <a:pt x="5276" y="8322"/>
                  </a:cubicBezTo>
                  <a:cubicBezTo>
                    <a:pt x="5217" y="8420"/>
                    <a:pt x="5156" y="8518"/>
                    <a:pt x="5095" y="8615"/>
                  </a:cubicBezTo>
                  <a:cubicBezTo>
                    <a:pt x="5293" y="7757"/>
                    <a:pt x="5356" y="6871"/>
                    <a:pt x="5288" y="5993"/>
                  </a:cubicBezTo>
                  <a:cubicBezTo>
                    <a:pt x="5216" y="5090"/>
                    <a:pt x="5007" y="4199"/>
                    <a:pt x="4667" y="3360"/>
                  </a:cubicBezTo>
                  <a:cubicBezTo>
                    <a:pt x="4475" y="2887"/>
                    <a:pt x="4241" y="2434"/>
                    <a:pt x="3969" y="2003"/>
                  </a:cubicBezTo>
                  <a:cubicBezTo>
                    <a:pt x="3965" y="1997"/>
                    <a:pt x="3956" y="1992"/>
                    <a:pt x="3948" y="1992"/>
                  </a:cubicBezTo>
                  <a:cubicBezTo>
                    <a:pt x="3942" y="1992"/>
                    <a:pt x="3937" y="1994"/>
                    <a:pt x="3934" y="2000"/>
                  </a:cubicBezTo>
                  <a:cubicBezTo>
                    <a:pt x="3519" y="2857"/>
                    <a:pt x="3117" y="3765"/>
                    <a:pt x="3093" y="4732"/>
                  </a:cubicBezTo>
                  <a:cubicBezTo>
                    <a:pt x="3068" y="5676"/>
                    <a:pt x="3455" y="6559"/>
                    <a:pt x="3978" y="7326"/>
                  </a:cubicBezTo>
                  <a:cubicBezTo>
                    <a:pt x="4299" y="7797"/>
                    <a:pt x="4672" y="8231"/>
                    <a:pt x="5043" y="8662"/>
                  </a:cubicBezTo>
                  <a:cubicBezTo>
                    <a:pt x="5043" y="8663"/>
                    <a:pt x="5042" y="8666"/>
                    <a:pt x="5042" y="8667"/>
                  </a:cubicBezTo>
                  <a:cubicBezTo>
                    <a:pt x="5041" y="8675"/>
                    <a:pt x="5042" y="8684"/>
                    <a:pt x="5049" y="8689"/>
                  </a:cubicBezTo>
                  <a:cubicBezTo>
                    <a:pt x="4701" y="9239"/>
                    <a:pt x="4321" y="9770"/>
                    <a:pt x="3915" y="10279"/>
                  </a:cubicBezTo>
                  <a:cubicBezTo>
                    <a:pt x="3839" y="10373"/>
                    <a:pt x="3763" y="10466"/>
                    <a:pt x="3685" y="10558"/>
                  </a:cubicBezTo>
                  <a:cubicBezTo>
                    <a:pt x="3689" y="10532"/>
                    <a:pt x="3694" y="10506"/>
                    <a:pt x="3698" y="10479"/>
                  </a:cubicBezTo>
                  <a:cubicBezTo>
                    <a:pt x="3715" y="10367"/>
                    <a:pt x="3729" y="10253"/>
                    <a:pt x="3739" y="10140"/>
                  </a:cubicBezTo>
                  <a:cubicBezTo>
                    <a:pt x="3826" y="9221"/>
                    <a:pt x="3708" y="8289"/>
                    <a:pt x="3447" y="7407"/>
                  </a:cubicBezTo>
                  <a:cubicBezTo>
                    <a:pt x="3177" y="6492"/>
                    <a:pt x="2756" y="5627"/>
                    <a:pt x="2259" y="4816"/>
                  </a:cubicBezTo>
                  <a:cubicBezTo>
                    <a:pt x="2196" y="4715"/>
                    <a:pt x="2134" y="4615"/>
                    <a:pt x="2069" y="4515"/>
                  </a:cubicBezTo>
                  <a:cubicBezTo>
                    <a:pt x="2065" y="4508"/>
                    <a:pt x="2058" y="4505"/>
                    <a:pt x="2051" y="4505"/>
                  </a:cubicBezTo>
                  <a:cubicBezTo>
                    <a:pt x="2041" y="4505"/>
                    <a:pt x="2032" y="4511"/>
                    <a:pt x="2031" y="4524"/>
                  </a:cubicBezTo>
                  <a:cubicBezTo>
                    <a:pt x="1959" y="5386"/>
                    <a:pt x="1712" y="6232"/>
                    <a:pt x="1722" y="7102"/>
                  </a:cubicBezTo>
                  <a:cubicBezTo>
                    <a:pt x="1727" y="7527"/>
                    <a:pt x="1803" y="7948"/>
                    <a:pt x="1979" y="8336"/>
                  </a:cubicBezTo>
                  <a:cubicBezTo>
                    <a:pt x="2165" y="8746"/>
                    <a:pt x="2441" y="9110"/>
                    <a:pt x="2733" y="9450"/>
                  </a:cubicBezTo>
                  <a:cubicBezTo>
                    <a:pt x="3029" y="9796"/>
                    <a:pt x="3393" y="10123"/>
                    <a:pt x="3593" y="10540"/>
                  </a:cubicBezTo>
                  <a:cubicBezTo>
                    <a:pt x="3606" y="10567"/>
                    <a:pt x="3617" y="10596"/>
                    <a:pt x="3629" y="10625"/>
                  </a:cubicBezTo>
                  <a:cubicBezTo>
                    <a:pt x="3525" y="10747"/>
                    <a:pt x="3420" y="10869"/>
                    <a:pt x="3312" y="10990"/>
                  </a:cubicBezTo>
                  <a:cubicBezTo>
                    <a:pt x="2991" y="11349"/>
                    <a:pt x="2654" y="11695"/>
                    <a:pt x="2303" y="12027"/>
                  </a:cubicBezTo>
                  <a:cubicBezTo>
                    <a:pt x="2112" y="12207"/>
                    <a:pt x="1916" y="12383"/>
                    <a:pt x="1715" y="12552"/>
                  </a:cubicBezTo>
                  <a:cubicBezTo>
                    <a:pt x="1751" y="12423"/>
                    <a:pt x="1785" y="12295"/>
                    <a:pt x="1813" y="12165"/>
                  </a:cubicBezTo>
                  <a:cubicBezTo>
                    <a:pt x="1902" y="11900"/>
                    <a:pt x="1965" y="11627"/>
                    <a:pt x="2005" y="11351"/>
                  </a:cubicBezTo>
                  <a:cubicBezTo>
                    <a:pt x="2068" y="10913"/>
                    <a:pt x="2072" y="10467"/>
                    <a:pt x="2030" y="10027"/>
                  </a:cubicBezTo>
                  <a:cubicBezTo>
                    <a:pt x="1989" y="9591"/>
                    <a:pt x="1900" y="9159"/>
                    <a:pt x="1778" y="8739"/>
                  </a:cubicBezTo>
                  <a:cubicBezTo>
                    <a:pt x="1657" y="8319"/>
                    <a:pt x="1504" y="7909"/>
                    <a:pt x="1331" y="7507"/>
                  </a:cubicBezTo>
                  <a:cubicBezTo>
                    <a:pt x="1156" y="7100"/>
                    <a:pt x="972" y="6686"/>
                    <a:pt x="717" y="6323"/>
                  </a:cubicBezTo>
                  <a:cubicBezTo>
                    <a:pt x="685" y="6276"/>
                    <a:pt x="651" y="6231"/>
                    <a:pt x="616" y="6186"/>
                  </a:cubicBezTo>
                  <a:cubicBezTo>
                    <a:pt x="612" y="6181"/>
                    <a:pt x="607" y="6179"/>
                    <a:pt x="601" y="6179"/>
                  </a:cubicBezTo>
                  <a:cubicBezTo>
                    <a:pt x="592" y="6179"/>
                    <a:pt x="582" y="6187"/>
                    <a:pt x="581" y="6198"/>
                  </a:cubicBezTo>
                  <a:cubicBezTo>
                    <a:pt x="496" y="6711"/>
                    <a:pt x="325" y="7203"/>
                    <a:pt x="192" y="7706"/>
                  </a:cubicBezTo>
                  <a:cubicBezTo>
                    <a:pt x="129" y="7946"/>
                    <a:pt x="74" y="8189"/>
                    <a:pt x="40" y="8436"/>
                  </a:cubicBezTo>
                  <a:cubicBezTo>
                    <a:pt x="13" y="8648"/>
                    <a:pt x="0" y="8859"/>
                    <a:pt x="4" y="9072"/>
                  </a:cubicBezTo>
                  <a:cubicBezTo>
                    <a:pt x="9" y="9492"/>
                    <a:pt x="75" y="9912"/>
                    <a:pt x="197" y="10314"/>
                  </a:cubicBezTo>
                  <a:cubicBezTo>
                    <a:pt x="321" y="10717"/>
                    <a:pt x="499" y="11104"/>
                    <a:pt x="733" y="11456"/>
                  </a:cubicBezTo>
                  <a:cubicBezTo>
                    <a:pt x="957" y="11797"/>
                    <a:pt x="1234" y="12104"/>
                    <a:pt x="1451" y="12451"/>
                  </a:cubicBezTo>
                  <a:cubicBezTo>
                    <a:pt x="1481" y="12500"/>
                    <a:pt x="1511" y="12551"/>
                    <a:pt x="1539" y="12603"/>
                  </a:cubicBezTo>
                  <a:cubicBezTo>
                    <a:pt x="1551" y="12623"/>
                    <a:pt x="1561" y="12646"/>
                    <a:pt x="1572" y="12668"/>
                  </a:cubicBezTo>
                  <a:cubicBezTo>
                    <a:pt x="1514" y="12714"/>
                    <a:pt x="1294" y="12883"/>
                    <a:pt x="1294" y="12883"/>
                  </a:cubicBezTo>
                  <a:cubicBezTo>
                    <a:pt x="1030" y="13075"/>
                    <a:pt x="755" y="13251"/>
                    <a:pt x="464" y="13400"/>
                  </a:cubicBezTo>
                  <a:cubicBezTo>
                    <a:pt x="379" y="13443"/>
                    <a:pt x="294" y="13483"/>
                    <a:pt x="207" y="13522"/>
                  </a:cubicBezTo>
                  <a:cubicBezTo>
                    <a:pt x="144" y="13550"/>
                    <a:pt x="178" y="13637"/>
                    <a:pt x="235" y="13637"/>
                  </a:cubicBezTo>
                  <a:cubicBezTo>
                    <a:pt x="243" y="13637"/>
                    <a:pt x="251" y="13635"/>
                    <a:pt x="260" y="13631"/>
                  </a:cubicBezTo>
                  <a:cubicBezTo>
                    <a:pt x="773" y="13404"/>
                    <a:pt x="1239" y="13092"/>
                    <a:pt x="1673" y="12742"/>
                  </a:cubicBezTo>
                  <a:cubicBezTo>
                    <a:pt x="1847" y="12852"/>
                    <a:pt x="2022" y="12961"/>
                    <a:pt x="2202" y="13064"/>
                  </a:cubicBezTo>
                  <a:cubicBezTo>
                    <a:pt x="2446" y="13207"/>
                    <a:pt x="2696" y="13339"/>
                    <a:pt x="2956" y="13455"/>
                  </a:cubicBezTo>
                  <a:cubicBezTo>
                    <a:pt x="3390" y="13648"/>
                    <a:pt x="3845" y="13781"/>
                    <a:pt x="4313" y="13847"/>
                  </a:cubicBezTo>
                  <a:cubicBezTo>
                    <a:pt x="4586" y="13886"/>
                    <a:pt x="4860" y="13903"/>
                    <a:pt x="5134" y="13903"/>
                  </a:cubicBezTo>
                  <a:cubicBezTo>
                    <a:pt x="5312" y="13903"/>
                    <a:pt x="5490" y="13896"/>
                    <a:pt x="5667" y="13882"/>
                  </a:cubicBezTo>
                  <a:cubicBezTo>
                    <a:pt x="6119" y="13846"/>
                    <a:pt x="6568" y="13766"/>
                    <a:pt x="7009" y="13657"/>
                  </a:cubicBezTo>
                  <a:cubicBezTo>
                    <a:pt x="7449" y="13550"/>
                    <a:pt x="7892" y="13418"/>
                    <a:pt x="8349" y="13416"/>
                  </a:cubicBezTo>
                  <a:cubicBezTo>
                    <a:pt x="8405" y="13416"/>
                    <a:pt x="8461" y="13417"/>
                    <a:pt x="8517" y="13421"/>
                  </a:cubicBezTo>
                  <a:cubicBezTo>
                    <a:pt x="8517" y="13421"/>
                    <a:pt x="8517" y="13421"/>
                    <a:pt x="8518" y="13421"/>
                  </a:cubicBezTo>
                  <a:cubicBezTo>
                    <a:pt x="8538" y="13421"/>
                    <a:pt x="8543" y="13395"/>
                    <a:pt x="8528" y="13383"/>
                  </a:cubicBezTo>
                  <a:cubicBezTo>
                    <a:pt x="8248" y="13170"/>
                    <a:pt x="7949" y="12979"/>
                    <a:pt x="7637" y="12814"/>
                  </a:cubicBezTo>
                  <a:cubicBezTo>
                    <a:pt x="7481" y="12731"/>
                    <a:pt x="7323" y="12655"/>
                    <a:pt x="7161" y="12585"/>
                  </a:cubicBezTo>
                  <a:cubicBezTo>
                    <a:pt x="6675" y="12373"/>
                    <a:pt x="6164" y="12220"/>
                    <a:pt x="5643" y="12129"/>
                  </a:cubicBezTo>
                  <a:cubicBezTo>
                    <a:pt x="5271" y="12063"/>
                    <a:pt x="4893" y="12031"/>
                    <a:pt x="4515" y="12031"/>
                  </a:cubicBezTo>
                  <a:cubicBezTo>
                    <a:pt x="4397" y="12031"/>
                    <a:pt x="4278" y="12034"/>
                    <a:pt x="4159" y="12040"/>
                  </a:cubicBezTo>
                  <a:cubicBezTo>
                    <a:pt x="3690" y="12066"/>
                    <a:pt x="3224" y="12140"/>
                    <a:pt x="2770" y="12264"/>
                  </a:cubicBezTo>
                  <a:cubicBezTo>
                    <a:pt x="2463" y="12347"/>
                    <a:pt x="2163" y="12452"/>
                    <a:pt x="1872" y="12577"/>
                  </a:cubicBezTo>
                  <a:cubicBezTo>
                    <a:pt x="1968" y="12495"/>
                    <a:pt x="2063" y="12412"/>
                    <a:pt x="2156" y="12327"/>
                  </a:cubicBezTo>
                  <a:cubicBezTo>
                    <a:pt x="2594" y="11931"/>
                    <a:pt x="3008" y="11510"/>
                    <a:pt x="3402" y="11070"/>
                  </a:cubicBezTo>
                  <a:cubicBezTo>
                    <a:pt x="3511" y="10948"/>
                    <a:pt x="3617" y="10825"/>
                    <a:pt x="3723" y="10700"/>
                  </a:cubicBezTo>
                  <a:cubicBezTo>
                    <a:pt x="3845" y="10793"/>
                    <a:pt x="3971" y="10879"/>
                    <a:pt x="4102" y="10957"/>
                  </a:cubicBezTo>
                  <a:cubicBezTo>
                    <a:pt x="4759" y="11353"/>
                    <a:pt x="5519" y="11564"/>
                    <a:pt x="6287" y="11564"/>
                  </a:cubicBezTo>
                  <a:cubicBezTo>
                    <a:pt x="6379" y="11564"/>
                    <a:pt x="6471" y="11561"/>
                    <a:pt x="6563" y="11555"/>
                  </a:cubicBezTo>
                  <a:cubicBezTo>
                    <a:pt x="7507" y="11491"/>
                    <a:pt x="8401" y="11157"/>
                    <a:pt x="9309" y="10919"/>
                  </a:cubicBezTo>
                  <a:cubicBezTo>
                    <a:pt x="9823" y="10786"/>
                    <a:pt x="10349" y="10680"/>
                    <a:pt x="10884" y="10677"/>
                  </a:cubicBezTo>
                  <a:cubicBezTo>
                    <a:pt x="10902" y="10677"/>
                    <a:pt x="10914" y="10651"/>
                    <a:pt x="10896" y="10639"/>
                  </a:cubicBezTo>
                  <a:cubicBezTo>
                    <a:pt x="10514" y="10405"/>
                    <a:pt x="10112" y="10200"/>
                    <a:pt x="9695" y="10034"/>
                  </a:cubicBezTo>
                  <a:cubicBezTo>
                    <a:pt x="9109" y="9799"/>
                    <a:pt x="8494" y="9636"/>
                    <a:pt x="7867" y="9565"/>
                  </a:cubicBezTo>
                  <a:cubicBezTo>
                    <a:pt x="7631" y="9538"/>
                    <a:pt x="7395" y="9525"/>
                    <a:pt x="7158" y="9525"/>
                  </a:cubicBezTo>
                  <a:cubicBezTo>
                    <a:pt x="7064" y="9525"/>
                    <a:pt x="6969" y="9527"/>
                    <a:pt x="6875" y="9531"/>
                  </a:cubicBezTo>
                  <a:cubicBezTo>
                    <a:pt x="6242" y="9560"/>
                    <a:pt x="5616" y="9686"/>
                    <a:pt x="5025" y="9913"/>
                  </a:cubicBezTo>
                  <a:cubicBezTo>
                    <a:pt x="4616" y="10069"/>
                    <a:pt x="4228" y="10274"/>
                    <a:pt x="3869" y="10525"/>
                  </a:cubicBezTo>
                  <a:cubicBezTo>
                    <a:pt x="3916" y="10467"/>
                    <a:pt x="3963" y="10410"/>
                    <a:pt x="4008" y="10353"/>
                  </a:cubicBezTo>
                  <a:cubicBezTo>
                    <a:pt x="4425" y="9834"/>
                    <a:pt x="4814" y="9289"/>
                    <a:pt x="5168" y="8726"/>
                  </a:cubicBezTo>
                  <a:cubicBezTo>
                    <a:pt x="5405" y="8796"/>
                    <a:pt x="5642" y="8862"/>
                    <a:pt x="5881" y="8920"/>
                  </a:cubicBezTo>
                  <a:cubicBezTo>
                    <a:pt x="6193" y="8995"/>
                    <a:pt x="6506" y="9053"/>
                    <a:pt x="6825" y="9085"/>
                  </a:cubicBezTo>
                  <a:cubicBezTo>
                    <a:pt x="6983" y="9101"/>
                    <a:pt x="7142" y="9109"/>
                    <a:pt x="7301" y="9109"/>
                  </a:cubicBezTo>
                  <a:cubicBezTo>
                    <a:pt x="7671" y="9109"/>
                    <a:pt x="8042" y="9064"/>
                    <a:pt x="8397" y="8957"/>
                  </a:cubicBezTo>
                  <a:cubicBezTo>
                    <a:pt x="8869" y="8814"/>
                    <a:pt x="9285" y="8554"/>
                    <a:pt x="9658" y="8235"/>
                  </a:cubicBezTo>
                  <a:cubicBezTo>
                    <a:pt x="10031" y="7914"/>
                    <a:pt x="10360" y="7546"/>
                    <a:pt x="10699" y="7192"/>
                  </a:cubicBezTo>
                  <a:cubicBezTo>
                    <a:pt x="11036" y="6837"/>
                    <a:pt x="11387" y="6489"/>
                    <a:pt x="11797" y="6219"/>
                  </a:cubicBezTo>
                  <a:cubicBezTo>
                    <a:pt x="11849" y="6185"/>
                    <a:pt x="11901" y="6153"/>
                    <a:pt x="11955" y="6121"/>
                  </a:cubicBezTo>
                  <a:cubicBezTo>
                    <a:pt x="11973" y="6111"/>
                    <a:pt x="11968" y="6086"/>
                    <a:pt x="11947" y="6084"/>
                  </a:cubicBezTo>
                  <a:cubicBezTo>
                    <a:pt x="11619" y="6037"/>
                    <a:pt x="11288" y="6015"/>
                    <a:pt x="10957" y="6015"/>
                  </a:cubicBezTo>
                  <a:cubicBezTo>
                    <a:pt x="10843" y="6015"/>
                    <a:pt x="10729" y="6017"/>
                    <a:pt x="10615" y="6023"/>
                  </a:cubicBezTo>
                  <a:cubicBezTo>
                    <a:pt x="10560" y="6025"/>
                    <a:pt x="10505" y="6028"/>
                    <a:pt x="10451" y="6032"/>
                  </a:cubicBezTo>
                  <a:cubicBezTo>
                    <a:pt x="9952" y="6066"/>
                    <a:pt x="9457" y="6149"/>
                    <a:pt x="8975" y="6280"/>
                  </a:cubicBezTo>
                  <a:cubicBezTo>
                    <a:pt x="8494" y="6409"/>
                    <a:pt x="8026" y="6585"/>
                    <a:pt x="7577" y="6803"/>
                  </a:cubicBezTo>
                  <a:cubicBezTo>
                    <a:pt x="7131" y="7022"/>
                    <a:pt x="6705" y="7283"/>
                    <a:pt x="6309" y="7583"/>
                  </a:cubicBezTo>
                  <a:cubicBezTo>
                    <a:pt x="5950" y="7854"/>
                    <a:pt x="5618" y="8157"/>
                    <a:pt x="5315" y="8489"/>
                  </a:cubicBezTo>
                  <a:cubicBezTo>
                    <a:pt x="5337" y="8454"/>
                    <a:pt x="5358" y="8418"/>
                    <a:pt x="5379" y="8383"/>
                  </a:cubicBezTo>
                  <a:cubicBezTo>
                    <a:pt x="5494" y="8191"/>
                    <a:pt x="5607" y="7996"/>
                    <a:pt x="5715" y="7798"/>
                  </a:cubicBezTo>
                  <a:cubicBezTo>
                    <a:pt x="6146" y="7500"/>
                    <a:pt x="6541" y="7146"/>
                    <a:pt x="6885" y="6749"/>
                  </a:cubicBezTo>
                  <a:cubicBezTo>
                    <a:pt x="7020" y="6594"/>
                    <a:pt x="7148" y="6432"/>
                    <a:pt x="7267" y="6263"/>
                  </a:cubicBezTo>
                  <a:cubicBezTo>
                    <a:pt x="7472" y="5975"/>
                    <a:pt x="7654" y="5668"/>
                    <a:pt x="7809" y="5349"/>
                  </a:cubicBezTo>
                  <a:cubicBezTo>
                    <a:pt x="8055" y="4837"/>
                    <a:pt x="8229" y="4294"/>
                    <a:pt x="8332" y="3734"/>
                  </a:cubicBezTo>
                  <a:cubicBezTo>
                    <a:pt x="8439" y="3161"/>
                    <a:pt x="8474" y="2577"/>
                    <a:pt x="8467" y="1994"/>
                  </a:cubicBezTo>
                  <a:cubicBezTo>
                    <a:pt x="8462" y="1407"/>
                    <a:pt x="8413" y="821"/>
                    <a:pt x="8352" y="236"/>
                  </a:cubicBezTo>
                  <a:cubicBezTo>
                    <a:pt x="8344" y="162"/>
                    <a:pt x="8336" y="90"/>
                    <a:pt x="8328" y="16"/>
                  </a:cubicBezTo>
                  <a:cubicBezTo>
                    <a:pt x="8327" y="6"/>
                    <a:pt x="8318" y="0"/>
                    <a:pt x="8309" y="0"/>
                  </a:cubicBezTo>
                  <a:close/>
                </a:path>
              </a:pathLst>
            </a:custGeom>
            <a:solidFill>
              <a:srgbClr val="F5DF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3" name="Google Shape;1822;p41">
              <a:extLst>
                <a:ext uri="{FF2B5EF4-FFF2-40B4-BE49-F238E27FC236}">
                  <a16:creationId xmlns:a16="http://schemas.microsoft.com/office/drawing/2014/main" id="{B709146E-5F4A-81F7-A97D-4BF39E62C30C}"/>
                </a:ext>
              </a:extLst>
            </p:cNvPr>
            <p:cNvSpPr/>
            <p:nvPr/>
          </p:nvSpPr>
          <p:spPr>
            <a:xfrm>
              <a:off x="8614885" y="2838391"/>
              <a:ext cx="77525" cy="346869"/>
            </a:xfrm>
            <a:custGeom>
              <a:avLst/>
              <a:gdLst/>
              <a:ahLst/>
              <a:cxnLst/>
              <a:rect l="l" t="t" r="r" b="b"/>
              <a:pathLst>
                <a:path w="1400" h="6264" extrusionOk="0">
                  <a:moveTo>
                    <a:pt x="1235" y="0"/>
                  </a:moveTo>
                  <a:cubicBezTo>
                    <a:pt x="1230" y="0"/>
                    <a:pt x="1225" y="2"/>
                    <a:pt x="1220" y="5"/>
                  </a:cubicBezTo>
                  <a:cubicBezTo>
                    <a:pt x="918" y="260"/>
                    <a:pt x="631" y="535"/>
                    <a:pt x="367" y="831"/>
                  </a:cubicBezTo>
                  <a:cubicBezTo>
                    <a:pt x="689" y="1564"/>
                    <a:pt x="757" y="2403"/>
                    <a:pt x="642" y="3195"/>
                  </a:cubicBezTo>
                  <a:cubicBezTo>
                    <a:pt x="552" y="3828"/>
                    <a:pt x="1" y="6227"/>
                    <a:pt x="193" y="6263"/>
                  </a:cubicBezTo>
                  <a:cubicBezTo>
                    <a:pt x="398" y="5975"/>
                    <a:pt x="580" y="5668"/>
                    <a:pt x="733" y="5349"/>
                  </a:cubicBezTo>
                  <a:cubicBezTo>
                    <a:pt x="981" y="4837"/>
                    <a:pt x="1155" y="4294"/>
                    <a:pt x="1258" y="3736"/>
                  </a:cubicBezTo>
                  <a:cubicBezTo>
                    <a:pt x="1365" y="3161"/>
                    <a:pt x="1400" y="2577"/>
                    <a:pt x="1393" y="1994"/>
                  </a:cubicBezTo>
                  <a:cubicBezTo>
                    <a:pt x="1388" y="1407"/>
                    <a:pt x="1339" y="821"/>
                    <a:pt x="1278" y="236"/>
                  </a:cubicBezTo>
                  <a:cubicBezTo>
                    <a:pt x="1270" y="162"/>
                    <a:pt x="1262" y="90"/>
                    <a:pt x="1254" y="17"/>
                  </a:cubicBezTo>
                  <a:cubicBezTo>
                    <a:pt x="1253" y="6"/>
                    <a:pt x="1244" y="0"/>
                    <a:pt x="1235"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4" name="Google Shape;1823;p41">
              <a:extLst>
                <a:ext uri="{FF2B5EF4-FFF2-40B4-BE49-F238E27FC236}">
                  <a16:creationId xmlns:a16="http://schemas.microsoft.com/office/drawing/2014/main" id="{742E8B13-3C6E-B769-6584-C6C788E8CA6B}"/>
                </a:ext>
              </a:extLst>
            </p:cNvPr>
            <p:cNvSpPr/>
            <p:nvPr/>
          </p:nvSpPr>
          <p:spPr>
            <a:xfrm>
              <a:off x="8345024" y="3543419"/>
              <a:ext cx="351244" cy="64955"/>
            </a:xfrm>
            <a:custGeom>
              <a:avLst/>
              <a:gdLst/>
              <a:ahLst/>
              <a:cxnLst/>
              <a:rect l="l" t="t" r="r" b="b"/>
              <a:pathLst>
                <a:path w="6343" h="1173" extrusionOk="0">
                  <a:moveTo>
                    <a:pt x="982" y="1"/>
                  </a:moveTo>
                  <a:cubicBezTo>
                    <a:pt x="793" y="1"/>
                    <a:pt x="602" y="20"/>
                    <a:pt x="421" y="76"/>
                  </a:cubicBezTo>
                  <a:cubicBezTo>
                    <a:pt x="262" y="125"/>
                    <a:pt x="110" y="208"/>
                    <a:pt x="1" y="333"/>
                  </a:cubicBezTo>
                  <a:cubicBezTo>
                    <a:pt x="245" y="476"/>
                    <a:pt x="495" y="608"/>
                    <a:pt x="755" y="724"/>
                  </a:cubicBezTo>
                  <a:cubicBezTo>
                    <a:pt x="1189" y="917"/>
                    <a:pt x="1644" y="1050"/>
                    <a:pt x="2112" y="1116"/>
                  </a:cubicBezTo>
                  <a:cubicBezTo>
                    <a:pt x="2385" y="1155"/>
                    <a:pt x="2659" y="1172"/>
                    <a:pt x="2933" y="1172"/>
                  </a:cubicBezTo>
                  <a:cubicBezTo>
                    <a:pt x="3111" y="1172"/>
                    <a:pt x="3289" y="1165"/>
                    <a:pt x="3466" y="1151"/>
                  </a:cubicBezTo>
                  <a:cubicBezTo>
                    <a:pt x="3918" y="1115"/>
                    <a:pt x="4367" y="1035"/>
                    <a:pt x="4808" y="926"/>
                  </a:cubicBezTo>
                  <a:cubicBezTo>
                    <a:pt x="5248" y="819"/>
                    <a:pt x="5691" y="687"/>
                    <a:pt x="6148" y="685"/>
                  </a:cubicBezTo>
                  <a:cubicBezTo>
                    <a:pt x="6204" y="685"/>
                    <a:pt x="6260" y="686"/>
                    <a:pt x="6316" y="690"/>
                  </a:cubicBezTo>
                  <a:cubicBezTo>
                    <a:pt x="6316" y="690"/>
                    <a:pt x="6316" y="690"/>
                    <a:pt x="6317" y="690"/>
                  </a:cubicBezTo>
                  <a:cubicBezTo>
                    <a:pt x="6337" y="690"/>
                    <a:pt x="6342" y="664"/>
                    <a:pt x="6327" y="652"/>
                  </a:cubicBezTo>
                  <a:cubicBezTo>
                    <a:pt x="6047" y="439"/>
                    <a:pt x="5748" y="248"/>
                    <a:pt x="5436" y="83"/>
                  </a:cubicBezTo>
                  <a:cubicBezTo>
                    <a:pt x="5345" y="118"/>
                    <a:pt x="5252" y="142"/>
                    <a:pt x="5184" y="160"/>
                  </a:cubicBezTo>
                  <a:cubicBezTo>
                    <a:pt x="4813" y="258"/>
                    <a:pt x="4436" y="294"/>
                    <a:pt x="4057" y="294"/>
                  </a:cubicBezTo>
                  <a:cubicBezTo>
                    <a:pt x="3350" y="294"/>
                    <a:pt x="2637" y="168"/>
                    <a:pt x="1941" y="82"/>
                  </a:cubicBezTo>
                  <a:cubicBezTo>
                    <a:pt x="1671" y="48"/>
                    <a:pt x="1398" y="17"/>
                    <a:pt x="1125" y="4"/>
                  </a:cubicBezTo>
                  <a:cubicBezTo>
                    <a:pt x="1078" y="2"/>
                    <a:pt x="1030" y="1"/>
                    <a:pt x="982"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5" name="Google Shape;1824;p41">
              <a:extLst>
                <a:ext uri="{FF2B5EF4-FFF2-40B4-BE49-F238E27FC236}">
                  <a16:creationId xmlns:a16="http://schemas.microsoft.com/office/drawing/2014/main" id="{2ADA69C4-3BA3-59FE-E81D-53E317C789B2}"/>
                </a:ext>
              </a:extLst>
            </p:cNvPr>
            <p:cNvSpPr/>
            <p:nvPr/>
          </p:nvSpPr>
          <p:spPr>
            <a:xfrm>
              <a:off x="8548874" y="3171440"/>
              <a:ext cx="337289" cy="171441"/>
            </a:xfrm>
            <a:custGeom>
              <a:avLst/>
              <a:gdLst/>
              <a:ahLst/>
              <a:cxnLst/>
              <a:rect l="l" t="t" r="r" b="b"/>
              <a:pathLst>
                <a:path w="6091" h="3096" extrusionOk="0">
                  <a:moveTo>
                    <a:pt x="5068" y="1"/>
                  </a:moveTo>
                  <a:cubicBezTo>
                    <a:pt x="4957" y="1"/>
                    <a:pt x="4845" y="4"/>
                    <a:pt x="4733" y="9"/>
                  </a:cubicBezTo>
                  <a:cubicBezTo>
                    <a:pt x="4711" y="67"/>
                    <a:pt x="4684" y="124"/>
                    <a:pt x="4658" y="172"/>
                  </a:cubicBezTo>
                  <a:cubicBezTo>
                    <a:pt x="4532" y="404"/>
                    <a:pt x="4381" y="622"/>
                    <a:pt x="4213" y="823"/>
                  </a:cubicBezTo>
                  <a:cubicBezTo>
                    <a:pt x="3865" y="1240"/>
                    <a:pt x="3437" y="1588"/>
                    <a:pt x="2971" y="1866"/>
                  </a:cubicBezTo>
                  <a:cubicBezTo>
                    <a:pt x="2503" y="2145"/>
                    <a:pt x="1996" y="2356"/>
                    <a:pt x="1471" y="2505"/>
                  </a:cubicBezTo>
                  <a:cubicBezTo>
                    <a:pt x="1208" y="2579"/>
                    <a:pt x="941" y="2631"/>
                    <a:pt x="673" y="2684"/>
                  </a:cubicBezTo>
                  <a:lnTo>
                    <a:pt x="675" y="2684"/>
                  </a:lnTo>
                  <a:cubicBezTo>
                    <a:pt x="450" y="2730"/>
                    <a:pt x="201" y="2784"/>
                    <a:pt x="0" y="2906"/>
                  </a:cubicBezTo>
                  <a:cubicBezTo>
                    <a:pt x="311" y="2981"/>
                    <a:pt x="625" y="3040"/>
                    <a:pt x="943" y="3071"/>
                  </a:cubicBezTo>
                  <a:cubicBezTo>
                    <a:pt x="1103" y="3087"/>
                    <a:pt x="1264" y="3096"/>
                    <a:pt x="1425" y="3096"/>
                  </a:cubicBezTo>
                  <a:cubicBezTo>
                    <a:pt x="1793" y="3096"/>
                    <a:pt x="2162" y="3051"/>
                    <a:pt x="2515" y="2944"/>
                  </a:cubicBezTo>
                  <a:cubicBezTo>
                    <a:pt x="2987" y="2801"/>
                    <a:pt x="3405" y="2540"/>
                    <a:pt x="3776" y="2221"/>
                  </a:cubicBezTo>
                  <a:cubicBezTo>
                    <a:pt x="4149" y="1901"/>
                    <a:pt x="4478" y="1534"/>
                    <a:pt x="4817" y="1178"/>
                  </a:cubicBezTo>
                  <a:cubicBezTo>
                    <a:pt x="5154" y="824"/>
                    <a:pt x="5505" y="475"/>
                    <a:pt x="5917" y="206"/>
                  </a:cubicBezTo>
                  <a:cubicBezTo>
                    <a:pt x="5969" y="172"/>
                    <a:pt x="6019" y="140"/>
                    <a:pt x="6073" y="109"/>
                  </a:cubicBezTo>
                  <a:cubicBezTo>
                    <a:pt x="6091" y="98"/>
                    <a:pt x="6086" y="74"/>
                    <a:pt x="6065" y="70"/>
                  </a:cubicBezTo>
                  <a:cubicBezTo>
                    <a:pt x="5735" y="24"/>
                    <a:pt x="5402" y="1"/>
                    <a:pt x="506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6" name="Google Shape;1825;p41">
              <a:extLst>
                <a:ext uri="{FF2B5EF4-FFF2-40B4-BE49-F238E27FC236}">
                  <a16:creationId xmlns:a16="http://schemas.microsoft.com/office/drawing/2014/main" id="{B13D859D-5070-4E59-5305-2F1F09CBD213}"/>
                </a:ext>
              </a:extLst>
            </p:cNvPr>
            <p:cNvSpPr/>
            <p:nvPr/>
          </p:nvSpPr>
          <p:spPr>
            <a:xfrm>
              <a:off x="8450244" y="3394007"/>
              <a:ext cx="377325" cy="84779"/>
            </a:xfrm>
            <a:custGeom>
              <a:avLst/>
              <a:gdLst/>
              <a:ahLst/>
              <a:cxnLst/>
              <a:rect l="l" t="t" r="r" b="b"/>
              <a:pathLst>
                <a:path w="6814" h="1531" extrusionOk="0">
                  <a:moveTo>
                    <a:pt x="5594" y="1"/>
                  </a:moveTo>
                  <a:cubicBezTo>
                    <a:pt x="5536" y="60"/>
                    <a:pt x="5464" y="110"/>
                    <a:pt x="5399" y="147"/>
                  </a:cubicBezTo>
                  <a:cubicBezTo>
                    <a:pt x="5279" y="216"/>
                    <a:pt x="5155" y="275"/>
                    <a:pt x="5029" y="329"/>
                  </a:cubicBezTo>
                  <a:cubicBezTo>
                    <a:pt x="4782" y="437"/>
                    <a:pt x="4525" y="521"/>
                    <a:pt x="4264" y="586"/>
                  </a:cubicBezTo>
                  <a:cubicBezTo>
                    <a:pt x="3644" y="740"/>
                    <a:pt x="3008" y="787"/>
                    <a:pt x="2371" y="787"/>
                  </a:cubicBezTo>
                  <a:cubicBezTo>
                    <a:pt x="1916" y="787"/>
                    <a:pt x="1460" y="763"/>
                    <a:pt x="1009" y="737"/>
                  </a:cubicBezTo>
                  <a:cubicBezTo>
                    <a:pt x="852" y="728"/>
                    <a:pt x="684" y="704"/>
                    <a:pt x="520" y="704"/>
                  </a:cubicBezTo>
                  <a:cubicBezTo>
                    <a:pt x="432" y="704"/>
                    <a:pt x="345" y="711"/>
                    <a:pt x="262" y="731"/>
                  </a:cubicBezTo>
                  <a:cubicBezTo>
                    <a:pt x="148" y="758"/>
                    <a:pt x="44" y="828"/>
                    <a:pt x="1" y="924"/>
                  </a:cubicBezTo>
                  <a:cubicBezTo>
                    <a:pt x="658" y="1320"/>
                    <a:pt x="1418" y="1531"/>
                    <a:pt x="2186" y="1531"/>
                  </a:cubicBezTo>
                  <a:cubicBezTo>
                    <a:pt x="2278" y="1531"/>
                    <a:pt x="2370" y="1528"/>
                    <a:pt x="2462" y="1522"/>
                  </a:cubicBezTo>
                  <a:cubicBezTo>
                    <a:pt x="3406" y="1458"/>
                    <a:pt x="4300" y="1124"/>
                    <a:pt x="5208" y="886"/>
                  </a:cubicBezTo>
                  <a:cubicBezTo>
                    <a:pt x="5722" y="753"/>
                    <a:pt x="6248" y="647"/>
                    <a:pt x="6783" y="644"/>
                  </a:cubicBezTo>
                  <a:cubicBezTo>
                    <a:pt x="6801" y="644"/>
                    <a:pt x="6813" y="618"/>
                    <a:pt x="6795" y="607"/>
                  </a:cubicBezTo>
                  <a:cubicBezTo>
                    <a:pt x="6413" y="372"/>
                    <a:pt x="6011" y="168"/>
                    <a:pt x="5594"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7" name="Google Shape;1826;p41">
              <a:extLst>
                <a:ext uri="{FF2B5EF4-FFF2-40B4-BE49-F238E27FC236}">
                  <a16:creationId xmlns:a16="http://schemas.microsoft.com/office/drawing/2014/main" id="{408B2115-9484-0941-BE30-E7D7D0908978}"/>
                </a:ext>
              </a:extLst>
            </p:cNvPr>
            <p:cNvSpPr/>
            <p:nvPr/>
          </p:nvSpPr>
          <p:spPr>
            <a:xfrm>
              <a:off x="8549760" y="2961000"/>
              <a:ext cx="117340" cy="282080"/>
            </a:xfrm>
            <a:custGeom>
              <a:avLst/>
              <a:gdLst/>
              <a:ahLst/>
              <a:cxnLst/>
              <a:rect l="l" t="t" r="r" b="b"/>
              <a:pathLst>
                <a:path w="2119" h="5094" extrusionOk="0">
                  <a:moveTo>
                    <a:pt x="2118" y="1"/>
                  </a:moveTo>
                  <a:cubicBezTo>
                    <a:pt x="1715" y="1683"/>
                    <a:pt x="1177" y="3377"/>
                    <a:pt x="170" y="4799"/>
                  </a:cubicBezTo>
                  <a:lnTo>
                    <a:pt x="170" y="4799"/>
                  </a:lnTo>
                  <a:cubicBezTo>
                    <a:pt x="239" y="4498"/>
                    <a:pt x="307" y="4198"/>
                    <a:pt x="372" y="3896"/>
                  </a:cubicBezTo>
                  <a:cubicBezTo>
                    <a:pt x="620" y="2737"/>
                    <a:pt x="825" y="1568"/>
                    <a:pt x="978" y="394"/>
                  </a:cubicBezTo>
                  <a:lnTo>
                    <a:pt x="978" y="394"/>
                  </a:lnTo>
                  <a:cubicBezTo>
                    <a:pt x="766" y="1559"/>
                    <a:pt x="534" y="2719"/>
                    <a:pt x="275" y="3875"/>
                  </a:cubicBezTo>
                  <a:cubicBezTo>
                    <a:pt x="190" y="4261"/>
                    <a:pt x="100" y="4644"/>
                    <a:pt x="7" y="5027"/>
                  </a:cubicBezTo>
                  <a:cubicBezTo>
                    <a:pt x="0" y="5056"/>
                    <a:pt x="17" y="5086"/>
                    <a:pt x="46" y="5092"/>
                  </a:cubicBezTo>
                  <a:cubicBezTo>
                    <a:pt x="50" y="5093"/>
                    <a:pt x="54" y="5093"/>
                    <a:pt x="58" y="5093"/>
                  </a:cubicBezTo>
                  <a:cubicBezTo>
                    <a:pt x="75" y="5093"/>
                    <a:pt x="91" y="5085"/>
                    <a:pt x="101" y="5073"/>
                  </a:cubicBezTo>
                  <a:cubicBezTo>
                    <a:pt x="660" y="4340"/>
                    <a:pt x="1081" y="3510"/>
                    <a:pt x="1404" y="2652"/>
                  </a:cubicBezTo>
                  <a:cubicBezTo>
                    <a:pt x="1724" y="1792"/>
                    <a:pt x="1952" y="901"/>
                    <a:pt x="2118"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8" name="Google Shape;1827;p41">
              <a:extLst>
                <a:ext uri="{FF2B5EF4-FFF2-40B4-BE49-F238E27FC236}">
                  <a16:creationId xmlns:a16="http://schemas.microsoft.com/office/drawing/2014/main" id="{AEC49BD2-8B60-0303-1198-A329444C56DC}"/>
                </a:ext>
              </a:extLst>
            </p:cNvPr>
            <p:cNvSpPr/>
            <p:nvPr/>
          </p:nvSpPr>
          <p:spPr>
            <a:xfrm>
              <a:off x="8425158" y="3052043"/>
              <a:ext cx="78134" cy="234790"/>
            </a:xfrm>
            <a:custGeom>
              <a:avLst/>
              <a:gdLst/>
              <a:ahLst/>
              <a:cxnLst/>
              <a:rect l="l" t="t" r="r" b="b"/>
              <a:pathLst>
                <a:path w="1411" h="4240" extrusionOk="0">
                  <a:moveTo>
                    <a:pt x="641" y="1"/>
                  </a:moveTo>
                  <a:lnTo>
                    <a:pt x="641" y="1"/>
                  </a:lnTo>
                  <a:cubicBezTo>
                    <a:pt x="867" y="1251"/>
                    <a:pt x="1127" y="2541"/>
                    <a:pt x="1262" y="3809"/>
                  </a:cubicBezTo>
                  <a:lnTo>
                    <a:pt x="1262" y="3809"/>
                  </a:lnTo>
                  <a:lnTo>
                    <a:pt x="1062" y="3300"/>
                  </a:lnTo>
                  <a:cubicBezTo>
                    <a:pt x="741" y="2496"/>
                    <a:pt x="341" y="1506"/>
                    <a:pt x="0" y="714"/>
                  </a:cubicBezTo>
                  <a:lnTo>
                    <a:pt x="0" y="714"/>
                  </a:lnTo>
                  <a:cubicBezTo>
                    <a:pt x="393" y="1830"/>
                    <a:pt x="876" y="3099"/>
                    <a:pt x="1303" y="4205"/>
                  </a:cubicBezTo>
                  <a:cubicBezTo>
                    <a:pt x="1312" y="4229"/>
                    <a:pt x="1332" y="4239"/>
                    <a:pt x="1352" y="4239"/>
                  </a:cubicBezTo>
                  <a:cubicBezTo>
                    <a:pt x="1381" y="4239"/>
                    <a:pt x="1411" y="4217"/>
                    <a:pt x="1407" y="4181"/>
                  </a:cubicBezTo>
                  <a:cubicBezTo>
                    <a:pt x="1379" y="3827"/>
                    <a:pt x="1334" y="3475"/>
                    <a:pt x="1284" y="3123"/>
                  </a:cubicBezTo>
                  <a:cubicBezTo>
                    <a:pt x="1130" y="2071"/>
                    <a:pt x="897" y="1033"/>
                    <a:pt x="641"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9" name="Google Shape;1828;p41">
              <a:extLst>
                <a:ext uri="{FF2B5EF4-FFF2-40B4-BE49-F238E27FC236}">
                  <a16:creationId xmlns:a16="http://schemas.microsoft.com/office/drawing/2014/main" id="{9B959A09-10F0-4D8B-7B9B-63C6927D6229}"/>
                </a:ext>
              </a:extLst>
            </p:cNvPr>
            <p:cNvSpPr/>
            <p:nvPr/>
          </p:nvSpPr>
          <p:spPr>
            <a:xfrm>
              <a:off x="8532814" y="3218567"/>
              <a:ext cx="203060" cy="101059"/>
            </a:xfrm>
            <a:custGeom>
              <a:avLst/>
              <a:gdLst/>
              <a:ahLst/>
              <a:cxnLst/>
              <a:rect l="l" t="t" r="r" b="b"/>
              <a:pathLst>
                <a:path w="3667" h="1825" extrusionOk="0">
                  <a:moveTo>
                    <a:pt x="3612" y="1"/>
                  </a:moveTo>
                  <a:cubicBezTo>
                    <a:pt x="3605" y="3"/>
                    <a:pt x="3597" y="4"/>
                    <a:pt x="3590" y="6"/>
                  </a:cubicBezTo>
                  <a:lnTo>
                    <a:pt x="3590" y="6"/>
                  </a:lnTo>
                  <a:cubicBezTo>
                    <a:pt x="3597" y="5"/>
                    <a:pt x="3605" y="3"/>
                    <a:pt x="3612" y="2"/>
                  </a:cubicBezTo>
                  <a:lnTo>
                    <a:pt x="3612" y="1"/>
                  </a:lnTo>
                  <a:close/>
                  <a:moveTo>
                    <a:pt x="3590" y="6"/>
                  </a:moveTo>
                  <a:cubicBezTo>
                    <a:pt x="2616" y="202"/>
                    <a:pt x="1757" y="737"/>
                    <a:pt x="905" y="1223"/>
                  </a:cubicBezTo>
                  <a:lnTo>
                    <a:pt x="48" y="1724"/>
                  </a:lnTo>
                  <a:cubicBezTo>
                    <a:pt x="1" y="1751"/>
                    <a:pt x="22" y="1825"/>
                    <a:pt x="74" y="1825"/>
                  </a:cubicBezTo>
                  <a:cubicBezTo>
                    <a:pt x="77" y="1825"/>
                    <a:pt x="80" y="1825"/>
                    <a:pt x="83" y="1824"/>
                  </a:cubicBezTo>
                  <a:cubicBezTo>
                    <a:pt x="1302" y="1676"/>
                    <a:pt x="2558" y="1513"/>
                    <a:pt x="3666" y="945"/>
                  </a:cubicBezTo>
                  <a:lnTo>
                    <a:pt x="3666" y="945"/>
                  </a:lnTo>
                  <a:cubicBezTo>
                    <a:pt x="3100" y="1189"/>
                    <a:pt x="2502" y="1346"/>
                    <a:pt x="1897" y="1459"/>
                  </a:cubicBezTo>
                  <a:cubicBezTo>
                    <a:pt x="1379" y="1556"/>
                    <a:pt x="858" y="1623"/>
                    <a:pt x="334" y="1685"/>
                  </a:cubicBezTo>
                  <a:lnTo>
                    <a:pt x="334" y="1685"/>
                  </a:lnTo>
                  <a:cubicBezTo>
                    <a:pt x="1312" y="1114"/>
                    <a:pt x="2551" y="279"/>
                    <a:pt x="3590" y="6"/>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0" name="Google Shape;1829;p41">
              <a:extLst>
                <a:ext uri="{FF2B5EF4-FFF2-40B4-BE49-F238E27FC236}">
                  <a16:creationId xmlns:a16="http://schemas.microsoft.com/office/drawing/2014/main" id="{19019A49-057B-5B58-DC5F-65F6A63EEC51}"/>
                </a:ext>
              </a:extLst>
            </p:cNvPr>
            <p:cNvSpPr/>
            <p:nvPr/>
          </p:nvSpPr>
          <p:spPr>
            <a:xfrm>
              <a:off x="8347406" y="3204390"/>
              <a:ext cx="75088" cy="191321"/>
            </a:xfrm>
            <a:custGeom>
              <a:avLst/>
              <a:gdLst/>
              <a:ahLst/>
              <a:cxnLst/>
              <a:rect l="l" t="t" r="r" b="b"/>
              <a:pathLst>
                <a:path w="1356" h="3455" extrusionOk="0">
                  <a:moveTo>
                    <a:pt x="452" y="1"/>
                  </a:moveTo>
                  <a:lnTo>
                    <a:pt x="452" y="1"/>
                  </a:lnTo>
                  <a:cubicBezTo>
                    <a:pt x="725" y="922"/>
                    <a:pt x="959" y="1855"/>
                    <a:pt x="1138" y="2799"/>
                  </a:cubicBezTo>
                  <a:lnTo>
                    <a:pt x="1138" y="2799"/>
                  </a:lnTo>
                  <a:cubicBezTo>
                    <a:pt x="1029" y="2563"/>
                    <a:pt x="898" y="2336"/>
                    <a:pt x="763" y="2115"/>
                  </a:cubicBezTo>
                  <a:cubicBezTo>
                    <a:pt x="521" y="1727"/>
                    <a:pt x="254" y="1328"/>
                    <a:pt x="0" y="948"/>
                  </a:cubicBezTo>
                  <a:lnTo>
                    <a:pt x="0" y="948"/>
                  </a:lnTo>
                  <a:cubicBezTo>
                    <a:pt x="225" y="1354"/>
                    <a:pt x="463" y="1753"/>
                    <a:pt x="694" y="2156"/>
                  </a:cubicBezTo>
                  <a:cubicBezTo>
                    <a:pt x="920" y="2554"/>
                    <a:pt x="1137" y="2967"/>
                    <a:pt x="1246" y="3414"/>
                  </a:cubicBezTo>
                  <a:cubicBezTo>
                    <a:pt x="1253" y="3439"/>
                    <a:pt x="1275" y="3455"/>
                    <a:pt x="1299" y="3455"/>
                  </a:cubicBezTo>
                  <a:cubicBezTo>
                    <a:pt x="1303" y="3455"/>
                    <a:pt x="1307" y="3454"/>
                    <a:pt x="1311" y="3453"/>
                  </a:cubicBezTo>
                  <a:cubicBezTo>
                    <a:pt x="1338" y="3447"/>
                    <a:pt x="1355" y="3419"/>
                    <a:pt x="1351" y="3392"/>
                  </a:cubicBezTo>
                  <a:cubicBezTo>
                    <a:pt x="1307" y="3102"/>
                    <a:pt x="1253" y="2814"/>
                    <a:pt x="1193" y="2527"/>
                  </a:cubicBezTo>
                  <a:cubicBezTo>
                    <a:pt x="1012" y="1667"/>
                    <a:pt x="769" y="820"/>
                    <a:pt x="452"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1" name="Google Shape;1830;p41">
              <a:extLst>
                <a:ext uri="{FF2B5EF4-FFF2-40B4-BE49-F238E27FC236}">
                  <a16:creationId xmlns:a16="http://schemas.microsoft.com/office/drawing/2014/main" id="{5317217D-59B0-D6BA-E329-22D27C89749C}"/>
                </a:ext>
              </a:extLst>
            </p:cNvPr>
            <p:cNvSpPr/>
            <p:nvPr/>
          </p:nvSpPr>
          <p:spPr>
            <a:xfrm>
              <a:off x="8448472" y="3386199"/>
              <a:ext cx="229031" cy="49007"/>
            </a:xfrm>
            <a:custGeom>
              <a:avLst/>
              <a:gdLst/>
              <a:ahLst/>
              <a:cxnLst/>
              <a:rect l="l" t="t" r="r" b="b"/>
              <a:pathLst>
                <a:path w="4136" h="885" extrusionOk="0">
                  <a:moveTo>
                    <a:pt x="3294" y="0"/>
                  </a:moveTo>
                  <a:cubicBezTo>
                    <a:pt x="2542" y="0"/>
                    <a:pt x="1788" y="86"/>
                    <a:pt x="1054" y="249"/>
                  </a:cubicBezTo>
                  <a:cubicBezTo>
                    <a:pt x="717" y="325"/>
                    <a:pt x="383" y="416"/>
                    <a:pt x="56" y="525"/>
                  </a:cubicBezTo>
                  <a:cubicBezTo>
                    <a:pt x="0" y="542"/>
                    <a:pt x="13" y="629"/>
                    <a:pt x="72" y="629"/>
                  </a:cubicBezTo>
                  <a:cubicBezTo>
                    <a:pt x="1147" y="640"/>
                    <a:pt x="2221" y="730"/>
                    <a:pt x="3286" y="885"/>
                  </a:cubicBezTo>
                  <a:cubicBezTo>
                    <a:pt x="2339" y="678"/>
                    <a:pt x="1371" y="564"/>
                    <a:pt x="402" y="530"/>
                  </a:cubicBezTo>
                  <a:lnTo>
                    <a:pt x="402" y="530"/>
                  </a:lnTo>
                  <a:cubicBezTo>
                    <a:pt x="625" y="465"/>
                    <a:pt x="851" y="406"/>
                    <a:pt x="1077" y="353"/>
                  </a:cubicBezTo>
                  <a:cubicBezTo>
                    <a:pt x="2008" y="138"/>
                    <a:pt x="2963" y="35"/>
                    <a:pt x="3919" y="35"/>
                  </a:cubicBezTo>
                  <a:cubicBezTo>
                    <a:pt x="3991" y="35"/>
                    <a:pt x="4063" y="35"/>
                    <a:pt x="4136" y="36"/>
                  </a:cubicBezTo>
                  <a:cubicBezTo>
                    <a:pt x="3856" y="12"/>
                    <a:pt x="3575" y="0"/>
                    <a:pt x="3294"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2" name="Google Shape;1831;p41">
              <a:extLst>
                <a:ext uri="{FF2B5EF4-FFF2-40B4-BE49-F238E27FC236}">
                  <a16:creationId xmlns:a16="http://schemas.microsoft.com/office/drawing/2014/main" id="{DB4D921D-28E1-7100-1585-18FCD3E66FC5}"/>
                </a:ext>
              </a:extLst>
            </p:cNvPr>
            <p:cNvSpPr/>
            <p:nvPr/>
          </p:nvSpPr>
          <p:spPr>
            <a:xfrm>
              <a:off x="8251213" y="3337189"/>
              <a:ext cx="63847" cy="180744"/>
            </a:xfrm>
            <a:custGeom>
              <a:avLst/>
              <a:gdLst/>
              <a:ahLst/>
              <a:cxnLst/>
              <a:rect l="l" t="t" r="r" b="b"/>
              <a:pathLst>
                <a:path w="1153" h="3264" extrusionOk="0">
                  <a:moveTo>
                    <a:pt x="920" y="1"/>
                  </a:moveTo>
                  <a:lnTo>
                    <a:pt x="920" y="1"/>
                  </a:lnTo>
                  <a:cubicBezTo>
                    <a:pt x="993" y="887"/>
                    <a:pt x="1039" y="1775"/>
                    <a:pt x="1044" y="2663"/>
                  </a:cubicBezTo>
                  <a:lnTo>
                    <a:pt x="1044" y="2663"/>
                  </a:lnTo>
                  <a:cubicBezTo>
                    <a:pt x="955" y="2290"/>
                    <a:pt x="835" y="1924"/>
                    <a:pt x="697" y="1566"/>
                  </a:cubicBezTo>
                  <a:cubicBezTo>
                    <a:pt x="494" y="1038"/>
                    <a:pt x="252" y="529"/>
                    <a:pt x="1" y="24"/>
                  </a:cubicBezTo>
                  <a:lnTo>
                    <a:pt x="1" y="24"/>
                  </a:lnTo>
                  <a:cubicBezTo>
                    <a:pt x="210" y="546"/>
                    <a:pt x="428" y="1066"/>
                    <a:pt x="615" y="1595"/>
                  </a:cubicBezTo>
                  <a:cubicBezTo>
                    <a:pt x="802" y="2124"/>
                    <a:pt x="958" y="2664"/>
                    <a:pt x="1043" y="3218"/>
                  </a:cubicBezTo>
                  <a:cubicBezTo>
                    <a:pt x="1047" y="3245"/>
                    <a:pt x="1070" y="3264"/>
                    <a:pt x="1096" y="3264"/>
                  </a:cubicBezTo>
                  <a:cubicBezTo>
                    <a:pt x="1099" y="3264"/>
                    <a:pt x="1102" y="3264"/>
                    <a:pt x="1105" y="3263"/>
                  </a:cubicBezTo>
                  <a:cubicBezTo>
                    <a:pt x="1132" y="3259"/>
                    <a:pt x="1150" y="3237"/>
                    <a:pt x="1150" y="3210"/>
                  </a:cubicBezTo>
                  <a:cubicBezTo>
                    <a:pt x="1153" y="2941"/>
                    <a:pt x="1152" y="2674"/>
                    <a:pt x="1144" y="2405"/>
                  </a:cubicBezTo>
                  <a:cubicBezTo>
                    <a:pt x="1119" y="1599"/>
                    <a:pt x="1049" y="795"/>
                    <a:pt x="920" y="1"/>
                  </a:cubicBez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3" name="Google Shape;1832;p41">
              <a:extLst>
                <a:ext uri="{FF2B5EF4-FFF2-40B4-BE49-F238E27FC236}">
                  <a16:creationId xmlns:a16="http://schemas.microsoft.com/office/drawing/2014/main" id="{86C3E390-0AEF-DCE4-B425-2D3983ACFA1E}"/>
                </a:ext>
              </a:extLst>
            </p:cNvPr>
            <p:cNvSpPr/>
            <p:nvPr/>
          </p:nvSpPr>
          <p:spPr>
            <a:xfrm>
              <a:off x="8340760" y="3536220"/>
              <a:ext cx="178529" cy="41974"/>
            </a:xfrm>
            <a:custGeom>
              <a:avLst/>
              <a:gdLst/>
              <a:ahLst/>
              <a:cxnLst/>
              <a:rect l="l" t="t" r="r" b="b"/>
              <a:pathLst>
                <a:path w="3224" h="758" extrusionOk="0">
                  <a:moveTo>
                    <a:pt x="2125" y="0"/>
                  </a:moveTo>
                  <a:cubicBezTo>
                    <a:pt x="1963" y="0"/>
                    <a:pt x="1802" y="4"/>
                    <a:pt x="1640" y="11"/>
                  </a:cubicBezTo>
                  <a:cubicBezTo>
                    <a:pt x="1111" y="33"/>
                    <a:pt x="584" y="93"/>
                    <a:pt x="63" y="189"/>
                  </a:cubicBezTo>
                  <a:cubicBezTo>
                    <a:pt x="1" y="199"/>
                    <a:pt x="6" y="293"/>
                    <a:pt x="70" y="295"/>
                  </a:cubicBezTo>
                  <a:cubicBezTo>
                    <a:pt x="992" y="347"/>
                    <a:pt x="1905" y="508"/>
                    <a:pt x="2795" y="758"/>
                  </a:cubicBezTo>
                  <a:cubicBezTo>
                    <a:pt x="2143" y="512"/>
                    <a:pt x="1461" y="346"/>
                    <a:pt x="770" y="255"/>
                  </a:cubicBezTo>
                  <a:cubicBezTo>
                    <a:pt x="685" y="243"/>
                    <a:pt x="600" y="233"/>
                    <a:pt x="515" y="224"/>
                  </a:cubicBezTo>
                  <a:lnTo>
                    <a:pt x="515" y="224"/>
                  </a:lnTo>
                  <a:cubicBezTo>
                    <a:pt x="1295" y="107"/>
                    <a:pt x="2084" y="54"/>
                    <a:pt x="2873" y="54"/>
                  </a:cubicBezTo>
                  <a:cubicBezTo>
                    <a:pt x="2990" y="54"/>
                    <a:pt x="3106" y="55"/>
                    <a:pt x="3223" y="58"/>
                  </a:cubicBezTo>
                  <a:cubicBezTo>
                    <a:pt x="2859" y="19"/>
                    <a:pt x="2492" y="0"/>
                    <a:pt x="2125"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4" name="Google Shape;1833;p41">
              <a:extLst>
                <a:ext uri="{FF2B5EF4-FFF2-40B4-BE49-F238E27FC236}">
                  <a16:creationId xmlns:a16="http://schemas.microsoft.com/office/drawing/2014/main" id="{35A06BA4-68CD-2062-4817-9B7214A1C450}"/>
                </a:ext>
              </a:extLst>
            </p:cNvPr>
            <p:cNvSpPr/>
            <p:nvPr/>
          </p:nvSpPr>
          <p:spPr>
            <a:xfrm>
              <a:off x="5513283" y="2272309"/>
              <a:ext cx="445381" cy="811022"/>
            </a:xfrm>
            <a:custGeom>
              <a:avLst/>
              <a:gdLst/>
              <a:ahLst/>
              <a:cxnLst/>
              <a:rect l="l" t="t" r="r" b="b"/>
              <a:pathLst>
                <a:path w="8043" h="14646" extrusionOk="0">
                  <a:moveTo>
                    <a:pt x="1446" y="0"/>
                  </a:moveTo>
                  <a:cubicBezTo>
                    <a:pt x="1446" y="0"/>
                    <a:pt x="858" y="1043"/>
                    <a:pt x="458" y="2642"/>
                  </a:cubicBezTo>
                  <a:cubicBezTo>
                    <a:pt x="186" y="3729"/>
                    <a:pt x="1" y="5072"/>
                    <a:pt x="145" y="6519"/>
                  </a:cubicBezTo>
                  <a:cubicBezTo>
                    <a:pt x="156" y="6640"/>
                    <a:pt x="171" y="6761"/>
                    <a:pt x="188" y="6883"/>
                  </a:cubicBezTo>
                  <a:cubicBezTo>
                    <a:pt x="542" y="9470"/>
                    <a:pt x="1993" y="12339"/>
                    <a:pt x="5884" y="14646"/>
                  </a:cubicBezTo>
                  <a:cubicBezTo>
                    <a:pt x="6266" y="13848"/>
                    <a:pt x="6558" y="13086"/>
                    <a:pt x="6774" y="12357"/>
                  </a:cubicBezTo>
                  <a:cubicBezTo>
                    <a:pt x="6974" y="11679"/>
                    <a:pt x="7106" y="11031"/>
                    <a:pt x="7182" y="10412"/>
                  </a:cubicBezTo>
                  <a:cubicBezTo>
                    <a:pt x="8043" y="3346"/>
                    <a:pt x="1446" y="0"/>
                    <a:pt x="1446"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5" name="Google Shape;1834;p41">
              <a:extLst>
                <a:ext uri="{FF2B5EF4-FFF2-40B4-BE49-F238E27FC236}">
                  <a16:creationId xmlns:a16="http://schemas.microsoft.com/office/drawing/2014/main" id="{AD078E46-01AD-CE39-2C94-5B788368B182}"/>
                </a:ext>
              </a:extLst>
            </p:cNvPr>
            <p:cNvSpPr/>
            <p:nvPr/>
          </p:nvSpPr>
          <p:spPr>
            <a:xfrm>
              <a:off x="5513283" y="2418564"/>
              <a:ext cx="375110" cy="664777"/>
            </a:xfrm>
            <a:custGeom>
              <a:avLst/>
              <a:gdLst/>
              <a:ahLst/>
              <a:cxnLst/>
              <a:rect l="l" t="t" r="r" b="b"/>
              <a:pathLst>
                <a:path w="6774" h="12005" extrusionOk="0">
                  <a:moveTo>
                    <a:pt x="458" y="1"/>
                  </a:moveTo>
                  <a:cubicBezTo>
                    <a:pt x="186" y="1088"/>
                    <a:pt x="1" y="2431"/>
                    <a:pt x="145" y="3878"/>
                  </a:cubicBezTo>
                  <a:cubicBezTo>
                    <a:pt x="156" y="3999"/>
                    <a:pt x="171" y="4121"/>
                    <a:pt x="188" y="4242"/>
                  </a:cubicBezTo>
                  <a:cubicBezTo>
                    <a:pt x="542" y="6829"/>
                    <a:pt x="1993" y="9699"/>
                    <a:pt x="5884" y="12005"/>
                  </a:cubicBezTo>
                  <a:cubicBezTo>
                    <a:pt x="6266" y="11207"/>
                    <a:pt x="6558" y="10445"/>
                    <a:pt x="6774" y="9716"/>
                  </a:cubicBezTo>
                  <a:cubicBezTo>
                    <a:pt x="5840" y="9570"/>
                    <a:pt x="4978" y="9086"/>
                    <a:pt x="4276" y="8459"/>
                  </a:cubicBezTo>
                  <a:cubicBezTo>
                    <a:pt x="3383" y="7660"/>
                    <a:pt x="2692" y="6633"/>
                    <a:pt x="2127" y="5583"/>
                  </a:cubicBezTo>
                  <a:cubicBezTo>
                    <a:pt x="1549" y="4512"/>
                    <a:pt x="1110" y="3368"/>
                    <a:pt x="820" y="2187"/>
                  </a:cubicBezTo>
                  <a:cubicBezTo>
                    <a:pt x="643" y="1469"/>
                    <a:pt x="521" y="737"/>
                    <a:pt x="45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6" name="Google Shape;1835;p41">
              <a:extLst>
                <a:ext uri="{FF2B5EF4-FFF2-40B4-BE49-F238E27FC236}">
                  <a16:creationId xmlns:a16="http://schemas.microsoft.com/office/drawing/2014/main" id="{AD03DB46-6847-CD75-62C5-D5BD89C17B6C}"/>
                </a:ext>
              </a:extLst>
            </p:cNvPr>
            <p:cNvSpPr/>
            <p:nvPr/>
          </p:nvSpPr>
          <p:spPr>
            <a:xfrm>
              <a:off x="5621050" y="2352719"/>
              <a:ext cx="205331" cy="709520"/>
            </a:xfrm>
            <a:custGeom>
              <a:avLst/>
              <a:gdLst/>
              <a:ahLst/>
              <a:cxnLst/>
              <a:rect l="l" t="t" r="r" b="b"/>
              <a:pathLst>
                <a:path w="3708" h="12813" extrusionOk="0">
                  <a:moveTo>
                    <a:pt x="50" y="0"/>
                  </a:moveTo>
                  <a:lnTo>
                    <a:pt x="50" y="0"/>
                  </a:lnTo>
                  <a:cubicBezTo>
                    <a:pt x="0" y="2516"/>
                    <a:pt x="421" y="5085"/>
                    <a:pt x="1191" y="7482"/>
                  </a:cubicBezTo>
                  <a:cubicBezTo>
                    <a:pt x="1799" y="9338"/>
                    <a:pt x="2642" y="11175"/>
                    <a:pt x="3707" y="12812"/>
                  </a:cubicBezTo>
                  <a:cubicBezTo>
                    <a:pt x="2741" y="11120"/>
                    <a:pt x="1942" y="9287"/>
                    <a:pt x="1343" y="7432"/>
                  </a:cubicBezTo>
                  <a:cubicBezTo>
                    <a:pt x="586" y="5041"/>
                    <a:pt x="143" y="2507"/>
                    <a:pt x="5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7" name="Google Shape;1836;p41">
              <a:extLst>
                <a:ext uri="{FF2B5EF4-FFF2-40B4-BE49-F238E27FC236}">
                  <a16:creationId xmlns:a16="http://schemas.microsoft.com/office/drawing/2014/main" id="{63F732F1-C8CD-479A-637F-83E3C255CB6C}"/>
                </a:ext>
              </a:extLst>
            </p:cNvPr>
            <p:cNvSpPr/>
            <p:nvPr/>
          </p:nvSpPr>
          <p:spPr>
            <a:xfrm>
              <a:off x="5548892" y="2484631"/>
              <a:ext cx="205164" cy="180356"/>
            </a:xfrm>
            <a:custGeom>
              <a:avLst/>
              <a:gdLst/>
              <a:ahLst/>
              <a:cxnLst/>
              <a:rect l="l" t="t" r="r" b="b"/>
              <a:pathLst>
                <a:path w="3705" h="3257" extrusionOk="0">
                  <a:moveTo>
                    <a:pt x="3705" y="0"/>
                  </a:moveTo>
                  <a:lnTo>
                    <a:pt x="3705" y="0"/>
                  </a:lnTo>
                  <a:cubicBezTo>
                    <a:pt x="3325" y="459"/>
                    <a:pt x="2989" y="955"/>
                    <a:pt x="2698" y="1476"/>
                  </a:cubicBezTo>
                  <a:cubicBezTo>
                    <a:pt x="2425" y="1964"/>
                    <a:pt x="2192" y="2474"/>
                    <a:pt x="2001" y="3000"/>
                  </a:cubicBezTo>
                  <a:lnTo>
                    <a:pt x="2001" y="3000"/>
                  </a:lnTo>
                  <a:cubicBezTo>
                    <a:pt x="1402" y="2022"/>
                    <a:pt x="572" y="1219"/>
                    <a:pt x="0" y="225"/>
                  </a:cubicBezTo>
                  <a:lnTo>
                    <a:pt x="0" y="225"/>
                  </a:lnTo>
                  <a:cubicBezTo>
                    <a:pt x="513" y="1289"/>
                    <a:pt x="1375" y="2141"/>
                    <a:pt x="1966" y="3155"/>
                  </a:cubicBezTo>
                  <a:lnTo>
                    <a:pt x="2025" y="3257"/>
                  </a:lnTo>
                  <a:lnTo>
                    <a:pt x="2064" y="3145"/>
                  </a:lnTo>
                  <a:cubicBezTo>
                    <a:pt x="2457" y="2025"/>
                    <a:pt x="3018" y="967"/>
                    <a:pt x="3705"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8" name="Google Shape;1837;p41">
              <a:extLst>
                <a:ext uri="{FF2B5EF4-FFF2-40B4-BE49-F238E27FC236}">
                  <a16:creationId xmlns:a16="http://schemas.microsoft.com/office/drawing/2014/main" id="{90EA32F3-A82C-D538-48DC-BADC309876DF}"/>
                </a:ext>
              </a:extLst>
            </p:cNvPr>
            <p:cNvSpPr/>
            <p:nvPr/>
          </p:nvSpPr>
          <p:spPr>
            <a:xfrm>
              <a:off x="5599896" y="2711795"/>
              <a:ext cx="227979" cy="218399"/>
            </a:xfrm>
            <a:custGeom>
              <a:avLst/>
              <a:gdLst/>
              <a:ahLst/>
              <a:cxnLst/>
              <a:rect l="l" t="t" r="r" b="b"/>
              <a:pathLst>
                <a:path w="4117" h="3944" extrusionOk="0">
                  <a:moveTo>
                    <a:pt x="4116" y="0"/>
                  </a:moveTo>
                  <a:lnTo>
                    <a:pt x="4116" y="0"/>
                  </a:lnTo>
                  <a:cubicBezTo>
                    <a:pt x="3654" y="909"/>
                    <a:pt x="3280" y="1864"/>
                    <a:pt x="2993" y="2842"/>
                  </a:cubicBezTo>
                  <a:cubicBezTo>
                    <a:pt x="2905" y="3139"/>
                    <a:pt x="2825" y="3438"/>
                    <a:pt x="2752" y="3739"/>
                  </a:cubicBezTo>
                  <a:lnTo>
                    <a:pt x="2752" y="3739"/>
                  </a:lnTo>
                  <a:cubicBezTo>
                    <a:pt x="1759" y="2834"/>
                    <a:pt x="847" y="1844"/>
                    <a:pt x="0" y="801"/>
                  </a:cubicBezTo>
                  <a:lnTo>
                    <a:pt x="0" y="801"/>
                  </a:lnTo>
                  <a:cubicBezTo>
                    <a:pt x="799" y="1925"/>
                    <a:pt x="1732" y="2950"/>
                    <a:pt x="2747" y="3881"/>
                  </a:cubicBezTo>
                  <a:lnTo>
                    <a:pt x="2816" y="3943"/>
                  </a:lnTo>
                  <a:lnTo>
                    <a:pt x="2837" y="3852"/>
                  </a:lnTo>
                  <a:cubicBezTo>
                    <a:pt x="3138" y="2532"/>
                    <a:pt x="3580" y="1244"/>
                    <a:pt x="4116" y="0"/>
                  </a:cubicBezTo>
                  <a:close/>
                </a:path>
              </a:pathLst>
            </a:custGeom>
            <a:solidFill>
              <a:srgbClr val="00807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9" name="Google Shape;1838;p41">
              <a:extLst>
                <a:ext uri="{FF2B5EF4-FFF2-40B4-BE49-F238E27FC236}">
                  <a16:creationId xmlns:a16="http://schemas.microsoft.com/office/drawing/2014/main" id="{0BC9863E-5C0E-93B8-622C-EC362FE80BFE}"/>
                </a:ext>
              </a:extLst>
            </p:cNvPr>
            <p:cNvSpPr/>
            <p:nvPr/>
          </p:nvSpPr>
          <p:spPr>
            <a:xfrm>
              <a:off x="5040957" y="2839665"/>
              <a:ext cx="833449" cy="378599"/>
            </a:xfrm>
            <a:custGeom>
              <a:avLst/>
              <a:gdLst/>
              <a:ahLst/>
              <a:cxnLst/>
              <a:rect l="l" t="t" r="r" b="b"/>
              <a:pathLst>
                <a:path w="15051" h="6837" extrusionOk="0">
                  <a:moveTo>
                    <a:pt x="6461" y="1"/>
                  </a:moveTo>
                  <a:cubicBezTo>
                    <a:pt x="2805" y="1"/>
                    <a:pt x="0" y="2027"/>
                    <a:pt x="0" y="2027"/>
                  </a:cubicBezTo>
                  <a:cubicBezTo>
                    <a:pt x="0" y="2027"/>
                    <a:pt x="659" y="3027"/>
                    <a:pt x="1895" y="4115"/>
                  </a:cubicBezTo>
                  <a:cubicBezTo>
                    <a:pt x="2737" y="4855"/>
                    <a:pt x="3846" y="5635"/>
                    <a:pt x="5198" y="6170"/>
                  </a:cubicBezTo>
                  <a:cubicBezTo>
                    <a:pt x="5311" y="6214"/>
                    <a:pt x="5425" y="6257"/>
                    <a:pt x="5541" y="6299"/>
                  </a:cubicBezTo>
                  <a:cubicBezTo>
                    <a:pt x="6476" y="6628"/>
                    <a:pt x="7520" y="6837"/>
                    <a:pt x="8665" y="6837"/>
                  </a:cubicBezTo>
                  <a:cubicBezTo>
                    <a:pt x="10535" y="6837"/>
                    <a:pt x="12674" y="6281"/>
                    <a:pt x="15051" y="4791"/>
                  </a:cubicBezTo>
                  <a:cubicBezTo>
                    <a:pt x="14517" y="4087"/>
                    <a:pt x="13974" y="3476"/>
                    <a:pt x="13424" y="2951"/>
                  </a:cubicBezTo>
                  <a:cubicBezTo>
                    <a:pt x="12913" y="2463"/>
                    <a:pt x="12397" y="2049"/>
                    <a:pt x="11882" y="1698"/>
                  </a:cubicBezTo>
                  <a:cubicBezTo>
                    <a:pt x="10022" y="433"/>
                    <a:pt x="8150" y="1"/>
                    <a:pt x="6461"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0" name="Google Shape;1839;p41">
              <a:extLst>
                <a:ext uri="{FF2B5EF4-FFF2-40B4-BE49-F238E27FC236}">
                  <a16:creationId xmlns:a16="http://schemas.microsoft.com/office/drawing/2014/main" id="{5D790B8D-9CB7-7217-8631-B16E875CFA15}"/>
                </a:ext>
              </a:extLst>
            </p:cNvPr>
            <p:cNvSpPr/>
            <p:nvPr/>
          </p:nvSpPr>
          <p:spPr>
            <a:xfrm>
              <a:off x="5145900" y="3003088"/>
              <a:ext cx="728514" cy="215187"/>
            </a:xfrm>
            <a:custGeom>
              <a:avLst/>
              <a:gdLst/>
              <a:ahLst/>
              <a:cxnLst/>
              <a:rect l="l" t="t" r="r" b="b"/>
              <a:pathLst>
                <a:path w="13156" h="3886" extrusionOk="0">
                  <a:moveTo>
                    <a:pt x="11529" y="0"/>
                  </a:moveTo>
                  <a:cubicBezTo>
                    <a:pt x="10971" y="763"/>
                    <a:pt x="10145" y="1308"/>
                    <a:pt x="9269" y="1645"/>
                  </a:cubicBezTo>
                  <a:cubicBezTo>
                    <a:pt x="8149" y="2073"/>
                    <a:pt x="6919" y="2216"/>
                    <a:pt x="5727" y="2238"/>
                  </a:cubicBezTo>
                  <a:cubicBezTo>
                    <a:pt x="5637" y="2240"/>
                    <a:pt x="5547" y="2241"/>
                    <a:pt x="5457" y="2241"/>
                  </a:cubicBezTo>
                  <a:cubicBezTo>
                    <a:pt x="4330" y="2241"/>
                    <a:pt x="3204" y="2106"/>
                    <a:pt x="2108" y="1843"/>
                  </a:cubicBezTo>
                  <a:cubicBezTo>
                    <a:pt x="1390" y="1672"/>
                    <a:pt x="685" y="1445"/>
                    <a:pt x="0" y="1164"/>
                  </a:cubicBezTo>
                  <a:lnTo>
                    <a:pt x="0" y="1164"/>
                  </a:lnTo>
                  <a:cubicBezTo>
                    <a:pt x="842" y="1904"/>
                    <a:pt x="1951" y="2684"/>
                    <a:pt x="3303" y="3219"/>
                  </a:cubicBezTo>
                  <a:cubicBezTo>
                    <a:pt x="3416" y="3263"/>
                    <a:pt x="3530" y="3306"/>
                    <a:pt x="3646" y="3348"/>
                  </a:cubicBezTo>
                  <a:cubicBezTo>
                    <a:pt x="4581" y="3677"/>
                    <a:pt x="5625" y="3886"/>
                    <a:pt x="6770" y="3886"/>
                  </a:cubicBezTo>
                  <a:cubicBezTo>
                    <a:pt x="8640" y="3886"/>
                    <a:pt x="10779" y="3330"/>
                    <a:pt x="13156" y="1840"/>
                  </a:cubicBezTo>
                  <a:cubicBezTo>
                    <a:pt x="12622" y="1136"/>
                    <a:pt x="12079" y="525"/>
                    <a:pt x="11529"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1" name="Google Shape;1840;p41">
              <a:extLst>
                <a:ext uri="{FF2B5EF4-FFF2-40B4-BE49-F238E27FC236}">
                  <a16:creationId xmlns:a16="http://schemas.microsoft.com/office/drawing/2014/main" id="{CDED37E2-218C-93EA-838D-E7E8C17A6D8D}"/>
                </a:ext>
              </a:extLst>
            </p:cNvPr>
            <p:cNvSpPr/>
            <p:nvPr/>
          </p:nvSpPr>
          <p:spPr>
            <a:xfrm>
              <a:off x="5126296" y="2961665"/>
              <a:ext cx="723474" cy="150731"/>
            </a:xfrm>
            <a:custGeom>
              <a:avLst/>
              <a:gdLst/>
              <a:ahLst/>
              <a:cxnLst/>
              <a:rect l="l" t="t" r="r" b="b"/>
              <a:pathLst>
                <a:path w="13065" h="2722" extrusionOk="0">
                  <a:moveTo>
                    <a:pt x="1" y="0"/>
                  </a:moveTo>
                  <a:lnTo>
                    <a:pt x="1" y="0"/>
                  </a:lnTo>
                  <a:cubicBezTo>
                    <a:pt x="2215" y="1196"/>
                    <a:pt x="4691" y="1999"/>
                    <a:pt x="7173" y="2412"/>
                  </a:cubicBezTo>
                  <a:cubicBezTo>
                    <a:pt x="8415" y="2612"/>
                    <a:pt x="9694" y="2721"/>
                    <a:pt x="10966" y="2721"/>
                  </a:cubicBezTo>
                  <a:cubicBezTo>
                    <a:pt x="11670" y="2721"/>
                    <a:pt x="12372" y="2688"/>
                    <a:pt x="13065" y="2617"/>
                  </a:cubicBezTo>
                  <a:lnTo>
                    <a:pt x="13065" y="2617"/>
                  </a:lnTo>
                  <a:cubicBezTo>
                    <a:pt x="12674" y="2634"/>
                    <a:pt x="12282" y="2643"/>
                    <a:pt x="11889" y="2643"/>
                  </a:cubicBezTo>
                  <a:cubicBezTo>
                    <a:pt x="10321" y="2643"/>
                    <a:pt x="8737" y="2509"/>
                    <a:pt x="7200" y="2255"/>
                  </a:cubicBezTo>
                  <a:cubicBezTo>
                    <a:pt x="4727" y="1832"/>
                    <a:pt x="2271" y="1065"/>
                    <a:pt x="1"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2" name="Google Shape;1841;p41">
              <a:extLst>
                <a:ext uri="{FF2B5EF4-FFF2-40B4-BE49-F238E27FC236}">
                  <a16:creationId xmlns:a16="http://schemas.microsoft.com/office/drawing/2014/main" id="{9A286AC4-99D2-B1DB-F090-A3AAFEAAD25B}"/>
                </a:ext>
              </a:extLst>
            </p:cNvPr>
            <p:cNvSpPr/>
            <p:nvPr/>
          </p:nvSpPr>
          <p:spPr>
            <a:xfrm>
              <a:off x="5220329" y="2906286"/>
              <a:ext cx="200734" cy="188220"/>
            </a:xfrm>
            <a:custGeom>
              <a:avLst/>
              <a:gdLst/>
              <a:ahLst/>
              <a:cxnLst/>
              <a:rect l="l" t="t" r="r" b="b"/>
              <a:pathLst>
                <a:path w="3625" h="3399" extrusionOk="0">
                  <a:moveTo>
                    <a:pt x="1498" y="0"/>
                  </a:moveTo>
                  <a:lnTo>
                    <a:pt x="1498" y="0"/>
                  </a:lnTo>
                  <a:cubicBezTo>
                    <a:pt x="1732" y="548"/>
                    <a:pt x="2019" y="1074"/>
                    <a:pt x="2349" y="1572"/>
                  </a:cubicBezTo>
                  <a:cubicBezTo>
                    <a:pt x="2657" y="2038"/>
                    <a:pt x="3004" y="2479"/>
                    <a:pt x="3384" y="2890"/>
                  </a:cubicBezTo>
                  <a:lnTo>
                    <a:pt x="3384" y="2890"/>
                  </a:lnTo>
                  <a:cubicBezTo>
                    <a:pt x="2240" y="2974"/>
                    <a:pt x="1146" y="3343"/>
                    <a:pt x="0" y="3397"/>
                  </a:cubicBezTo>
                  <a:cubicBezTo>
                    <a:pt x="46" y="3398"/>
                    <a:pt x="91" y="3398"/>
                    <a:pt x="136" y="3398"/>
                  </a:cubicBezTo>
                  <a:cubicBezTo>
                    <a:pt x="1269" y="3398"/>
                    <a:pt x="2379" y="3050"/>
                    <a:pt x="3506" y="2991"/>
                  </a:cubicBezTo>
                  <a:lnTo>
                    <a:pt x="3624" y="2985"/>
                  </a:lnTo>
                  <a:lnTo>
                    <a:pt x="3542" y="2899"/>
                  </a:lnTo>
                  <a:cubicBezTo>
                    <a:pt x="2727" y="2038"/>
                    <a:pt x="2042" y="1054"/>
                    <a:pt x="1498"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3" name="Google Shape;1842;p41">
              <a:extLst>
                <a:ext uri="{FF2B5EF4-FFF2-40B4-BE49-F238E27FC236}">
                  <a16:creationId xmlns:a16="http://schemas.microsoft.com/office/drawing/2014/main" id="{1A9EC421-8D85-7959-3B45-BC9C1E8ADD97}"/>
                </a:ext>
              </a:extLst>
            </p:cNvPr>
            <p:cNvSpPr/>
            <p:nvPr/>
          </p:nvSpPr>
          <p:spPr>
            <a:xfrm>
              <a:off x="5474020" y="2944774"/>
              <a:ext cx="226151" cy="222940"/>
            </a:xfrm>
            <a:custGeom>
              <a:avLst/>
              <a:gdLst/>
              <a:ahLst/>
              <a:cxnLst/>
              <a:rect l="l" t="t" r="r" b="b"/>
              <a:pathLst>
                <a:path w="4084" h="4026" extrusionOk="0">
                  <a:moveTo>
                    <a:pt x="1175" y="0"/>
                  </a:moveTo>
                  <a:cubicBezTo>
                    <a:pt x="1771" y="827"/>
                    <a:pt x="2447" y="1598"/>
                    <a:pt x="3185" y="2300"/>
                  </a:cubicBezTo>
                  <a:cubicBezTo>
                    <a:pt x="3408" y="2514"/>
                    <a:pt x="3638" y="2723"/>
                    <a:pt x="3872" y="2925"/>
                  </a:cubicBezTo>
                  <a:lnTo>
                    <a:pt x="3872" y="2925"/>
                  </a:lnTo>
                  <a:cubicBezTo>
                    <a:pt x="2613" y="3395"/>
                    <a:pt x="1315" y="3751"/>
                    <a:pt x="0" y="4025"/>
                  </a:cubicBezTo>
                  <a:cubicBezTo>
                    <a:pt x="1364" y="3830"/>
                    <a:pt x="2703" y="3472"/>
                    <a:pt x="3996" y="2995"/>
                  </a:cubicBezTo>
                  <a:lnTo>
                    <a:pt x="4084" y="2963"/>
                  </a:lnTo>
                  <a:lnTo>
                    <a:pt x="4012" y="2902"/>
                  </a:lnTo>
                  <a:cubicBezTo>
                    <a:pt x="2976" y="2029"/>
                    <a:pt x="2034" y="1047"/>
                    <a:pt x="1175"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4" name="Google Shape;1843;p41">
              <a:extLst>
                <a:ext uri="{FF2B5EF4-FFF2-40B4-BE49-F238E27FC236}">
                  <a16:creationId xmlns:a16="http://schemas.microsoft.com/office/drawing/2014/main" id="{E7FB31CB-A247-7AF5-7686-A6F6262A6DFE}"/>
                </a:ext>
              </a:extLst>
            </p:cNvPr>
            <p:cNvSpPr/>
            <p:nvPr/>
          </p:nvSpPr>
          <p:spPr>
            <a:xfrm>
              <a:off x="5124967" y="2390543"/>
              <a:ext cx="729012" cy="728126"/>
            </a:xfrm>
            <a:custGeom>
              <a:avLst/>
              <a:gdLst/>
              <a:ahLst/>
              <a:cxnLst/>
              <a:rect l="l" t="t" r="r" b="b"/>
              <a:pathLst>
                <a:path w="13165" h="13149" extrusionOk="0">
                  <a:moveTo>
                    <a:pt x="2259" y="1"/>
                  </a:moveTo>
                  <a:cubicBezTo>
                    <a:pt x="2248" y="1"/>
                    <a:pt x="2237" y="8"/>
                    <a:pt x="2239" y="21"/>
                  </a:cubicBezTo>
                  <a:cubicBezTo>
                    <a:pt x="2247" y="94"/>
                    <a:pt x="2255" y="167"/>
                    <a:pt x="2263" y="241"/>
                  </a:cubicBezTo>
                  <a:cubicBezTo>
                    <a:pt x="2330" y="824"/>
                    <a:pt x="2409" y="1407"/>
                    <a:pt x="2530" y="1982"/>
                  </a:cubicBezTo>
                  <a:cubicBezTo>
                    <a:pt x="2651" y="2553"/>
                    <a:pt x="2812" y="3115"/>
                    <a:pt x="3039" y="3651"/>
                  </a:cubicBezTo>
                  <a:cubicBezTo>
                    <a:pt x="3261" y="4175"/>
                    <a:pt x="3549" y="4667"/>
                    <a:pt x="3901" y="5114"/>
                  </a:cubicBezTo>
                  <a:cubicBezTo>
                    <a:pt x="4121" y="5392"/>
                    <a:pt x="4364" y="5652"/>
                    <a:pt x="4628" y="5889"/>
                  </a:cubicBezTo>
                  <a:cubicBezTo>
                    <a:pt x="4780" y="6028"/>
                    <a:pt x="4940" y="6160"/>
                    <a:pt x="5106" y="6282"/>
                  </a:cubicBezTo>
                  <a:cubicBezTo>
                    <a:pt x="5528" y="6595"/>
                    <a:pt x="5989" y="6853"/>
                    <a:pt x="6476" y="7052"/>
                  </a:cubicBezTo>
                  <a:cubicBezTo>
                    <a:pt x="6624" y="7221"/>
                    <a:pt x="6775" y="7387"/>
                    <a:pt x="6931" y="7551"/>
                  </a:cubicBezTo>
                  <a:cubicBezTo>
                    <a:pt x="6958" y="7580"/>
                    <a:pt x="6987" y="7610"/>
                    <a:pt x="7015" y="7639"/>
                  </a:cubicBezTo>
                  <a:cubicBezTo>
                    <a:pt x="6648" y="7382"/>
                    <a:pt x="6257" y="7157"/>
                    <a:pt x="5849" y="6970"/>
                  </a:cubicBezTo>
                  <a:cubicBezTo>
                    <a:pt x="5397" y="6764"/>
                    <a:pt x="4924" y="6600"/>
                    <a:pt x="4441" y="6484"/>
                  </a:cubicBezTo>
                  <a:cubicBezTo>
                    <a:pt x="3956" y="6367"/>
                    <a:pt x="3461" y="6297"/>
                    <a:pt x="2964" y="6275"/>
                  </a:cubicBezTo>
                  <a:cubicBezTo>
                    <a:pt x="2847" y="6270"/>
                    <a:pt x="2731" y="6267"/>
                    <a:pt x="2614" y="6267"/>
                  </a:cubicBezTo>
                  <a:cubicBezTo>
                    <a:pt x="2231" y="6267"/>
                    <a:pt x="1848" y="6295"/>
                    <a:pt x="1469" y="6353"/>
                  </a:cubicBezTo>
                  <a:cubicBezTo>
                    <a:pt x="1416" y="6361"/>
                    <a:pt x="1361" y="6370"/>
                    <a:pt x="1307" y="6380"/>
                  </a:cubicBezTo>
                  <a:cubicBezTo>
                    <a:pt x="868" y="6456"/>
                    <a:pt x="436" y="6573"/>
                    <a:pt x="20" y="6728"/>
                  </a:cubicBezTo>
                  <a:cubicBezTo>
                    <a:pt x="0" y="6736"/>
                    <a:pt x="0" y="6761"/>
                    <a:pt x="21" y="6767"/>
                  </a:cubicBezTo>
                  <a:cubicBezTo>
                    <a:pt x="79" y="6787"/>
                    <a:pt x="136" y="6806"/>
                    <a:pt x="195" y="6828"/>
                  </a:cubicBezTo>
                  <a:cubicBezTo>
                    <a:pt x="655" y="7003"/>
                    <a:pt x="1073" y="7266"/>
                    <a:pt x="1479" y="7539"/>
                  </a:cubicBezTo>
                  <a:cubicBezTo>
                    <a:pt x="1886" y="7813"/>
                    <a:pt x="2286" y="8100"/>
                    <a:pt x="2720" y="8333"/>
                  </a:cubicBezTo>
                  <a:cubicBezTo>
                    <a:pt x="3152" y="8564"/>
                    <a:pt x="3616" y="8727"/>
                    <a:pt x="4108" y="8765"/>
                  </a:cubicBezTo>
                  <a:cubicBezTo>
                    <a:pt x="4190" y="8771"/>
                    <a:pt x="4273" y="8774"/>
                    <a:pt x="4355" y="8774"/>
                  </a:cubicBezTo>
                  <a:cubicBezTo>
                    <a:pt x="4802" y="8774"/>
                    <a:pt x="5247" y="8688"/>
                    <a:pt x="5671" y="8549"/>
                  </a:cubicBezTo>
                  <a:cubicBezTo>
                    <a:pt x="5975" y="8449"/>
                    <a:pt x="6268" y="8323"/>
                    <a:pt x="6555" y="8183"/>
                  </a:cubicBezTo>
                  <a:cubicBezTo>
                    <a:pt x="6776" y="8075"/>
                    <a:pt x="6994" y="7958"/>
                    <a:pt x="7210" y="7839"/>
                  </a:cubicBezTo>
                  <a:cubicBezTo>
                    <a:pt x="7679" y="8313"/>
                    <a:pt x="8175" y="8760"/>
                    <a:pt x="8695" y="9177"/>
                  </a:cubicBezTo>
                  <a:cubicBezTo>
                    <a:pt x="8752" y="9222"/>
                    <a:pt x="8810" y="9268"/>
                    <a:pt x="8867" y="9313"/>
                  </a:cubicBezTo>
                  <a:cubicBezTo>
                    <a:pt x="8463" y="9147"/>
                    <a:pt x="8040" y="9031"/>
                    <a:pt x="7607" y="8966"/>
                  </a:cubicBezTo>
                  <a:cubicBezTo>
                    <a:pt x="7326" y="8925"/>
                    <a:pt x="7043" y="8905"/>
                    <a:pt x="6759" y="8905"/>
                  </a:cubicBezTo>
                  <a:cubicBezTo>
                    <a:pt x="6411" y="8905"/>
                    <a:pt x="6062" y="8935"/>
                    <a:pt x="5719" y="8995"/>
                  </a:cubicBezTo>
                  <a:cubicBezTo>
                    <a:pt x="5392" y="9052"/>
                    <a:pt x="5071" y="9135"/>
                    <a:pt x="4758" y="9243"/>
                  </a:cubicBezTo>
                  <a:cubicBezTo>
                    <a:pt x="4159" y="9450"/>
                    <a:pt x="3595" y="9740"/>
                    <a:pt x="3074" y="10096"/>
                  </a:cubicBezTo>
                  <a:cubicBezTo>
                    <a:pt x="2703" y="10350"/>
                    <a:pt x="2355" y="10635"/>
                    <a:pt x="2033" y="10948"/>
                  </a:cubicBezTo>
                  <a:cubicBezTo>
                    <a:pt x="2018" y="10962"/>
                    <a:pt x="2032" y="10983"/>
                    <a:pt x="2048" y="10983"/>
                  </a:cubicBezTo>
                  <a:cubicBezTo>
                    <a:pt x="2050" y="10983"/>
                    <a:pt x="2051" y="10982"/>
                    <a:pt x="2052" y="10982"/>
                  </a:cubicBezTo>
                  <a:lnTo>
                    <a:pt x="2052" y="10981"/>
                  </a:lnTo>
                  <a:cubicBezTo>
                    <a:pt x="2447" y="10897"/>
                    <a:pt x="2849" y="10869"/>
                    <a:pt x="3251" y="10869"/>
                  </a:cubicBezTo>
                  <a:cubicBezTo>
                    <a:pt x="3382" y="10869"/>
                    <a:pt x="3513" y="10872"/>
                    <a:pt x="3643" y="10877"/>
                  </a:cubicBezTo>
                  <a:cubicBezTo>
                    <a:pt x="4266" y="10900"/>
                    <a:pt x="4892" y="10967"/>
                    <a:pt x="5516" y="10967"/>
                  </a:cubicBezTo>
                  <a:cubicBezTo>
                    <a:pt x="5832" y="10967"/>
                    <a:pt x="6147" y="10950"/>
                    <a:pt x="6461" y="10902"/>
                  </a:cubicBezTo>
                  <a:cubicBezTo>
                    <a:pt x="7313" y="10772"/>
                    <a:pt x="8113" y="10377"/>
                    <a:pt x="8735" y="9786"/>
                  </a:cubicBezTo>
                  <a:cubicBezTo>
                    <a:pt x="8845" y="9681"/>
                    <a:pt x="8950" y="9569"/>
                    <a:pt x="9049" y="9452"/>
                  </a:cubicBezTo>
                  <a:cubicBezTo>
                    <a:pt x="9179" y="9552"/>
                    <a:pt x="9310" y="9648"/>
                    <a:pt x="9443" y="9743"/>
                  </a:cubicBezTo>
                  <a:cubicBezTo>
                    <a:pt x="9922" y="10089"/>
                    <a:pt x="10418" y="10409"/>
                    <a:pt x="10931" y="10702"/>
                  </a:cubicBezTo>
                  <a:cubicBezTo>
                    <a:pt x="11040" y="10764"/>
                    <a:pt x="11151" y="10825"/>
                    <a:pt x="11262" y="10883"/>
                  </a:cubicBezTo>
                  <a:cubicBezTo>
                    <a:pt x="10951" y="10825"/>
                    <a:pt x="10635" y="10787"/>
                    <a:pt x="10318" y="10773"/>
                  </a:cubicBezTo>
                  <a:cubicBezTo>
                    <a:pt x="10213" y="10768"/>
                    <a:pt x="10108" y="10766"/>
                    <a:pt x="10002" y="10766"/>
                  </a:cubicBezTo>
                  <a:cubicBezTo>
                    <a:pt x="9637" y="10766"/>
                    <a:pt x="9273" y="10795"/>
                    <a:pt x="8913" y="10855"/>
                  </a:cubicBezTo>
                  <a:cubicBezTo>
                    <a:pt x="8423" y="10937"/>
                    <a:pt x="7942" y="11073"/>
                    <a:pt x="7483" y="11263"/>
                  </a:cubicBezTo>
                  <a:cubicBezTo>
                    <a:pt x="6994" y="11464"/>
                    <a:pt x="6529" y="11725"/>
                    <a:pt x="6101" y="12037"/>
                  </a:cubicBezTo>
                  <a:cubicBezTo>
                    <a:pt x="5958" y="12141"/>
                    <a:pt x="5820" y="12250"/>
                    <a:pt x="5686" y="12364"/>
                  </a:cubicBezTo>
                  <a:cubicBezTo>
                    <a:pt x="5418" y="12594"/>
                    <a:pt x="5167" y="12845"/>
                    <a:pt x="4938" y="13114"/>
                  </a:cubicBezTo>
                  <a:cubicBezTo>
                    <a:pt x="4928" y="13127"/>
                    <a:pt x="4936" y="13148"/>
                    <a:pt x="4954" y="13148"/>
                  </a:cubicBezTo>
                  <a:cubicBezTo>
                    <a:pt x="4955" y="13148"/>
                    <a:pt x="4957" y="13148"/>
                    <a:pt x="4959" y="13147"/>
                  </a:cubicBezTo>
                  <a:cubicBezTo>
                    <a:pt x="5012" y="13130"/>
                    <a:pt x="5067" y="13117"/>
                    <a:pt x="5121" y="13104"/>
                  </a:cubicBezTo>
                  <a:cubicBezTo>
                    <a:pt x="5368" y="13051"/>
                    <a:pt x="5620" y="13038"/>
                    <a:pt x="5871" y="13038"/>
                  </a:cubicBezTo>
                  <a:cubicBezTo>
                    <a:pt x="6075" y="13038"/>
                    <a:pt x="6279" y="13047"/>
                    <a:pt x="6481" y="13051"/>
                  </a:cubicBezTo>
                  <a:cubicBezTo>
                    <a:pt x="6557" y="13053"/>
                    <a:pt x="6633" y="13054"/>
                    <a:pt x="6709" y="13054"/>
                  </a:cubicBezTo>
                  <a:cubicBezTo>
                    <a:pt x="7088" y="13054"/>
                    <a:pt x="7467" y="13031"/>
                    <a:pt x="7841" y="12978"/>
                  </a:cubicBezTo>
                  <a:cubicBezTo>
                    <a:pt x="8288" y="12916"/>
                    <a:pt x="8731" y="12812"/>
                    <a:pt x="9154" y="12652"/>
                  </a:cubicBezTo>
                  <a:cubicBezTo>
                    <a:pt x="9599" y="12486"/>
                    <a:pt x="10014" y="12258"/>
                    <a:pt x="10395" y="11976"/>
                  </a:cubicBezTo>
                  <a:cubicBezTo>
                    <a:pt x="10623" y="11807"/>
                    <a:pt x="10839" y="11622"/>
                    <a:pt x="11047" y="11430"/>
                  </a:cubicBezTo>
                  <a:cubicBezTo>
                    <a:pt x="11199" y="11291"/>
                    <a:pt x="11347" y="11147"/>
                    <a:pt x="11492" y="11002"/>
                  </a:cubicBezTo>
                  <a:cubicBezTo>
                    <a:pt x="11992" y="11250"/>
                    <a:pt x="12516" y="11454"/>
                    <a:pt x="13064" y="11564"/>
                  </a:cubicBezTo>
                  <a:cubicBezTo>
                    <a:pt x="13068" y="11565"/>
                    <a:pt x="13072" y="11565"/>
                    <a:pt x="13077" y="11565"/>
                  </a:cubicBezTo>
                  <a:cubicBezTo>
                    <a:pt x="13143" y="11565"/>
                    <a:pt x="13165" y="11461"/>
                    <a:pt x="13094" y="11446"/>
                  </a:cubicBezTo>
                  <a:cubicBezTo>
                    <a:pt x="13000" y="11426"/>
                    <a:pt x="12908" y="11406"/>
                    <a:pt x="12817" y="11382"/>
                  </a:cubicBezTo>
                  <a:cubicBezTo>
                    <a:pt x="12499" y="11300"/>
                    <a:pt x="12192" y="11189"/>
                    <a:pt x="11894" y="11057"/>
                  </a:cubicBezTo>
                  <a:cubicBezTo>
                    <a:pt x="11894" y="11057"/>
                    <a:pt x="11642" y="10941"/>
                    <a:pt x="11575" y="10908"/>
                  </a:cubicBezTo>
                  <a:cubicBezTo>
                    <a:pt x="11582" y="10883"/>
                    <a:pt x="11587" y="10860"/>
                    <a:pt x="11594" y="10837"/>
                  </a:cubicBezTo>
                  <a:cubicBezTo>
                    <a:pt x="11610" y="10781"/>
                    <a:pt x="11627" y="10724"/>
                    <a:pt x="11647" y="10669"/>
                  </a:cubicBezTo>
                  <a:cubicBezTo>
                    <a:pt x="11783" y="10283"/>
                    <a:pt x="11987" y="9924"/>
                    <a:pt x="12133" y="9543"/>
                  </a:cubicBezTo>
                  <a:cubicBezTo>
                    <a:pt x="12285" y="9148"/>
                    <a:pt x="12374" y="8733"/>
                    <a:pt x="12407" y="8312"/>
                  </a:cubicBezTo>
                  <a:cubicBezTo>
                    <a:pt x="12440" y="7892"/>
                    <a:pt x="12413" y="7469"/>
                    <a:pt x="12327" y="7057"/>
                  </a:cubicBezTo>
                  <a:cubicBezTo>
                    <a:pt x="12286" y="6849"/>
                    <a:pt x="12227" y="6645"/>
                    <a:pt x="12155" y="6445"/>
                  </a:cubicBezTo>
                  <a:cubicBezTo>
                    <a:pt x="12069" y="6212"/>
                    <a:pt x="11961" y="5986"/>
                    <a:pt x="11847" y="5765"/>
                  </a:cubicBezTo>
                  <a:cubicBezTo>
                    <a:pt x="11609" y="5304"/>
                    <a:pt x="11336" y="4859"/>
                    <a:pt x="11143" y="4376"/>
                  </a:cubicBezTo>
                  <a:cubicBezTo>
                    <a:pt x="11139" y="4368"/>
                    <a:pt x="11130" y="4362"/>
                    <a:pt x="11121" y="4362"/>
                  </a:cubicBezTo>
                  <a:cubicBezTo>
                    <a:pt x="11115" y="4362"/>
                    <a:pt x="11109" y="4365"/>
                    <a:pt x="11105" y="4372"/>
                  </a:cubicBezTo>
                  <a:cubicBezTo>
                    <a:pt x="11080" y="4423"/>
                    <a:pt x="11057" y="4475"/>
                    <a:pt x="11036" y="4528"/>
                  </a:cubicBezTo>
                  <a:cubicBezTo>
                    <a:pt x="10866" y="4939"/>
                    <a:pt x="10775" y="5383"/>
                    <a:pt x="10692" y="5818"/>
                  </a:cubicBezTo>
                  <a:cubicBezTo>
                    <a:pt x="10610" y="6247"/>
                    <a:pt x="10551" y="6680"/>
                    <a:pt x="10523" y="7117"/>
                  </a:cubicBezTo>
                  <a:cubicBezTo>
                    <a:pt x="10496" y="7555"/>
                    <a:pt x="10503" y="7995"/>
                    <a:pt x="10556" y="8430"/>
                  </a:cubicBezTo>
                  <a:cubicBezTo>
                    <a:pt x="10610" y="8869"/>
                    <a:pt x="10710" y="9301"/>
                    <a:pt x="10867" y="9716"/>
                  </a:cubicBezTo>
                  <a:cubicBezTo>
                    <a:pt x="10966" y="9977"/>
                    <a:pt x="11087" y="10230"/>
                    <a:pt x="11231" y="10469"/>
                  </a:cubicBezTo>
                  <a:cubicBezTo>
                    <a:pt x="11287" y="10590"/>
                    <a:pt x="11347" y="10708"/>
                    <a:pt x="11412" y="10825"/>
                  </a:cubicBezTo>
                  <a:cubicBezTo>
                    <a:pt x="11177" y="10704"/>
                    <a:pt x="10948" y="10574"/>
                    <a:pt x="10723" y="10441"/>
                  </a:cubicBezTo>
                  <a:cubicBezTo>
                    <a:pt x="10309" y="10192"/>
                    <a:pt x="9904" y="9927"/>
                    <a:pt x="9513" y="9646"/>
                  </a:cubicBezTo>
                  <a:cubicBezTo>
                    <a:pt x="9382" y="9552"/>
                    <a:pt x="9252" y="9456"/>
                    <a:pt x="9124" y="9359"/>
                  </a:cubicBezTo>
                  <a:cubicBezTo>
                    <a:pt x="9130" y="9329"/>
                    <a:pt x="9136" y="9298"/>
                    <a:pt x="9143" y="9268"/>
                  </a:cubicBezTo>
                  <a:cubicBezTo>
                    <a:pt x="9247" y="8818"/>
                    <a:pt x="9531" y="8421"/>
                    <a:pt x="9745" y="8018"/>
                  </a:cubicBezTo>
                  <a:cubicBezTo>
                    <a:pt x="9957" y="7623"/>
                    <a:pt x="10147" y="7208"/>
                    <a:pt x="10239" y="6766"/>
                  </a:cubicBezTo>
                  <a:cubicBezTo>
                    <a:pt x="10327" y="6349"/>
                    <a:pt x="10310" y="5923"/>
                    <a:pt x="10223" y="5506"/>
                  </a:cubicBezTo>
                  <a:cubicBezTo>
                    <a:pt x="10045" y="4655"/>
                    <a:pt x="9621" y="3883"/>
                    <a:pt x="9363" y="3057"/>
                  </a:cubicBezTo>
                  <a:cubicBezTo>
                    <a:pt x="9360" y="3047"/>
                    <a:pt x="9353" y="3042"/>
                    <a:pt x="9345" y="3042"/>
                  </a:cubicBezTo>
                  <a:cubicBezTo>
                    <a:pt x="9336" y="3042"/>
                    <a:pt x="9328" y="3047"/>
                    <a:pt x="9324" y="3057"/>
                  </a:cubicBezTo>
                  <a:cubicBezTo>
                    <a:pt x="9283" y="3168"/>
                    <a:pt x="9243" y="3279"/>
                    <a:pt x="9205" y="3390"/>
                  </a:cubicBezTo>
                  <a:cubicBezTo>
                    <a:pt x="8895" y="4291"/>
                    <a:pt x="8671" y="5227"/>
                    <a:pt x="8605" y="6179"/>
                  </a:cubicBezTo>
                  <a:cubicBezTo>
                    <a:pt x="8541" y="7096"/>
                    <a:pt x="8627" y="8031"/>
                    <a:pt x="8911" y="8909"/>
                  </a:cubicBezTo>
                  <a:cubicBezTo>
                    <a:pt x="8946" y="9018"/>
                    <a:pt x="8984" y="9126"/>
                    <a:pt x="9026" y="9233"/>
                  </a:cubicBezTo>
                  <a:cubicBezTo>
                    <a:pt x="9035" y="9257"/>
                    <a:pt x="9045" y="9282"/>
                    <a:pt x="9056" y="9307"/>
                  </a:cubicBezTo>
                  <a:cubicBezTo>
                    <a:pt x="8959" y="9233"/>
                    <a:pt x="8865" y="9159"/>
                    <a:pt x="8770" y="9083"/>
                  </a:cubicBezTo>
                  <a:cubicBezTo>
                    <a:pt x="8263" y="8675"/>
                    <a:pt x="7778" y="8238"/>
                    <a:pt x="7319" y="7777"/>
                  </a:cubicBezTo>
                  <a:cubicBezTo>
                    <a:pt x="7324" y="7770"/>
                    <a:pt x="7324" y="7761"/>
                    <a:pt x="7320" y="7755"/>
                  </a:cubicBezTo>
                  <a:cubicBezTo>
                    <a:pt x="7320" y="7752"/>
                    <a:pt x="7319" y="7751"/>
                    <a:pt x="7318" y="7749"/>
                  </a:cubicBezTo>
                  <a:cubicBezTo>
                    <a:pt x="7588" y="7247"/>
                    <a:pt x="7857" y="6743"/>
                    <a:pt x="8068" y="6214"/>
                  </a:cubicBezTo>
                  <a:cubicBezTo>
                    <a:pt x="8414" y="5353"/>
                    <a:pt x="8600" y="4406"/>
                    <a:pt x="8372" y="3490"/>
                  </a:cubicBezTo>
                  <a:cubicBezTo>
                    <a:pt x="8139" y="2553"/>
                    <a:pt x="7550" y="1751"/>
                    <a:pt x="6958" y="1006"/>
                  </a:cubicBezTo>
                  <a:cubicBezTo>
                    <a:pt x="6955" y="1002"/>
                    <a:pt x="6951" y="1000"/>
                    <a:pt x="6947" y="1000"/>
                  </a:cubicBezTo>
                  <a:cubicBezTo>
                    <a:pt x="6938" y="1000"/>
                    <a:pt x="6928" y="1007"/>
                    <a:pt x="6924" y="1016"/>
                  </a:cubicBezTo>
                  <a:cubicBezTo>
                    <a:pt x="6751" y="1495"/>
                    <a:pt x="6622" y="1989"/>
                    <a:pt x="6537" y="2492"/>
                  </a:cubicBezTo>
                  <a:cubicBezTo>
                    <a:pt x="6386" y="3384"/>
                    <a:pt x="6375" y="4300"/>
                    <a:pt x="6502" y="5196"/>
                  </a:cubicBezTo>
                  <a:cubicBezTo>
                    <a:pt x="6624" y="6069"/>
                    <a:pt x="6877" y="6921"/>
                    <a:pt x="7257" y="7716"/>
                  </a:cubicBezTo>
                  <a:cubicBezTo>
                    <a:pt x="7176" y="7634"/>
                    <a:pt x="7096" y="7551"/>
                    <a:pt x="7016" y="7467"/>
                  </a:cubicBezTo>
                  <a:cubicBezTo>
                    <a:pt x="6867" y="7309"/>
                    <a:pt x="6720" y="7148"/>
                    <a:pt x="6576" y="6984"/>
                  </a:cubicBezTo>
                  <a:cubicBezTo>
                    <a:pt x="6557" y="6941"/>
                    <a:pt x="6536" y="6899"/>
                    <a:pt x="6516" y="6856"/>
                  </a:cubicBezTo>
                  <a:cubicBezTo>
                    <a:pt x="6288" y="6349"/>
                    <a:pt x="6149" y="5806"/>
                    <a:pt x="6023" y="5266"/>
                  </a:cubicBezTo>
                  <a:cubicBezTo>
                    <a:pt x="5898" y="4726"/>
                    <a:pt x="5786" y="4180"/>
                    <a:pt x="5610" y="3653"/>
                  </a:cubicBezTo>
                  <a:cubicBezTo>
                    <a:pt x="5429" y="3120"/>
                    <a:pt x="5173" y="2618"/>
                    <a:pt x="4843" y="2162"/>
                  </a:cubicBezTo>
                  <a:cubicBezTo>
                    <a:pt x="4514" y="1705"/>
                    <a:pt x="4120" y="1295"/>
                    <a:pt x="3685" y="937"/>
                  </a:cubicBezTo>
                  <a:cubicBezTo>
                    <a:pt x="3554" y="828"/>
                    <a:pt x="3419" y="724"/>
                    <a:pt x="3281" y="624"/>
                  </a:cubicBezTo>
                  <a:cubicBezTo>
                    <a:pt x="2959" y="393"/>
                    <a:pt x="2620" y="186"/>
                    <a:pt x="2268" y="3"/>
                  </a:cubicBezTo>
                  <a:cubicBezTo>
                    <a:pt x="2265" y="1"/>
                    <a:pt x="2262" y="1"/>
                    <a:pt x="2259" y="1"/>
                  </a:cubicBezTo>
                  <a:close/>
                </a:path>
              </a:pathLst>
            </a:custGeom>
            <a:solidFill>
              <a:srgbClr val="F5DF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5" name="Google Shape;1844;p41">
              <a:extLst>
                <a:ext uri="{FF2B5EF4-FFF2-40B4-BE49-F238E27FC236}">
                  <a16:creationId xmlns:a16="http://schemas.microsoft.com/office/drawing/2014/main" id="{831979B8-9C85-EC85-C7B3-39DB9B363B8D}"/>
                </a:ext>
              </a:extLst>
            </p:cNvPr>
            <p:cNvSpPr/>
            <p:nvPr/>
          </p:nvSpPr>
          <p:spPr>
            <a:xfrm>
              <a:off x="5248905" y="2390487"/>
              <a:ext cx="142369" cy="326214"/>
            </a:xfrm>
            <a:custGeom>
              <a:avLst/>
              <a:gdLst/>
              <a:ahLst/>
              <a:cxnLst/>
              <a:rect l="l" t="t" r="r" b="b"/>
              <a:pathLst>
                <a:path w="2571" h="5891" extrusionOk="0">
                  <a:moveTo>
                    <a:pt x="22" y="1"/>
                  </a:moveTo>
                  <a:cubicBezTo>
                    <a:pt x="11" y="1"/>
                    <a:pt x="0" y="9"/>
                    <a:pt x="1" y="21"/>
                  </a:cubicBezTo>
                  <a:cubicBezTo>
                    <a:pt x="9" y="95"/>
                    <a:pt x="17" y="168"/>
                    <a:pt x="26" y="242"/>
                  </a:cubicBezTo>
                  <a:cubicBezTo>
                    <a:pt x="92" y="825"/>
                    <a:pt x="171" y="1407"/>
                    <a:pt x="294" y="1982"/>
                  </a:cubicBezTo>
                  <a:cubicBezTo>
                    <a:pt x="413" y="2552"/>
                    <a:pt x="574" y="3115"/>
                    <a:pt x="803" y="3652"/>
                  </a:cubicBezTo>
                  <a:cubicBezTo>
                    <a:pt x="1025" y="4176"/>
                    <a:pt x="1311" y="4668"/>
                    <a:pt x="1664" y="5114"/>
                  </a:cubicBezTo>
                  <a:cubicBezTo>
                    <a:pt x="1883" y="5393"/>
                    <a:pt x="2126" y="5653"/>
                    <a:pt x="2390" y="5890"/>
                  </a:cubicBezTo>
                  <a:cubicBezTo>
                    <a:pt x="2570" y="5812"/>
                    <a:pt x="1512" y="3590"/>
                    <a:pt x="1286" y="2991"/>
                  </a:cubicBezTo>
                  <a:cubicBezTo>
                    <a:pt x="1003" y="2243"/>
                    <a:pt x="887" y="1408"/>
                    <a:pt x="1044" y="625"/>
                  </a:cubicBezTo>
                  <a:cubicBezTo>
                    <a:pt x="722" y="394"/>
                    <a:pt x="382" y="186"/>
                    <a:pt x="31" y="3"/>
                  </a:cubicBezTo>
                  <a:cubicBezTo>
                    <a:pt x="28" y="1"/>
                    <a:pt x="25" y="1"/>
                    <a:pt x="22"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6" name="Google Shape;1845;p41">
              <a:extLst>
                <a:ext uri="{FF2B5EF4-FFF2-40B4-BE49-F238E27FC236}">
                  <a16:creationId xmlns:a16="http://schemas.microsoft.com/office/drawing/2014/main" id="{779F2BCC-1478-09BC-F71B-203D81C644BE}"/>
                </a:ext>
              </a:extLst>
            </p:cNvPr>
            <p:cNvSpPr/>
            <p:nvPr/>
          </p:nvSpPr>
          <p:spPr>
            <a:xfrm>
              <a:off x="5397818" y="3014385"/>
              <a:ext cx="338895" cy="104326"/>
            </a:xfrm>
            <a:custGeom>
              <a:avLst/>
              <a:gdLst/>
              <a:ahLst/>
              <a:cxnLst/>
              <a:rect l="l" t="t" r="r" b="b"/>
              <a:pathLst>
                <a:path w="6120" h="1884" extrusionOk="0">
                  <a:moveTo>
                    <a:pt x="5533" y="1"/>
                  </a:moveTo>
                  <a:cubicBezTo>
                    <a:pt x="5336" y="1"/>
                    <a:pt x="5139" y="38"/>
                    <a:pt x="4949" y="89"/>
                  </a:cubicBezTo>
                  <a:cubicBezTo>
                    <a:pt x="4687" y="160"/>
                    <a:pt x="4427" y="250"/>
                    <a:pt x="4170" y="342"/>
                  </a:cubicBezTo>
                  <a:cubicBezTo>
                    <a:pt x="3199" y="686"/>
                    <a:pt x="2209" y="1123"/>
                    <a:pt x="1161" y="1123"/>
                  </a:cubicBezTo>
                  <a:cubicBezTo>
                    <a:pt x="1114" y="1123"/>
                    <a:pt x="1067" y="1122"/>
                    <a:pt x="1020" y="1120"/>
                  </a:cubicBezTo>
                  <a:cubicBezTo>
                    <a:pt x="952" y="1117"/>
                    <a:pt x="856" y="1113"/>
                    <a:pt x="759" y="1099"/>
                  </a:cubicBezTo>
                  <a:cubicBezTo>
                    <a:pt x="491" y="1329"/>
                    <a:pt x="240" y="1580"/>
                    <a:pt x="11" y="1849"/>
                  </a:cubicBezTo>
                  <a:cubicBezTo>
                    <a:pt x="1" y="1862"/>
                    <a:pt x="9" y="1883"/>
                    <a:pt x="27" y="1883"/>
                  </a:cubicBezTo>
                  <a:cubicBezTo>
                    <a:pt x="28" y="1883"/>
                    <a:pt x="30" y="1883"/>
                    <a:pt x="32" y="1882"/>
                  </a:cubicBezTo>
                  <a:cubicBezTo>
                    <a:pt x="85" y="1867"/>
                    <a:pt x="140" y="1852"/>
                    <a:pt x="194" y="1841"/>
                  </a:cubicBezTo>
                  <a:cubicBezTo>
                    <a:pt x="443" y="1787"/>
                    <a:pt x="695" y="1773"/>
                    <a:pt x="948" y="1773"/>
                  </a:cubicBezTo>
                  <a:cubicBezTo>
                    <a:pt x="1150" y="1773"/>
                    <a:pt x="1353" y="1782"/>
                    <a:pt x="1554" y="1786"/>
                  </a:cubicBezTo>
                  <a:cubicBezTo>
                    <a:pt x="1633" y="1788"/>
                    <a:pt x="1712" y="1789"/>
                    <a:pt x="1790" y="1789"/>
                  </a:cubicBezTo>
                  <a:cubicBezTo>
                    <a:pt x="2166" y="1789"/>
                    <a:pt x="2543" y="1767"/>
                    <a:pt x="2914" y="1715"/>
                  </a:cubicBezTo>
                  <a:cubicBezTo>
                    <a:pt x="3361" y="1652"/>
                    <a:pt x="3804" y="1547"/>
                    <a:pt x="4227" y="1389"/>
                  </a:cubicBezTo>
                  <a:cubicBezTo>
                    <a:pt x="4672" y="1221"/>
                    <a:pt x="5087" y="994"/>
                    <a:pt x="5468" y="711"/>
                  </a:cubicBezTo>
                  <a:cubicBezTo>
                    <a:pt x="5696" y="542"/>
                    <a:pt x="5912" y="359"/>
                    <a:pt x="6120" y="165"/>
                  </a:cubicBezTo>
                  <a:cubicBezTo>
                    <a:pt x="5986" y="68"/>
                    <a:pt x="5820" y="20"/>
                    <a:pt x="5653" y="6"/>
                  </a:cubicBezTo>
                  <a:cubicBezTo>
                    <a:pt x="5613" y="2"/>
                    <a:pt x="5573" y="1"/>
                    <a:pt x="5533"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7" name="Google Shape;1846;p41">
              <a:extLst>
                <a:ext uri="{FF2B5EF4-FFF2-40B4-BE49-F238E27FC236}">
                  <a16:creationId xmlns:a16="http://schemas.microsoft.com/office/drawing/2014/main" id="{6C646918-2281-02FF-BA1D-90948B93E743}"/>
                </a:ext>
              </a:extLst>
            </p:cNvPr>
            <p:cNvSpPr/>
            <p:nvPr/>
          </p:nvSpPr>
          <p:spPr>
            <a:xfrm>
              <a:off x="5125022" y="2743804"/>
              <a:ext cx="363039" cy="132623"/>
            </a:xfrm>
            <a:custGeom>
              <a:avLst/>
              <a:gdLst/>
              <a:ahLst/>
              <a:cxnLst/>
              <a:rect l="l" t="t" r="r" b="b"/>
              <a:pathLst>
                <a:path w="6556" h="2395" extrusionOk="0">
                  <a:moveTo>
                    <a:pt x="1307" y="0"/>
                  </a:moveTo>
                  <a:cubicBezTo>
                    <a:pt x="868" y="77"/>
                    <a:pt x="437" y="192"/>
                    <a:pt x="20" y="348"/>
                  </a:cubicBezTo>
                  <a:cubicBezTo>
                    <a:pt x="0" y="356"/>
                    <a:pt x="0" y="382"/>
                    <a:pt x="20" y="387"/>
                  </a:cubicBezTo>
                  <a:cubicBezTo>
                    <a:pt x="80" y="407"/>
                    <a:pt x="137" y="427"/>
                    <a:pt x="194" y="449"/>
                  </a:cubicBezTo>
                  <a:cubicBezTo>
                    <a:pt x="654" y="624"/>
                    <a:pt x="1072" y="887"/>
                    <a:pt x="1478" y="1160"/>
                  </a:cubicBezTo>
                  <a:cubicBezTo>
                    <a:pt x="1886" y="1433"/>
                    <a:pt x="2286" y="1721"/>
                    <a:pt x="2719" y="1952"/>
                  </a:cubicBezTo>
                  <a:cubicBezTo>
                    <a:pt x="3153" y="2183"/>
                    <a:pt x="3616" y="2348"/>
                    <a:pt x="4107" y="2385"/>
                  </a:cubicBezTo>
                  <a:cubicBezTo>
                    <a:pt x="4191" y="2391"/>
                    <a:pt x="4274" y="2394"/>
                    <a:pt x="4358" y="2394"/>
                  </a:cubicBezTo>
                  <a:cubicBezTo>
                    <a:pt x="4803" y="2394"/>
                    <a:pt x="5248" y="2307"/>
                    <a:pt x="5670" y="2169"/>
                  </a:cubicBezTo>
                  <a:cubicBezTo>
                    <a:pt x="5974" y="2069"/>
                    <a:pt x="6267" y="1943"/>
                    <a:pt x="6556" y="1804"/>
                  </a:cubicBezTo>
                  <a:cubicBezTo>
                    <a:pt x="6382" y="1744"/>
                    <a:pt x="6187" y="1732"/>
                    <a:pt x="6001" y="1732"/>
                  </a:cubicBezTo>
                  <a:cubicBezTo>
                    <a:pt x="5950" y="1732"/>
                    <a:pt x="5899" y="1733"/>
                    <a:pt x="5849" y="1734"/>
                  </a:cubicBezTo>
                  <a:cubicBezTo>
                    <a:pt x="5704" y="1737"/>
                    <a:pt x="5560" y="1740"/>
                    <a:pt x="5416" y="1740"/>
                  </a:cubicBezTo>
                  <a:cubicBezTo>
                    <a:pt x="5288" y="1740"/>
                    <a:pt x="5160" y="1737"/>
                    <a:pt x="5032" y="1730"/>
                  </a:cubicBezTo>
                  <a:cubicBezTo>
                    <a:pt x="4488" y="1699"/>
                    <a:pt x="3946" y="1603"/>
                    <a:pt x="3428" y="1431"/>
                  </a:cubicBezTo>
                  <a:cubicBezTo>
                    <a:pt x="2914" y="1261"/>
                    <a:pt x="2421" y="1014"/>
                    <a:pt x="1990" y="683"/>
                  </a:cubicBezTo>
                  <a:cubicBezTo>
                    <a:pt x="1782" y="522"/>
                    <a:pt x="1588" y="343"/>
                    <a:pt x="1416" y="144"/>
                  </a:cubicBezTo>
                  <a:cubicBezTo>
                    <a:pt x="1380" y="101"/>
                    <a:pt x="1341" y="53"/>
                    <a:pt x="13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8" name="Google Shape;1847;p41">
              <a:extLst>
                <a:ext uri="{FF2B5EF4-FFF2-40B4-BE49-F238E27FC236}">
                  <a16:creationId xmlns:a16="http://schemas.microsoft.com/office/drawing/2014/main" id="{0DACEC83-0F4C-5E3F-2A30-C9DAC8FD0259}"/>
                </a:ext>
              </a:extLst>
            </p:cNvPr>
            <p:cNvSpPr/>
            <p:nvPr/>
          </p:nvSpPr>
          <p:spPr>
            <a:xfrm>
              <a:off x="5236721" y="2925115"/>
              <a:ext cx="371954" cy="73593"/>
            </a:xfrm>
            <a:custGeom>
              <a:avLst/>
              <a:gdLst/>
              <a:ahLst/>
              <a:cxnLst/>
              <a:rect l="l" t="t" r="r" b="b"/>
              <a:pathLst>
                <a:path w="6717" h="1329" extrusionOk="0">
                  <a:moveTo>
                    <a:pt x="6407" y="0"/>
                  </a:moveTo>
                  <a:cubicBezTo>
                    <a:pt x="6166" y="0"/>
                    <a:pt x="5920" y="103"/>
                    <a:pt x="5692" y="168"/>
                  </a:cubicBezTo>
                  <a:cubicBezTo>
                    <a:pt x="4695" y="451"/>
                    <a:pt x="3671" y="727"/>
                    <a:pt x="2627" y="727"/>
                  </a:cubicBezTo>
                  <a:cubicBezTo>
                    <a:pt x="2579" y="727"/>
                    <a:pt x="2531" y="726"/>
                    <a:pt x="2483" y="725"/>
                  </a:cubicBezTo>
                  <a:cubicBezTo>
                    <a:pt x="2212" y="719"/>
                    <a:pt x="1944" y="693"/>
                    <a:pt x="1679" y="641"/>
                  </a:cubicBezTo>
                  <a:cubicBezTo>
                    <a:pt x="1545" y="615"/>
                    <a:pt x="1410" y="585"/>
                    <a:pt x="1279" y="543"/>
                  </a:cubicBezTo>
                  <a:cubicBezTo>
                    <a:pt x="1206" y="520"/>
                    <a:pt x="1125" y="489"/>
                    <a:pt x="1056" y="442"/>
                  </a:cubicBezTo>
                  <a:cubicBezTo>
                    <a:pt x="686" y="695"/>
                    <a:pt x="337" y="982"/>
                    <a:pt x="15" y="1294"/>
                  </a:cubicBezTo>
                  <a:cubicBezTo>
                    <a:pt x="0" y="1307"/>
                    <a:pt x="14" y="1328"/>
                    <a:pt x="30" y="1328"/>
                  </a:cubicBezTo>
                  <a:cubicBezTo>
                    <a:pt x="32" y="1328"/>
                    <a:pt x="33" y="1328"/>
                    <a:pt x="34" y="1328"/>
                  </a:cubicBezTo>
                  <a:cubicBezTo>
                    <a:pt x="429" y="1244"/>
                    <a:pt x="831" y="1216"/>
                    <a:pt x="1233" y="1216"/>
                  </a:cubicBezTo>
                  <a:cubicBezTo>
                    <a:pt x="1364" y="1216"/>
                    <a:pt x="1495" y="1219"/>
                    <a:pt x="1625" y="1224"/>
                  </a:cubicBezTo>
                  <a:cubicBezTo>
                    <a:pt x="2248" y="1247"/>
                    <a:pt x="2874" y="1314"/>
                    <a:pt x="3498" y="1314"/>
                  </a:cubicBezTo>
                  <a:cubicBezTo>
                    <a:pt x="3814" y="1314"/>
                    <a:pt x="4129" y="1297"/>
                    <a:pt x="4443" y="1249"/>
                  </a:cubicBezTo>
                  <a:cubicBezTo>
                    <a:pt x="5295" y="1119"/>
                    <a:pt x="6095" y="724"/>
                    <a:pt x="6717" y="133"/>
                  </a:cubicBezTo>
                  <a:cubicBezTo>
                    <a:pt x="6654" y="47"/>
                    <a:pt x="6538" y="2"/>
                    <a:pt x="6421" y="0"/>
                  </a:cubicBezTo>
                  <a:cubicBezTo>
                    <a:pt x="6416" y="0"/>
                    <a:pt x="6412" y="0"/>
                    <a:pt x="64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9" name="Google Shape;1848;p41">
              <a:extLst>
                <a:ext uri="{FF2B5EF4-FFF2-40B4-BE49-F238E27FC236}">
                  <a16:creationId xmlns:a16="http://schemas.microsoft.com/office/drawing/2014/main" id="{ED3B27DE-58F5-93DC-5DD4-8C228FED66B8}"/>
                </a:ext>
              </a:extLst>
            </p:cNvPr>
            <p:cNvSpPr/>
            <p:nvPr/>
          </p:nvSpPr>
          <p:spPr>
            <a:xfrm>
              <a:off x="5292100" y="2506727"/>
              <a:ext cx="175262" cy="250738"/>
            </a:xfrm>
            <a:custGeom>
              <a:avLst/>
              <a:gdLst/>
              <a:ahLst/>
              <a:cxnLst/>
              <a:rect l="l" t="t" r="r" b="b"/>
              <a:pathLst>
                <a:path w="3165" h="4528" extrusionOk="0">
                  <a:moveTo>
                    <a:pt x="1" y="0"/>
                  </a:moveTo>
                  <a:cubicBezTo>
                    <a:pt x="359" y="843"/>
                    <a:pt x="775" y="1664"/>
                    <a:pt x="1272" y="2434"/>
                  </a:cubicBezTo>
                  <a:cubicBezTo>
                    <a:pt x="1775" y="3202"/>
                    <a:pt x="2366" y="3921"/>
                    <a:pt x="3070" y="4515"/>
                  </a:cubicBezTo>
                  <a:cubicBezTo>
                    <a:pt x="3079" y="4523"/>
                    <a:pt x="3091" y="4527"/>
                    <a:pt x="3103" y="4527"/>
                  </a:cubicBezTo>
                  <a:cubicBezTo>
                    <a:pt x="3111" y="4527"/>
                    <a:pt x="3119" y="4525"/>
                    <a:pt x="3127" y="4521"/>
                  </a:cubicBezTo>
                  <a:cubicBezTo>
                    <a:pt x="3154" y="4508"/>
                    <a:pt x="3165" y="4477"/>
                    <a:pt x="3152" y="4450"/>
                  </a:cubicBezTo>
                  <a:cubicBezTo>
                    <a:pt x="2978" y="4097"/>
                    <a:pt x="2806" y="3741"/>
                    <a:pt x="2640" y="3384"/>
                  </a:cubicBezTo>
                  <a:cubicBezTo>
                    <a:pt x="2137" y="2312"/>
                    <a:pt x="1659" y="1229"/>
                    <a:pt x="1199" y="138"/>
                  </a:cubicBezTo>
                  <a:lnTo>
                    <a:pt x="1199" y="138"/>
                  </a:lnTo>
                  <a:cubicBezTo>
                    <a:pt x="1605" y="1251"/>
                    <a:pt x="2057" y="2347"/>
                    <a:pt x="2552" y="3425"/>
                  </a:cubicBezTo>
                  <a:cubicBezTo>
                    <a:pt x="2679" y="3705"/>
                    <a:pt x="2810" y="3983"/>
                    <a:pt x="2942" y="4261"/>
                  </a:cubicBezTo>
                  <a:lnTo>
                    <a:pt x="2942" y="4261"/>
                  </a:lnTo>
                  <a:cubicBezTo>
                    <a:pt x="1651" y="3091"/>
                    <a:pt x="759" y="1554"/>
                    <a:pt x="1"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0" name="Google Shape;1849;p41">
              <a:extLst>
                <a:ext uri="{FF2B5EF4-FFF2-40B4-BE49-F238E27FC236}">
                  <a16:creationId xmlns:a16="http://schemas.microsoft.com/office/drawing/2014/main" id="{29B6A767-C6E8-2563-BA25-7811CA59CC94}"/>
                </a:ext>
              </a:extLst>
            </p:cNvPr>
            <p:cNvSpPr/>
            <p:nvPr/>
          </p:nvSpPr>
          <p:spPr>
            <a:xfrm>
              <a:off x="5511788" y="2550920"/>
              <a:ext cx="44854" cy="237780"/>
            </a:xfrm>
            <a:custGeom>
              <a:avLst/>
              <a:gdLst/>
              <a:ahLst/>
              <a:cxnLst/>
              <a:rect l="l" t="t" r="r" b="b"/>
              <a:pathLst>
                <a:path w="810" h="4294" extrusionOk="0">
                  <a:moveTo>
                    <a:pt x="29" y="1"/>
                  </a:moveTo>
                  <a:lnTo>
                    <a:pt x="29" y="1"/>
                  </a:lnTo>
                  <a:cubicBezTo>
                    <a:pt x="3" y="1063"/>
                    <a:pt x="0" y="2127"/>
                    <a:pt x="78" y="3188"/>
                  </a:cubicBezTo>
                  <a:cubicBezTo>
                    <a:pt x="105" y="3542"/>
                    <a:pt x="138" y="3895"/>
                    <a:pt x="187" y="4247"/>
                  </a:cubicBezTo>
                  <a:cubicBezTo>
                    <a:pt x="191" y="4278"/>
                    <a:pt x="215" y="4294"/>
                    <a:pt x="240" y="4294"/>
                  </a:cubicBezTo>
                  <a:cubicBezTo>
                    <a:pt x="265" y="4294"/>
                    <a:pt x="289" y="4278"/>
                    <a:pt x="294" y="4248"/>
                  </a:cubicBezTo>
                  <a:cubicBezTo>
                    <a:pt x="472" y="3075"/>
                    <a:pt x="668" y="1732"/>
                    <a:pt x="809" y="558"/>
                  </a:cubicBezTo>
                  <a:lnTo>
                    <a:pt x="809" y="558"/>
                  </a:lnTo>
                  <a:cubicBezTo>
                    <a:pt x="648" y="1405"/>
                    <a:pt x="473" y="2457"/>
                    <a:pt x="333" y="3312"/>
                  </a:cubicBezTo>
                  <a:lnTo>
                    <a:pt x="247" y="3853"/>
                  </a:lnTo>
                  <a:lnTo>
                    <a:pt x="247" y="3853"/>
                  </a:lnTo>
                  <a:cubicBezTo>
                    <a:pt x="105" y="2586"/>
                    <a:pt x="80" y="1270"/>
                    <a:pt x="29"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1" name="Google Shape;1850;p41">
              <a:extLst>
                <a:ext uri="{FF2B5EF4-FFF2-40B4-BE49-F238E27FC236}">
                  <a16:creationId xmlns:a16="http://schemas.microsoft.com/office/drawing/2014/main" id="{B57E328B-F8C2-3CA8-8813-55452F4A1F0F}"/>
                </a:ext>
              </a:extLst>
            </p:cNvPr>
            <p:cNvSpPr/>
            <p:nvPr/>
          </p:nvSpPr>
          <p:spPr>
            <a:xfrm>
              <a:off x="5283738" y="2772380"/>
              <a:ext cx="216406" cy="63072"/>
            </a:xfrm>
            <a:custGeom>
              <a:avLst/>
              <a:gdLst/>
              <a:ahLst/>
              <a:cxnLst/>
              <a:rect l="l" t="t" r="r" b="b"/>
              <a:pathLst>
                <a:path w="3908" h="1139" extrusionOk="0">
                  <a:moveTo>
                    <a:pt x="110" y="1"/>
                  </a:moveTo>
                  <a:cubicBezTo>
                    <a:pt x="73" y="1"/>
                    <a:pt x="37" y="1"/>
                    <a:pt x="1" y="2"/>
                  </a:cubicBezTo>
                  <a:cubicBezTo>
                    <a:pt x="1078" y="36"/>
                    <a:pt x="2480" y="587"/>
                    <a:pt x="3565" y="936"/>
                  </a:cubicBezTo>
                  <a:lnTo>
                    <a:pt x="3565" y="936"/>
                  </a:lnTo>
                  <a:cubicBezTo>
                    <a:pt x="3041" y="988"/>
                    <a:pt x="2516" y="1037"/>
                    <a:pt x="1991" y="1054"/>
                  </a:cubicBezTo>
                  <a:cubicBezTo>
                    <a:pt x="1866" y="1058"/>
                    <a:pt x="1740" y="1061"/>
                    <a:pt x="1615" y="1061"/>
                  </a:cubicBezTo>
                  <a:cubicBezTo>
                    <a:pt x="1125" y="1061"/>
                    <a:pt x="635" y="1027"/>
                    <a:pt x="152" y="935"/>
                  </a:cubicBezTo>
                  <a:lnTo>
                    <a:pt x="152" y="935"/>
                  </a:lnTo>
                  <a:cubicBezTo>
                    <a:pt x="735" y="1086"/>
                    <a:pt x="1331" y="1138"/>
                    <a:pt x="1929" y="1138"/>
                  </a:cubicBezTo>
                  <a:cubicBezTo>
                    <a:pt x="2568" y="1138"/>
                    <a:pt x="3210" y="1079"/>
                    <a:pt x="3842" y="1018"/>
                  </a:cubicBezTo>
                  <a:cubicBezTo>
                    <a:pt x="3900" y="1013"/>
                    <a:pt x="3908" y="928"/>
                    <a:pt x="3853" y="911"/>
                  </a:cubicBezTo>
                  <a:lnTo>
                    <a:pt x="2908" y="609"/>
                  </a:lnTo>
                  <a:cubicBezTo>
                    <a:pt x="1999" y="327"/>
                    <a:pt x="1072" y="1"/>
                    <a:pt x="110"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2" name="Google Shape;1851;p41">
              <a:extLst>
                <a:ext uri="{FF2B5EF4-FFF2-40B4-BE49-F238E27FC236}">
                  <a16:creationId xmlns:a16="http://schemas.microsoft.com/office/drawing/2014/main" id="{88BC65CE-5A7B-2373-1E3D-C997A7B33F2D}"/>
                </a:ext>
              </a:extLst>
            </p:cNvPr>
            <p:cNvSpPr/>
            <p:nvPr/>
          </p:nvSpPr>
          <p:spPr>
            <a:xfrm>
              <a:off x="5622158" y="2680506"/>
              <a:ext cx="46183" cy="196969"/>
            </a:xfrm>
            <a:custGeom>
              <a:avLst/>
              <a:gdLst/>
              <a:ahLst/>
              <a:cxnLst/>
              <a:rect l="l" t="t" r="r" b="b"/>
              <a:pathLst>
                <a:path w="834" h="3557" extrusionOk="0">
                  <a:moveTo>
                    <a:pt x="187" y="0"/>
                  </a:moveTo>
                  <a:cubicBezTo>
                    <a:pt x="56" y="869"/>
                    <a:pt x="1" y="1750"/>
                    <a:pt x="11" y="2628"/>
                  </a:cubicBezTo>
                  <a:cubicBezTo>
                    <a:pt x="15" y="2921"/>
                    <a:pt x="24" y="3213"/>
                    <a:pt x="44" y="3506"/>
                  </a:cubicBezTo>
                  <a:cubicBezTo>
                    <a:pt x="45" y="3534"/>
                    <a:pt x="69" y="3556"/>
                    <a:pt x="96" y="3556"/>
                  </a:cubicBezTo>
                  <a:cubicBezTo>
                    <a:pt x="97" y="3556"/>
                    <a:pt x="97" y="3556"/>
                    <a:pt x="98" y="3556"/>
                  </a:cubicBezTo>
                  <a:cubicBezTo>
                    <a:pt x="127" y="3556"/>
                    <a:pt x="150" y="3533"/>
                    <a:pt x="150" y="3504"/>
                  </a:cubicBezTo>
                  <a:cubicBezTo>
                    <a:pt x="162" y="3045"/>
                    <a:pt x="283" y="2595"/>
                    <a:pt x="418" y="2156"/>
                  </a:cubicBezTo>
                  <a:cubicBezTo>
                    <a:pt x="556" y="1713"/>
                    <a:pt x="701" y="1273"/>
                    <a:pt x="834" y="827"/>
                  </a:cubicBezTo>
                  <a:lnTo>
                    <a:pt x="834" y="827"/>
                  </a:lnTo>
                  <a:cubicBezTo>
                    <a:pt x="669" y="1253"/>
                    <a:pt x="493" y="1700"/>
                    <a:pt x="341" y="2131"/>
                  </a:cubicBezTo>
                  <a:cubicBezTo>
                    <a:pt x="257" y="2377"/>
                    <a:pt x="179" y="2626"/>
                    <a:pt x="124" y="2880"/>
                  </a:cubicBezTo>
                  <a:lnTo>
                    <a:pt x="124" y="2880"/>
                  </a:lnTo>
                  <a:cubicBezTo>
                    <a:pt x="95" y="1920"/>
                    <a:pt x="120" y="959"/>
                    <a:pt x="187" y="1"/>
                  </a:cubicBezTo>
                  <a:lnTo>
                    <a:pt x="187" y="0"/>
                  </a:ln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3" name="Google Shape;1852;p41">
              <a:extLst>
                <a:ext uri="{FF2B5EF4-FFF2-40B4-BE49-F238E27FC236}">
                  <a16:creationId xmlns:a16="http://schemas.microsoft.com/office/drawing/2014/main" id="{F0A15A59-0227-54F6-349E-60E2E8E75D3A}"/>
                </a:ext>
              </a:extLst>
            </p:cNvPr>
            <p:cNvSpPr/>
            <p:nvPr/>
          </p:nvSpPr>
          <p:spPr>
            <a:xfrm>
              <a:off x="5374448" y="2900582"/>
              <a:ext cx="230083" cy="61134"/>
            </a:xfrm>
            <a:custGeom>
              <a:avLst/>
              <a:gdLst/>
              <a:ahLst/>
              <a:cxnLst/>
              <a:rect l="l" t="t" r="r" b="b"/>
              <a:pathLst>
                <a:path w="4155" h="1104" extrusionOk="0">
                  <a:moveTo>
                    <a:pt x="3042" y="1"/>
                  </a:moveTo>
                  <a:cubicBezTo>
                    <a:pt x="2014" y="1"/>
                    <a:pt x="982" y="151"/>
                    <a:pt x="1" y="460"/>
                  </a:cubicBezTo>
                  <a:cubicBezTo>
                    <a:pt x="966" y="228"/>
                    <a:pt x="1957" y="107"/>
                    <a:pt x="2949" y="107"/>
                  </a:cubicBezTo>
                  <a:cubicBezTo>
                    <a:pt x="2984" y="107"/>
                    <a:pt x="3020" y="107"/>
                    <a:pt x="3056" y="107"/>
                  </a:cubicBezTo>
                  <a:cubicBezTo>
                    <a:pt x="3288" y="109"/>
                    <a:pt x="3521" y="118"/>
                    <a:pt x="3753" y="133"/>
                  </a:cubicBezTo>
                  <a:lnTo>
                    <a:pt x="3753" y="133"/>
                  </a:lnTo>
                  <a:cubicBezTo>
                    <a:pt x="2814" y="376"/>
                    <a:pt x="1895" y="697"/>
                    <a:pt x="1015" y="1103"/>
                  </a:cubicBezTo>
                  <a:cubicBezTo>
                    <a:pt x="2020" y="723"/>
                    <a:pt x="3049" y="402"/>
                    <a:pt x="4097" y="158"/>
                  </a:cubicBezTo>
                  <a:cubicBezTo>
                    <a:pt x="4154" y="145"/>
                    <a:pt x="4148" y="58"/>
                    <a:pt x="4090" y="52"/>
                  </a:cubicBezTo>
                  <a:cubicBezTo>
                    <a:pt x="3747" y="17"/>
                    <a:pt x="3401" y="1"/>
                    <a:pt x="3056" y="1"/>
                  </a:cubicBezTo>
                  <a:cubicBezTo>
                    <a:pt x="3051" y="1"/>
                    <a:pt x="3047" y="1"/>
                    <a:pt x="3042"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4" name="Google Shape;1853;p41">
              <a:extLst>
                <a:ext uri="{FF2B5EF4-FFF2-40B4-BE49-F238E27FC236}">
                  <a16:creationId xmlns:a16="http://schemas.microsoft.com/office/drawing/2014/main" id="{503E7E28-18B8-8718-8438-3E6AFDBCEAAF}"/>
                </a:ext>
              </a:extLst>
            </p:cNvPr>
            <p:cNvSpPr/>
            <p:nvPr/>
          </p:nvSpPr>
          <p:spPr>
            <a:xfrm>
              <a:off x="5729870" y="2785117"/>
              <a:ext cx="50059" cy="188441"/>
            </a:xfrm>
            <a:custGeom>
              <a:avLst/>
              <a:gdLst/>
              <a:ahLst/>
              <a:cxnLst/>
              <a:rect l="l" t="t" r="r" b="b"/>
              <a:pathLst>
                <a:path w="904" h="3403" extrusionOk="0">
                  <a:moveTo>
                    <a:pt x="903" y="1"/>
                  </a:moveTo>
                  <a:lnTo>
                    <a:pt x="903" y="1"/>
                  </a:lnTo>
                  <a:cubicBezTo>
                    <a:pt x="767" y="549"/>
                    <a:pt x="642" y="1098"/>
                    <a:pt x="558" y="1657"/>
                  </a:cubicBezTo>
                  <a:cubicBezTo>
                    <a:pt x="500" y="2035"/>
                    <a:pt x="463" y="2418"/>
                    <a:pt x="456" y="2801"/>
                  </a:cubicBezTo>
                  <a:lnTo>
                    <a:pt x="456" y="2801"/>
                  </a:lnTo>
                  <a:cubicBezTo>
                    <a:pt x="269" y="1934"/>
                    <a:pt x="121" y="1058"/>
                    <a:pt x="0" y="179"/>
                  </a:cubicBezTo>
                  <a:lnTo>
                    <a:pt x="0" y="179"/>
                  </a:lnTo>
                  <a:cubicBezTo>
                    <a:pt x="47" y="982"/>
                    <a:pt x="152" y="1782"/>
                    <a:pt x="303" y="2573"/>
                  </a:cubicBezTo>
                  <a:cubicBezTo>
                    <a:pt x="354" y="2836"/>
                    <a:pt x="411" y="3099"/>
                    <a:pt x="471" y="3361"/>
                  </a:cubicBezTo>
                  <a:cubicBezTo>
                    <a:pt x="477" y="3385"/>
                    <a:pt x="497" y="3403"/>
                    <a:pt x="522" y="3403"/>
                  </a:cubicBezTo>
                  <a:cubicBezTo>
                    <a:pt x="524" y="3403"/>
                    <a:pt x="526" y="3403"/>
                    <a:pt x="528" y="3403"/>
                  </a:cubicBezTo>
                  <a:cubicBezTo>
                    <a:pt x="558" y="3401"/>
                    <a:pt x="580" y="3375"/>
                    <a:pt x="578" y="3345"/>
                  </a:cubicBezTo>
                  <a:cubicBezTo>
                    <a:pt x="539" y="2786"/>
                    <a:pt x="576" y="2225"/>
                    <a:pt x="643" y="1669"/>
                  </a:cubicBezTo>
                  <a:cubicBezTo>
                    <a:pt x="711" y="1110"/>
                    <a:pt x="811" y="556"/>
                    <a:pt x="903" y="1"/>
                  </a:cubicBez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5" name="Google Shape;1854;p41">
              <a:extLst>
                <a:ext uri="{FF2B5EF4-FFF2-40B4-BE49-F238E27FC236}">
                  <a16:creationId xmlns:a16="http://schemas.microsoft.com/office/drawing/2014/main" id="{3C2585C9-9BDF-AE22-2F27-723341C1D650}"/>
                </a:ext>
              </a:extLst>
            </p:cNvPr>
            <p:cNvSpPr/>
            <p:nvPr/>
          </p:nvSpPr>
          <p:spPr>
            <a:xfrm>
              <a:off x="5561684" y="3008515"/>
              <a:ext cx="176757" cy="63570"/>
            </a:xfrm>
            <a:custGeom>
              <a:avLst/>
              <a:gdLst/>
              <a:ahLst/>
              <a:cxnLst/>
              <a:rect l="l" t="t" r="r" b="b"/>
              <a:pathLst>
                <a:path w="3192" h="1148" extrusionOk="0">
                  <a:moveTo>
                    <a:pt x="3119" y="1"/>
                  </a:moveTo>
                  <a:cubicBezTo>
                    <a:pt x="3118" y="1"/>
                    <a:pt x="3117" y="1"/>
                    <a:pt x="3115" y="1"/>
                  </a:cubicBezTo>
                  <a:cubicBezTo>
                    <a:pt x="2587" y="19"/>
                    <a:pt x="2058" y="76"/>
                    <a:pt x="1537" y="169"/>
                  </a:cubicBezTo>
                  <a:cubicBezTo>
                    <a:pt x="1016" y="261"/>
                    <a:pt x="502" y="389"/>
                    <a:pt x="1" y="558"/>
                  </a:cubicBezTo>
                  <a:cubicBezTo>
                    <a:pt x="882" y="344"/>
                    <a:pt x="1778" y="196"/>
                    <a:pt x="2681" y="133"/>
                  </a:cubicBezTo>
                  <a:lnTo>
                    <a:pt x="2681" y="133"/>
                  </a:lnTo>
                  <a:cubicBezTo>
                    <a:pt x="2600" y="160"/>
                    <a:pt x="2519" y="188"/>
                    <a:pt x="2439" y="218"/>
                  </a:cubicBezTo>
                  <a:cubicBezTo>
                    <a:pt x="1784" y="458"/>
                    <a:pt x="1155" y="767"/>
                    <a:pt x="571" y="1148"/>
                  </a:cubicBezTo>
                  <a:cubicBezTo>
                    <a:pt x="1385" y="713"/>
                    <a:pt x="2242" y="357"/>
                    <a:pt x="3132" y="106"/>
                  </a:cubicBezTo>
                  <a:cubicBezTo>
                    <a:pt x="3192" y="91"/>
                    <a:pt x="3178" y="1"/>
                    <a:pt x="3119"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nvGrpSpPr>
            <p:cNvPr id="426" name="Google Shape;1855;p41">
              <a:extLst>
                <a:ext uri="{FF2B5EF4-FFF2-40B4-BE49-F238E27FC236}">
                  <a16:creationId xmlns:a16="http://schemas.microsoft.com/office/drawing/2014/main" id="{FDD47A4B-3119-0990-CE7F-469392A343D2}"/>
                </a:ext>
              </a:extLst>
            </p:cNvPr>
            <p:cNvGrpSpPr/>
            <p:nvPr/>
          </p:nvGrpSpPr>
          <p:grpSpPr>
            <a:xfrm>
              <a:off x="5793513" y="1262989"/>
              <a:ext cx="340446" cy="535047"/>
              <a:chOff x="7977475" y="1726439"/>
              <a:chExt cx="340446" cy="535047"/>
            </a:xfrm>
          </p:grpSpPr>
          <p:sp>
            <p:nvSpPr>
              <p:cNvPr id="559" name="Google Shape;1856;p41">
                <a:extLst>
                  <a:ext uri="{FF2B5EF4-FFF2-40B4-BE49-F238E27FC236}">
                    <a16:creationId xmlns:a16="http://schemas.microsoft.com/office/drawing/2014/main" id="{49ACDDEA-001B-A900-F104-76FEC61C37EF}"/>
                  </a:ext>
                </a:extLst>
              </p:cNvPr>
              <p:cNvSpPr/>
              <p:nvPr/>
            </p:nvSpPr>
            <p:spPr>
              <a:xfrm>
                <a:off x="7977475" y="1726439"/>
                <a:ext cx="340446" cy="535033"/>
              </a:xfrm>
              <a:custGeom>
                <a:avLst/>
                <a:gdLst/>
                <a:ahLst/>
                <a:cxnLst/>
                <a:rect l="l" t="t" r="r" b="b"/>
                <a:pathLst>
                  <a:path w="6148" h="9662" extrusionOk="0">
                    <a:moveTo>
                      <a:pt x="2045" y="1658"/>
                    </a:moveTo>
                    <a:lnTo>
                      <a:pt x="3303" y="5407"/>
                    </a:lnTo>
                    <a:lnTo>
                      <a:pt x="2388" y="5594"/>
                    </a:lnTo>
                    <a:lnTo>
                      <a:pt x="1906" y="5692"/>
                    </a:lnTo>
                    <a:lnTo>
                      <a:pt x="1921" y="5237"/>
                    </a:lnTo>
                    <a:lnTo>
                      <a:pt x="2045" y="1658"/>
                    </a:lnTo>
                    <a:close/>
                    <a:moveTo>
                      <a:pt x="3084" y="0"/>
                    </a:moveTo>
                    <a:lnTo>
                      <a:pt x="729" y="187"/>
                    </a:lnTo>
                    <a:lnTo>
                      <a:pt x="476" y="3486"/>
                    </a:lnTo>
                    <a:lnTo>
                      <a:pt x="0" y="9661"/>
                    </a:lnTo>
                    <a:lnTo>
                      <a:pt x="0" y="9661"/>
                    </a:lnTo>
                    <a:lnTo>
                      <a:pt x="1783" y="9518"/>
                    </a:lnTo>
                    <a:lnTo>
                      <a:pt x="1866" y="7079"/>
                    </a:lnTo>
                    <a:lnTo>
                      <a:pt x="3724" y="6692"/>
                    </a:lnTo>
                    <a:lnTo>
                      <a:pt x="4304" y="8388"/>
                    </a:lnTo>
                    <a:lnTo>
                      <a:pt x="6148" y="8235"/>
                    </a:lnTo>
                    <a:lnTo>
                      <a:pt x="5593" y="6744"/>
                    </a:lnTo>
                    <a:lnTo>
                      <a:pt x="3084" y="0"/>
                    </a:ln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0" name="Google Shape;1857;p41">
                <a:extLst>
                  <a:ext uri="{FF2B5EF4-FFF2-40B4-BE49-F238E27FC236}">
                    <a16:creationId xmlns:a16="http://schemas.microsoft.com/office/drawing/2014/main" id="{6B3F8D75-03D5-DF25-040D-88F73F57AD2C}"/>
                  </a:ext>
                </a:extLst>
              </p:cNvPr>
              <p:cNvSpPr/>
              <p:nvPr/>
            </p:nvSpPr>
            <p:spPr>
              <a:xfrm>
                <a:off x="7977475" y="1919490"/>
                <a:ext cx="340446" cy="341996"/>
              </a:xfrm>
              <a:custGeom>
                <a:avLst/>
                <a:gdLst/>
                <a:ahLst/>
                <a:cxnLst/>
                <a:rect l="l" t="t" r="r" b="b"/>
                <a:pathLst>
                  <a:path w="6148" h="6176" extrusionOk="0">
                    <a:moveTo>
                      <a:pt x="475" y="0"/>
                    </a:moveTo>
                    <a:lnTo>
                      <a:pt x="0" y="6175"/>
                    </a:lnTo>
                    <a:lnTo>
                      <a:pt x="1783" y="6032"/>
                    </a:lnTo>
                    <a:lnTo>
                      <a:pt x="1866" y="3593"/>
                    </a:lnTo>
                    <a:lnTo>
                      <a:pt x="3723" y="3206"/>
                    </a:lnTo>
                    <a:lnTo>
                      <a:pt x="4304" y="4902"/>
                    </a:lnTo>
                    <a:lnTo>
                      <a:pt x="6148" y="4749"/>
                    </a:lnTo>
                    <a:lnTo>
                      <a:pt x="5593" y="3258"/>
                    </a:lnTo>
                    <a:cubicBezTo>
                      <a:pt x="5280" y="3232"/>
                      <a:pt x="4969" y="3184"/>
                      <a:pt x="4661" y="3112"/>
                    </a:cubicBezTo>
                    <a:cubicBezTo>
                      <a:pt x="4040" y="2969"/>
                      <a:pt x="3440" y="2737"/>
                      <a:pt x="2885" y="2423"/>
                    </a:cubicBezTo>
                    <a:cubicBezTo>
                      <a:pt x="2715" y="2325"/>
                      <a:pt x="2548" y="2220"/>
                      <a:pt x="2388" y="2108"/>
                    </a:cubicBezTo>
                    <a:lnTo>
                      <a:pt x="1905" y="2206"/>
                    </a:lnTo>
                    <a:lnTo>
                      <a:pt x="1920" y="1751"/>
                    </a:lnTo>
                    <a:cubicBezTo>
                      <a:pt x="1724" y="1585"/>
                      <a:pt x="1538" y="1407"/>
                      <a:pt x="1363" y="1219"/>
                    </a:cubicBezTo>
                    <a:cubicBezTo>
                      <a:pt x="1021" y="848"/>
                      <a:pt x="724" y="439"/>
                      <a:pt x="475"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1" name="Google Shape;1858;p41">
                <a:extLst>
                  <a:ext uri="{FF2B5EF4-FFF2-40B4-BE49-F238E27FC236}">
                    <a16:creationId xmlns:a16="http://schemas.microsoft.com/office/drawing/2014/main" id="{DC828979-583F-83EA-719A-117D29B0A87F}"/>
                  </a:ext>
                </a:extLst>
              </p:cNvPr>
              <p:cNvSpPr/>
              <p:nvPr/>
            </p:nvSpPr>
            <p:spPr>
              <a:xfrm>
                <a:off x="8109554" y="1758448"/>
                <a:ext cx="90870" cy="181575"/>
              </a:xfrm>
              <a:custGeom>
                <a:avLst/>
                <a:gdLst/>
                <a:ahLst/>
                <a:cxnLst/>
                <a:rect l="l" t="t" r="r" b="b"/>
                <a:pathLst>
                  <a:path w="1641" h="3279" extrusionOk="0">
                    <a:moveTo>
                      <a:pt x="332" y="1"/>
                    </a:moveTo>
                    <a:cubicBezTo>
                      <a:pt x="174" y="1"/>
                      <a:pt x="0" y="167"/>
                      <a:pt x="75" y="366"/>
                    </a:cubicBezTo>
                    <a:lnTo>
                      <a:pt x="1115" y="3134"/>
                    </a:lnTo>
                    <a:cubicBezTo>
                      <a:pt x="1153" y="3236"/>
                      <a:pt x="1229" y="3278"/>
                      <a:pt x="1309" y="3278"/>
                    </a:cubicBezTo>
                    <a:cubicBezTo>
                      <a:pt x="1467" y="3278"/>
                      <a:pt x="1641" y="3113"/>
                      <a:pt x="1567" y="2914"/>
                    </a:cubicBezTo>
                    <a:lnTo>
                      <a:pt x="526" y="144"/>
                    </a:lnTo>
                    <a:cubicBezTo>
                      <a:pt x="488" y="43"/>
                      <a:pt x="412" y="1"/>
                      <a:pt x="332"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2" name="Google Shape;1859;p41">
                <a:extLst>
                  <a:ext uri="{FF2B5EF4-FFF2-40B4-BE49-F238E27FC236}">
                    <a16:creationId xmlns:a16="http://schemas.microsoft.com/office/drawing/2014/main" id="{0A3146D2-BEDC-2C84-E668-0B911991856A}"/>
                  </a:ext>
                </a:extLst>
              </p:cNvPr>
              <p:cNvSpPr/>
              <p:nvPr/>
            </p:nvSpPr>
            <p:spPr>
              <a:xfrm>
                <a:off x="8183374" y="1957646"/>
                <a:ext cx="58310" cy="93251"/>
              </a:xfrm>
              <a:custGeom>
                <a:avLst/>
                <a:gdLst/>
                <a:ahLst/>
                <a:cxnLst/>
                <a:rect l="l" t="t" r="r" b="b"/>
                <a:pathLst>
                  <a:path w="1053" h="1684" extrusionOk="0">
                    <a:moveTo>
                      <a:pt x="332" y="1"/>
                    </a:moveTo>
                    <a:cubicBezTo>
                      <a:pt x="174" y="1"/>
                      <a:pt x="0" y="166"/>
                      <a:pt x="76" y="366"/>
                    </a:cubicBezTo>
                    <a:cubicBezTo>
                      <a:pt x="226" y="757"/>
                      <a:pt x="375" y="1149"/>
                      <a:pt x="525" y="1540"/>
                    </a:cubicBezTo>
                    <a:cubicBezTo>
                      <a:pt x="563" y="1642"/>
                      <a:pt x="640" y="1684"/>
                      <a:pt x="720" y="1684"/>
                    </a:cubicBezTo>
                    <a:cubicBezTo>
                      <a:pt x="879" y="1684"/>
                      <a:pt x="1052" y="1518"/>
                      <a:pt x="975" y="1318"/>
                    </a:cubicBezTo>
                    <a:cubicBezTo>
                      <a:pt x="826" y="927"/>
                      <a:pt x="676" y="536"/>
                      <a:pt x="527" y="144"/>
                    </a:cubicBezTo>
                    <a:cubicBezTo>
                      <a:pt x="488" y="43"/>
                      <a:pt x="412" y="1"/>
                      <a:pt x="332"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27" name="Google Shape;1860;p41">
              <a:extLst>
                <a:ext uri="{FF2B5EF4-FFF2-40B4-BE49-F238E27FC236}">
                  <a16:creationId xmlns:a16="http://schemas.microsoft.com/office/drawing/2014/main" id="{AB00C7E6-F826-609C-6829-C331CA86A4AE}"/>
                </a:ext>
              </a:extLst>
            </p:cNvPr>
            <p:cNvSpPr/>
            <p:nvPr/>
          </p:nvSpPr>
          <p:spPr>
            <a:xfrm>
              <a:off x="8052735" y="2966981"/>
              <a:ext cx="383250" cy="799615"/>
            </a:xfrm>
            <a:custGeom>
              <a:avLst/>
              <a:gdLst/>
              <a:ahLst/>
              <a:cxnLst/>
              <a:rect l="l" t="t" r="r" b="b"/>
              <a:pathLst>
                <a:path w="6921" h="14440" extrusionOk="0">
                  <a:moveTo>
                    <a:pt x="0" y="0"/>
                  </a:moveTo>
                  <a:lnTo>
                    <a:pt x="4732" y="14440"/>
                  </a:lnTo>
                  <a:cubicBezTo>
                    <a:pt x="4732" y="14440"/>
                    <a:pt x="6920" y="12881"/>
                    <a:pt x="5977" y="6814"/>
                  </a:cubicBezTo>
                  <a:cubicBezTo>
                    <a:pt x="5034" y="747"/>
                    <a:pt x="0" y="0"/>
                    <a:pt x="0"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8" name="Google Shape;1861;p41">
              <a:extLst>
                <a:ext uri="{FF2B5EF4-FFF2-40B4-BE49-F238E27FC236}">
                  <a16:creationId xmlns:a16="http://schemas.microsoft.com/office/drawing/2014/main" id="{F48C954A-9D62-7D77-3B2C-CBFC88D51A98}"/>
                </a:ext>
              </a:extLst>
            </p:cNvPr>
            <p:cNvSpPr/>
            <p:nvPr/>
          </p:nvSpPr>
          <p:spPr>
            <a:xfrm>
              <a:off x="6951195" y="3008737"/>
              <a:ext cx="1401209" cy="567760"/>
            </a:xfrm>
            <a:custGeom>
              <a:avLst/>
              <a:gdLst/>
              <a:ahLst/>
              <a:cxnLst/>
              <a:rect l="l" t="t" r="r" b="b"/>
              <a:pathLst>
                <a:path w="25304" h="10253" extrusionOk="0">
                  <a:moveTo>
                    <a:pt x="4745" y="1"/>
                  </a:moveTo>
                  <a:cubicBezTo>
                    <a:pt x="2150" y="1463"/>
                    <a:pt x="441" y="5908"/>
                    <a:pt x="1" y="10162"/>
                  </a:cubicBezTo>
                  <a:lnTo>
                    <a:pt x="25303" y="10253"/>
                  </a:lnTo>
                  <a:cubicBezTo>
                    <a:pt x="24862" y="5999"/>
                    <a:pt x="23155" y="1554"/>
                    <a:pt x="20557" y="91"/>
                  </a:cubicBezTo>
                  <a:lnTo>
                    <a:pt x="4745" y="1"/>
                  </a:ln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9" name="Google Shape;1862;p41">
              <a:extLst>
                <a:ext uri="{FF2B5EF4-FFF2-40B4-BE49-F238E27FC236}">
                  <a16:creationId xmlns:a16="http://schemas.microsoft.com/office/drawing/2014/main" id="{580965E2-048E-511B-C322-9C18178BA0A9}"/>
                </a:ext>
              </a:extLst>
            </p:cNvPr>
            <p:cNvSpPr/>
            <p:nvPr/>
          </p:nvSpPr>
          <p:spPr>
            <a:xfrm>
              <a:off x="7535386" y="3143750"/>
              <a:ext cx="247083" cy="112688"/>
            </a:xfrm>
            <a:custGeom>
              <a:avLst/>
              <a:gdLst/>
              <a:ahLst/>
              <a:cxnLst/>
              <a:rect l="l" t="t" r="r" b="b"/>
              <a:pathLst>
                <a:path w="4462" h="2035" extrusionOk="0">
                  <a:moveTo>
                    <a:pt x="374" y="1"/>
                  </a:moveTo>
                  <a:lnTo>
                    <a:pt x="1" y="1406"/>
                  </a:lnTo>
                  <a:cubicBezTo>
                    <a:pt x="1" y="1406"/>
                    <a:pt x="487" y="2035"/>
                    <a:pt x="2231" y="2035"/>
                  </a:cubicBezTo>
                  <a:cubicBezTo>
                    <a:pt x="3974" y="2035"/>
                    <a:pt x="4461" y="1406"/>
                    <a:pt x="4461" y="1406"/>
                  </a:cubicBezTo>
                  <a:lnTo>
                    <a:pt x="4460" y="1406"/>
                  </a:lnTo>
                  <a:lnTo>
                    <a:pt x="4084" y="1"/>
                  </a:lnTo>
                  <a:cubicBezTo>
                    <a:pt x="3488" y="87"/>
                    <a:pt x="2867" y="130"/>
                    <a:pt x="2231" y="130"/>
                  </a:cubicBezTo>
                  <a:cubicBezTo>
                    <a:pt x="1593" y="130"/>
                    <a:pt x="972" y="87"/>
                    <a:pt x="374"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0" name="Google Shape;1863;p41">
              <a:extLst>
                <a:ext uri="{FF2B5EF4-FFF2-40B4-BE49-F238E27FC236}">
                  <a16:creationId xmlns:a16="http://schemas.microsoft.com/office/drawing/2014/main" id="{BF9E07BA-E2F2-58A1-93C9-4DF440F93AA3}"/>
                </a:ext>
              </a:extLst>
            </p:cNvPr>
            <p:cNvSpPr/>
            <p:nvPr/>
          </p:nvSpPr>
          <p:spPr>
            <a:xfrm>
              <a:off x="7535386" y="3143750"/>
              <a:ext cx="226207" cy="82841"/>
            </a:xfrm>
            <a:custGeom>
              <a:avLst/>
              <a:gdLst/>
              <a:ahLst/>
              <a:cxnLst/>
              <a:rect l="l" t="t" r="r" b="b"/>
              <a:pathLst>
                <a:path w="4085" h="1496" extrusionOk="0">
                  <a:moveTo>
                    <a:pt x="374" y="1"/>
                  </a:moveTo>
                  <a:lnTo>
                    <a:pt x="1" y="1406"/>
                  </a:lnTo>
                  <a:cubicBezTo>
                    <a:pt x="289" y="1468"/>
                    <a:pt x="566" y="1496"/>
                    <a:pt x="832" y="1496"/>
                  </a:cubicBezTo>
                  <a:cubicBezTo>
                    <a:pt x="2793" y="1496"/>
                    <a:pt x="4084" y="1"/>
                    <a:pt x="4084" y="1"/>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1" name="Google Shape;1864;p41">
              <a:extLst>
                <a:ext uri="{FF2B5EF4-FFF2-40B4-BE49-F238E27FC236}">
                  <a16:creationId xmlns:a16="http://schemas.microsoft.com/office/drawing/2014/main" id="{44CDB10F-8279-2DC4-5B3B-0EF8B8C91371}"/>
                </a:ext>
              </a:extLst>
            </p:cNvPr>
            <p:cNvSpPr/>
            <p:nvPr/>
          </p:nvSpPr>
          <p:spPr>
            <a:xfrm>
              <a:off x="7007404" y="2583427"/>
              <a:ext cx="237448" cy="387736"/>
            </a:xfrm>
            <a:custGeom>
              <a:avLst/>
              <a:gdLst/>
              <a:ahLst/>
              <a:cxnLst/>
              <a:rect l="l" t="t" r="r" b="b"/>
              <a:pathLst>
                <a:path w="4288" h="7002" extrusionOk="0">
                  <a:moveTo>
                    <a:pt x="2493" y="1"/>
                  </a:moveTo>
                  <a:cubicBezTo>
                    <a:pt x="2205" y="1"/>
                    <a:pt x="1916" y="63"/>
                    <a:pt x="1656" y="185"/>
                  </a:cubicBezTo>
                  <a:cubicBezTo>
                    <a:pt x="1595" y="214"/>
                    <a:pt x="1537" y="245"/>
                    <a:pt x="1481" y="279"/>
                  </a:cubicBezTo>
                  <a:cubicBezTo>
                    <a:pt x="768" y="709"/>
                    <a:pt x="370" y="1556"/>
                    <a:pt x="218" y="2386"/>
                  </a:cubicBezTo>
                  <a:cubicBezTo>
                    <a:pt x="0" y="3573"/>
                    <a:pt x="207" y="4872"/>
                    <a:pt x="956" y="5816"/>
                  </a:cubicBezTo>
                  <a:cubicBezTo>
                    <a:pt x="1530" y="6539"/>
                    <a:pt x="2447" y="7001"/>
                    <a:pt x="3357" y="7001"/>
                  </a:cubicBezTo>
                  <a:cubicBezTo>
                    <a:pt x="3429" y="7001"/>
                    <a:pt x="3501" y="6999"/>
                    <a:pt x="3573" y="6993"/>
                  </a:cubicBezTo>
                  <a:lnTo>
                    <a:pt x="3576" y="6993"/>
                  </a:lnTo>
                  <a:cubicBezTo>
                    <a:pt x="3781" y="6976"/>
                    <a:pt x="3985" y="6932"/>
                    <a:pt x="4182" y="6863"/>
                  </a:cubicBezTo>
                  <a:lnTo>
                    <a:pt x="4288" y="1192"/>
                  </a:lnTo>
                  <a:lnTo>
                    <a:pt x="4288" y="1191"/>
                  </a:lnTo>
                  <a:cubicBezTo>
                    <a:pt x="4085" y="709"/>
                    <a:pt x="3677" y="314"/>
                    <a:pt x="3187" y="127"/>
                  </a:cubicBezTo>
                  <a:cubicBezTo>
                    <a:pt x="2967" y="43"/>
                    <a:pt x="2730" y="1"/>
                    <a:pt x="2493"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2" name="Google Shape;1865;p41">
              <a:extLst>
                <a:ext uri="{FF2B5EF4-FFF2-40B4-BE49-F238E27FC236}">
                  <a16:creationId xmlns:a16="http://schemas.microsoft.com/office/drawing/2014/main" id="{EC54604B-C772-E285-77EA-6696ED6973F5}"/>
                </a:ext>
              </a:extLst>
            </p:cNvPr>
            <p:cNvSpPr/>
            <p:nvPr/>
          </p:nvSpPr>
          <p:spPr>
            <a:xfrm>
              <a:off x="7037641" y="2677405"/>
              <a:ext cx="116011" cy="250018"/>
            </a:xfrm>
            <a:custGeom>
              <a:avLst/>
              <a:gdLst/>
              <a:ahLst/>
              <a:cxnLst/>
              <a:rect l="l" t="t" r="r" b="b"/>
              <a:pathLst>
                <a:path w="2095" h="4515" extrusionOk="0">
                  <a:moveTo>
                    <a:pt x="726" y="1"/>
                  </a:moveTo>
                  <a:cubicBezTo>
                    <a:pt x="708" y="1"/>
                    <a:pt x="690" y="2"/>
                    <a:pt x="672" y="5"/>
                  </a:cubicBezTo>
                  <a:cubicBezTo>
                    <a:pt x="209" y="82"/>
                    <a:pt x="1" y="1154"/>
                    <a:pt x="209" y="2398"/>
                  </a:cubicBezTo>
                  <a:cubicBezTo>
                    <a:pt x="407" y="3594"/>
                    <a:pt x="919" y="4514"/>
                    <a:pt x="1370" y="4514"/>
                  </a:cubicBezTo>
                  <a:cubicBezTo>
                    <a:pt x="1388" y="4514"/>
                    <a:pt x="1405" y="4513"/>
                    <a:pt x="1423" y="4510"/>
                  </a:cubicBezTo>
                  <a:cubicBezTo>
                    <a:pt x="1887" y="4432"/>
                    <a:pt x="2095" y="3360"/>
                    <a:pt x="1888" y="2117"/>
                  </a:cubicBezTo>
                  <a:cubicBezTo>
                    <a:pt x="1688" y="921"/>
                    <a:pt x="1178" y="1"/>
                    <a:pt x="726"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3" name="Google Shape;1866;p41">
              <a:extLst>
                <a:ext uri="{FF2B5EF4-FFF2-40B4-BE49-F238E27FC236}">
                  <a16:creationId xmlns:a16="http://schemas.microsoft.com/office/drawing/2014/main" id="{62AFEB4E-DFF0-D037-D344-8527747DA536}"/>
                </a:ext>
              </a:extLst>
            </p:cNvPr>
            <p:cNvSpPr/>
            <p:nvPr/>
          </p:nvSpPr>
          <p:spPr>
            <a:xfrm>
              <a:off x="7078234" y="2666495"/>
              <a:ext cx="80515" cy="257937"/>
            </a:xfrm>
            <a:custGeom>
              <a:avLst/>
              <a:gdLst/>
              <a:ahLst/>
              <a:cxnLst/>
              <a:rect l="l" t="t" r="r" b="b"/>
              <a:pathLst>
                <a:path w="1454" h="4658" extrusionOk="0">
                  <a:moveTo>
                    <a:pt x="76" y="0"/>
                  </a:moveTo>
                  <a:cubicBezTo>
                    <a:pt x="56" y="0"/>
                    <a:pt x="35" y="10"/>
                    <a:pt x="22" y="28"/>
                  </a:cubicBezTo>
                  <a:cubicBezTo>
                    <a:pt x="0" y="58"/>
                    <a:pt x="8" y="100"/>
                    <a:pt x="38" y="121"/>
                  </a:cubicBezTo>
                  <a:cubicBezTo>
                    <a:pt x="315" y="315"/>
                    <a:pt x="538" y="619"/>
                    <a:pt x="739" y="1075"/>
                  </a:cubicBezTo>
                  <a:cubicBezTo>
                    <a:pt x="1225" y="2174"/>
                    <a:pt x="1317" y="3416"/>
                    <a:pt x="999" y="4574"/>
                  </a:cubicBezTo>
                  <a:cubicBezTo>
                    <a:pt x="990" y="4609"/>
                    <a:pt x="1011" y="4646"/>
                    <a:pt x="1046" y="4655"/>
                  </a:cubicBezTo>
                  <a:cubicBezTo>
                    <a:pt x="1052" y="4657"/>
                    <a:pt x="1058" y="4657"/>
                    <a:pt x="1064" y="4657"/>
                  </a:cubicBezTo>
                  <a:cubicBezTo>
                    <a:pt x="1093" y="4657"/>
                    <a:pt x="1120" y="4638"/>
                    <a:pt x="1128" y="4609"/>
                  </a:cubicBezTo>
                  <a:cubicBezTo>
                    <a:pt x="1454" y="3422"/>
                    <a:pt x="1359" y="2148"/>
                    <a:pt x="862" y="1022"/>
                  </a:cubicBezTo>
                  <a:cubicBezTo>
                    <a:pt x="649" y="543"/>
                    <a:pt x="412" y="222"/>
                    <a:pt x="115" y="13"/>
                  </a:cubicBezTo>
                  <a:cubicBezTo>
                    <a:pt x="103" y="4"/>
                    <a:pt x="90" y="0"/>
                    <a:pt x="76"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4" name="Google Shape;1867;p41">
              <a:extLst>
                <a:ext uri="{FF2B5EF4-FFF2-40B4-BE49-F238E27FC236}">
                  <a16:creationId xmlns:a16="http://schemas.microsoft.com/office/drawing/2014/main" id="{C713E9B8-D6BD-F843-A306-14825341933F}"/>
                </a:ext>
              </a:extLst>
            </p:cNvPr>
            <p:cNvSpPr/>
            <p:nvPr/>
          </p:nvSpPr>
          <p:spPr>
            <a:xfrm>
              <a:off x="7077735" y="2796303"/>
              <a:ext cx="69606" cy="80737"/>
            </a:xfrm>
            <a:custGeom>
              <a:avLst/>
              <a:gdLst/>
              <a:ahLst/>
              <a:cxnLst/>
              <a:rect l="l" t="t" r="r" b="b"/>
              <a:pathLst>
                <a:path w="1257" h="1458" extrusionOk="0">
                  <a:moveTo>
                    <a:pt x="1181" y="1"/>
                  </a:moveTo>
                  <a:cubicBezTo>
                    <a:pt x="1169" y="1"/>
                    <a:pt x="1156" y="4"/>
                    <a:pt x="1145" y="12"/>
                  </a:cubicBezTo>
                  <a:cubicBezTo>
                    <a:pt x="639" y="330"/>
                    <a:pt x="238" y="812"/>
                    <a:pt x="13" y="1367"/>
                  </a:cubicBezTo>
                  <a:cubicBezTo>
                    <a:pt x="0" y="1400"/>
                    <a:pt x="17" y="1439"/>
                    <a:pt x="51" y="1452"/>
                  </a:cubicBezTo>
                  <a:cubicBezTo>
                    <a:pt x="59" y="1456"/>
                    <a:pt x="67" y="1458"/>
                    <a:pt x="76" y="1458"/>
                  </a:cubicBezTo>
                  <a:cubicBezTo>
                    <a:pt x="102" y="1458"/>
                    <a:pt x="126" y="1442"/>
                    <a:pt x="137" y="1416"/>
                  </a:cubicBezTo>
                  <a:cubicBezTo>
                    <a:pt x="350" y="887"/>
                    <a:pt x="733" y="428"/>
                    <a:pt x="1216" y="124"/>
                  </a:cubicBezTo>
                  <a:cubicBezTo>
                    <a:pt x="1247" y="104"/>
                    <a:pt x="1256" y="63"/>
                    <a:pt x="1237" y="31"/>
                  </a:cubicBezTo>
                  <a:cubicBezTo>
                    <a:pt x="1224" y="12"/>
                    <a:pt x="1203" y="1"/>
                    <a:pt x="1181"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5" name="Google Shape;1868;p41">
              <a:extLst>
                <a:ext uri="{FF2B5EF4-FFF2-40B4-BE49-F238E27FC236}">
                  <a16:creationId xmlns:a16="http://schemas.microsoft.com/office/drawing/2014/main" id="{D1195B92-D9F3-02F6-9C7B-1FD1311710E3}"/>
                </a:ext>
              </a:extLst>
            </p:cNvPr>
            <p:cNvSpPr/>
            <p:nvPr/>
          </p:nvSpPr>
          <p:spPr>
            <a:xfrm>
              <a:off x="7089088" y="2583427"/>
              <a:ext cx="155770" cy="387237"/>
            </a:xfrm>
            <a:custGeom>
              <a:avLst/>
              <a:gdLst/>
              <a:ahLst/>
              <a:cxnLst/>
              <a:rect l="l" t="t" r="r" b="b"/>
              <a:pathLst>
                <a:path w="2813" h="6993" extrusionOk="0">
                  <a:moveTo>
                    <a:pt x="1018" y="1"/>
                  </a:moveTo>
                  <a:cubicBezTo>
                    <a:pt x="730" y="1"/>
                    <a:pt x="441" y="63"/>
                    <a:pt x="181" y="185"/>
                  </a:cubicBezTo>
                  <a:cubicBezTo>
                    <a:pt x="120" y="214"/>
                    <a:pt x="62" y="245"/>
                    <a:pt x="6" y="279"/>
                  </a:cubicBezTo>
                  <a:lnTo>
                    <a:pt x="1" y="284"/>
                  </a:lnTo>
                  <a:cubicBezTo>
                    <a:pt x="1842" y="2130"/>
                    <a:pt x="2098" y="6993"/>
                    <a:pt x="2098" y="6993"/>
                  </a:cubicBezTo>
                  <a:lnTo>
                    <a:pt x="2101" y="6993"/>
                  </a:lnTo>
                  <a:cubicBezTo>
                    <a:pt x="2306" y="6976"/>
                    <a:pt x="2510" y="6932"/>
                    <a:pt x="2707" y="6863"/>
                  </a:cubicBezTo>
                  <a:lnTo>
                    <a:pt x="2813" y="1192"/>
                  </a:lnTo>
                  <a:lnTo>
                    <a:pt x="2813" y="1191"/>
                  </a:lnTo>
                  <a:cubicBezTo>
                    <a:pt x="2610" y="709"/>
                    <a:pt x="2202" y="314"/>
                    <a:pt x="1712" y="127"/>
                  </a:cubicBezTo>
                  <a:cubicBezTo>
                    <a:pt x="1492" y="43"/>
                    <a:pt x="1255" y="1"/>
                    <a:pt x="101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6" name="Google Shape;1869;p41">
              <a:extLst>
                <a:ext uri="{FF2B5EF4-FFF2-40B4-BE49-F238E27FC236}">
                  <a16:creationId xmlns:a16="http://schemas.microsoft.com/office/drawing/2014/main" id="{C9F9B536-A96E-20B1-1FFF-57017246E998}"/>
                </a:ext>
              </a:extLst>
            </p:cNvPr>
            <p:cNvSpPr/>
            <p:nvPr/>
          </p:nvSpPr>
          <p:spPr>
            <a:xfrm>
              <a:off x="8069847" y="2583427"/>
              <a:ext cx="237448" cy="387736"/>
            </a:xfrm>
            <a:custGeom>
              <a:avLst/>
              <a:gdLst/>
              <a:ahLst/>
              <a:cxnLst/>
              <a:rect l="l" t="t" r="r" b="b"/>
              <a:pathLst>
                <a:path w="4288" h="7002" extrusionOk="0">
                  <a:moveTo>
                    <a:pt x="1795" y="1"/>
                  </a:moveTo>
                  <a:cubicBezTo>
                    <a:pt x="1558" y="1"/>
                    <a:pt x="1322" y="43"/>
                    <a:pt x="1100" y="127"/>
                  </a:cubicBezTo>
                  <a:cubicBezTo>
                    <a:pt x="611" y="314"/>
                    <a:pt x="203" y="709"/>
                    <a:pt x="0" y="1191"/>
                  </a:cubicBezTo>
                  <a:lnTo>
                    <a:pt x="0" y="1192"/>
                  </a:lnTo>
                  <a:lnTo>
                    <a:pt x="105" y="6863"/>
                  </a:lnTo>
                  <a:cubicBezTo>
                    <a:pt x="303" y="6932"/>
                    <a:pt x="507" y="6976"/>
                    <a:pt x="712" y="6993"/>
                  </a:cubicBezTo>
                  <a:lnTo>
                    <a:pt x="715" y="6993"/>
                  </a:lnTo>
                  <a:cubicBezTo>
                    <a:pt x="786" y="6999"/>
                    <a:pt x="859" y="7001"/>
                    <a:pt x="931" y="7001"/>
                  </a:cubicBezTo>
                  <a:cubicBezTo>
                    <a:pt x="1840" y="7001"/>
                    <a:pt x="2758" y="6539"/>
                    <a:pt x="3332" y="5816"/>
                  </a:cubicBezTo>
                  <a:cubicBezTo>
                    <a:pt x="4081" y="4872"/>
                    <a:pt x="4288" y="3573"/>
                    <a:pt x="4069" y="2386"/>
                  </a:cubicBezTo>
                  <a:cubicBezTo>
                    <a:pt x="3918" y="1556"/>
                    <a:pt x="3520" y="709"/>
                    <a:pt x="2807" y="279"/>
                  </a:cubicBezTo>
                  <a:cubicBezTo>
                    <a:pt x="2751" y="245"/>
                    <a:pt x="2693" y="214"/>
                    <a:pt x="2632" y="185"/>
                  </a:cubicBezTo>
                  <a:cubicBezTo>
                    <a:pt x="2371" y="63"/>
                    <a:pt x="2083" y="1"/>
                    <a:pt x="1795"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7" name="Google Shape;1870;p41">
              <a:extLst>
                <a:ext uri="{FF2B5EF4-FFF2-40B4-BE49-F238E27FC236}">
                  <a16:creationId xmlns:a16="http://schemas.microsoft.com/office/drawing/2014/main" id="{E96C6F66-CECD-D958-6C15-4313D236D2A5}"/>
                </a:ext>
              </a:extLst>
            </p:cNvPr>
            <p:cNvSpPr/>
            <p:nvPr/>
          </p:nvSpPr>
          <p:spPr>
            <a:xfrm>
              <a:off x="8160834" y="2677239"/>
              <a:ext cx="116066" cy="249907"/>
            </a:xfrm>
            <a:custGeom>
              <a:avLst/>
              <a:gdLst/>
              <a:ahLst/>
              <a:cxnLst/>
              <a:rect l="l" t="t" r="r" b="b"/>
              <a:pathLst>
                <a:path w="2096" h="4513" extrusionOk="0">
                  <a:moveTo>
                    <a:pt x="1370" y="0"/>
                  </a:moveTo>
                  <a:cubicBezTo>
                    <a:pt x="919" y="0"/>
                    <a:pt x="408" y="920"/>
                    <a:pt x="208" y="2116"/>
                  </a:cubicBezTo>
                  <a:cubicBezTo>
                    <a:pt x="0" y="3359"/>
                    <a:pt x="208" y="4431"/>
                    <a:pt x="672" y="4508"/>
                  </a:cubicBezTo>
                  <a:cubicBezTo>
                    <a:pt x="690" y="4511"/>
                    <a:pt x="708" y="4512"/>
                    <a:pt x="726" y="4512"/>
                  </a:cubicBezTo>
                  <a:cubicBezTo>
                    <a:pt x="1177" y="4512"/>
                    <a:pt x="1688" y="3592"/>
                    <a:pt x="1887" y="2396"/>
                  </a:cubicBezTo>
                  <a:cubicBezTo>
                    <a:pt x="2095" y="1153"/>
                    <a:pt x="1887" y="81"/>
                    <a:pt x="1424" y="5"/>
                  </a:cubicBezTo>
                  <a:cubicBezTo>
                    <a:pt x="1406" y="2"/>
                    <a:pt x="1388" y="0"/>
                    <a:pt x="1370"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8" name="Google Shape;1871;p41">
              <a:extLst>
                <a:ext uri="{FF2B5EF4-FFF2-40B4-BE49-F238E27FC236}">
                  <a16:creationId xmlns:a16="http://schemas.microsoft.com/office/drawing/2014/main" id="{F179B866-0FB9-7DDA-783A-170FD24E01DB}"/>
                </a:ext>
              </a:extLst>
            </p:cNvPr>
            <p:cNvSpPr/>
            <p:nvPr/>
          </p:nvSpPr>
          <p:spPr>
            <a:xfrm>
              <a:off x="8155906" y="2666495"/>
              <a:ext cx="80571" cy="257937"/>
            </a:xfrm>
            <a:custGeom>
              <a:avLst/>
              <a:gdLst/>
              <a:ahLst/>
              <a:cxnLst/>
              <a:rect l="l" t="t" r="r" b="b"/>
              <a:pathLst>
                <a:path w="1455" h="4658" extrusionOk="0">
                  <a:moveTo>
                    <a:pt x="1378" y="0"/>
                  </a:moveTo>
                  <a:cubicBezTo>
                    <a:pt x="1365" y="0"/>
                    <a:pt x="1352" y="4"/>
                    <a:pt x="1340" y="13"/>
                  </a:cubicBezTo>
                  <a:cubicBezTo>
                    <a:pt x="1043" y="222"/>
                    <a:pt x="806" y="543"/>
                    <a:pt x="593" y="1022"/>
                  </a:cubicBezTo>
                  <a:cubicBezTo>
                    <a:pt x="96" y="2148"/>
                    <a:pt x="1" y="3422"/>
                    <a:pt x="327" y="4609"/>
                  </a:cubicBezTo>
                  <a:cubicBezTo>
                    <a:pt x="335" y="4638"/>
                    <a:pt x="362" y="4657"/>
                    <a:pt x="391" y="4657"/>
                  </a:cubicBezTo>
                  <a:cubicBezTo>
                    <a:pt x="397" y="4657"/>
                    <a:pt x="402" y="4657"/>
                    <a:pt x="409" y="4655"/>
                  </a:cubicBezTo>
                  <a:cubicBezTo>
                    <a:pt x="444" y="4646"/>
                    <a:pt x="465" y="4609"/>
                    <a:pt x="456" y="4573"/>
                  </a:cubicBezTo>
                  <a:cubicBezTo>
                    <a:pt x="137" y="3416"/>
                    <a:pt x="230" y="2174"/>
                    <a:pt x="715" y="1075"/>
                  </a:cubicBezTo>
                  <a:cubicBezTo>
                    <a:pt x="917" y="619"/>
                    <a:pt x="1140" y="315"/>
                    <a:pt x="1417" y="121"/>
                  </a:cubicBezTo>
                  <a:cubicBezTo>
                    <a:pt x="1447" y="100"/>
                    <a:pt x="1454" y="58"/>
                    <a:pt x="1432" y="28"/>
                  </a:cubicBezTo>
                  <a:cubicBezTo>
                    <a:pt x="1420" y="10"/>
                    <a:pt x="1399" y="0"/>
                    <a:pt x="1378"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9" name="Google Shape;1872;p41">
              <a:extLst>
                <a:ext uri="{FF2B5EF4-FFF2-40B4-BE49-F238E27FC236}">
                  <a16:creationId xmlns:a16="http://schemas.microsoft.com/office/drawing/2014/main" id="{45AE6341-44FB-ADFE-8E0A-52C9C3B34F9C}"/>
                </a:ext>
              </a:extLst>
            </p:cNvPr>
            <p:cNvSpPr/>
            <p:nvPr/>
          </p:nvSpPr>
          <p:spPr>
            <a:xfrm>
              <a:off x="8167369" y="2796359"/>
              <a:ext cx="69606" cy="80681"/>
            </a:xfrm>
            <a:custGeom>
              <a:avLst/>
              <a:gdLst/>
              <a:ahLst/>
              <a:cxnLst/>
              <a:rect l="l" t="t" r="r" b="b"/>
              <a:pathLst>
                <a:path w="1257" h="1457" extrusionOk="0">
                  <a:moveTo>
                    <a:pt x="76" y="1"/>
                  </a:moveTo>
                  <a:cubicBezTo>
                    <a:pt x="54" y="1"/>
                    <a:pt x="32" y="12"/>
                    <a:pt x="20" y="32"/>
                  </a:cubicBezTo>
                  <a:cubicBezTo>
                    <a:pt x="0" y="62"/>
                    <a:pt x="10" y="103"/>
                    <a:pt x="41" y="123"/>
                  </a:cubicBezTo>
                  <a:cubicBezTo>
                    <a:pt x="524" y="427"/>
                    <a:pt x="907" y="886"/>
                    <a:pt x="1120" y="1415"/>
                  </a:cubicBezTo>
                  <a:cubicBezTo>
                    <a:pt x="1130" y="1441"/>
                    <a:pt x="1155" y="1457"/>
                    <a:pt x="1181" y="1457"/>
                  </a:cubicBezTo>
                  <a:cubicBezTo>
                    <a:pt x="1189" y="1457"/>
                    <a:pt x="1198" y="1455"/>
                    <a:pt x="1206" y="1453"/>
                  </a:cubicBezTo>
                  <a:cubicBezTo>
                    <a:pt x="1240" y="1438"/>
                    <a:pt x="1256" y="1399"/>
                    <a:pt x="1243" y="1366"/>
                  </a:cubicBezTo>
                  <a:cubicBezTo>
                    <a:pt x="1019" y="811"/>
                    <a:pt x="617" y="329"/>
                    <a:pt x="112" y="11"/>
                  </a:cubicBezTo>
                  <a:cubicBezTo>
                    <a:pt x="101" y="4"/>
                    <a:pt x="89" y="1"/>
                    <a:pt x="76"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0" name="Google Shape;1873;p41">
              <a:extLst>
                <a:ext uri="{FF2B5EF4-FFF2-40B4-BE49-F238E27FC236}">
                  <a16:creationId xmlns:a16="http://schemas.microsoft.com/office/drawing/2014/main" id="{B6B50B05-8E7C-6AA9-D3D2-C9C9CA29A701}"/>
                </a:ext>
              </a:extLst>
            </p:cNvPr>
            <p:cNvSpPr/>
            <p:nvPr/>
          </p:nvSpPr>
          <p:spPr>
            <a:xfrm>
              <a:off x="8069847" y="2583427"/>
              <a:ext cx="155770" cy="387237"/>
            </a:xfrm>
            <a:custGeom>
              <a:avLst/>
              <a:gdLst/>
              <a:ahLst/>
              <a:cxnLst/>
              <a:rect l="l" t="t" r="r" b="b"/>
              <a:pathLst>
                <a:path w="2813" h="6993" extrusionOk="0">
                  <a:moveTo>
                    <a:pt x="1795" y="1"/>
                  </a:moveTo>
                  <a:cubicBezTo>
                    <a:pt x="1559" y="1"/>
                    <a:pt x="1322" y="43"/>
                    <a:pt x="1102" y="127"/>
                  </a:cubicBezTo>
                  <a:cubicBezTo>
                    <a:pt x="611" y="314"/>
                    <a:pt x="203" y="709"/>
                    <a:pt x="0" y="1191"/>
                  </a:cubicBezTo>
                  <a:lnTo>
                    <a:pt x="0" y="1192"/>
                  </a:lnTo>
                  <a:lnTo>
                    <a:pt x="105" y="6863"/>
                  </a:lnTo>
                  <a:cubicBezTo>
                    <a:pt x="303" y="6932"/>
                    <a:pt x="507" y="6976"/>
                    <a:pt x="712" y="6993"/>
                  </a:cubicBezTo>
                  <a:lnTo>
                    <a:pt x="715" y="6993"/>
                  </a:lnTo>
                  <a:cubicBezTo>
                    <a:pt x="715" y="6993"/>
                    <a:pt x="972" y="2130"/>
                    <a:pt x="2812" y="284"/>
                  </a:cubicBezTo>
                  <a:lnTo>
                    <a:pt x="2807" y="279"/>
                  </a:lnTo>
                  <a:cubicBezTo>
                    <a:pt x="2751" y="245"/>
                    <a:pt x="2693" y="214"/>
                    <a:pt x="2632" y="185"/>
                  </a:cubicBezTo>
                  <a:cubicBezTo>
                    <a:pt x="2371" y="63"/>
                    <a:pt x="2083" y="1"/>
                    <a:pt x="1795"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1" name="Google Shape;1874;p41">
              <a:extLst>
                <a:ext uri="{FF2B5EF4-FFF2-40B4-BE49-F238E27FC236}">
                  <a16:creationId xmlns:a16="http://schemas.microsoft.com/office/drawing/2014/main" id="{EBAE7792-DD68-C2D5-14B7-8642E4FB0531}"/>
                </a:ext>
              </a:extLst>
            </p:cNvPr>
            <p:cNvSpPr/>
            <p:nvPr/>
          </p:nvSpPr>
          <p:spPr>
            <a:xfrm>
              <a:off x="7174925" y="2310576"/>
              <a:ext cx="962584" cy="901173"/>
            </a:xfrm>
            <a:custGeom>
              <a:avLst/>
              <a:gdLst/>
              <a:ahLst/>
              <a:cxnLst/>
              <a:rect l="l" t="t" r="r" b="b"/>
              <a:pathLst>
                <a:path w="17383" h="16274" extrusionOk="0">
                  <a:moveTo>
                    <a:pt x="8692" y="0"/>
                  </a:moveTo>
                  <a:cubicBezTo>
                    <a:pt x="3891" y="0"/>
                    <a:pt x="0" y="3991"/>
                    <a:pt x="0" y="8914"/>
                  </a:cubicBezTo>
                  <a:cubicBezTo>
                    <a:pt x="0" y="13183"/>
                    <a:pt x="2928" y="15581"/>
                    <a:pt x="6836" y="16145"/>
                  </a:cubicBezTo>
                  <a:cubicBezTo>
                    <a:pt x="7435" y="16230"/>
                    <a:pt x="8055" y="16273"/>
                    <a:pt x="8692" y="16273"/>
                  </a:cubicBezTo>
                  <a:cubicBezTo>
                    <a:pt x="9328" y="16273"/>
                    <a:pt x="9949" y="16230"/>
                    <a:pt x="10547" y="16145"/>
                  </a:cubicBezTo>
                  <a:cubicBezTo>
                    <a:pt x="14455" y="15584"/>
                    <a:pt x="17382" y="13183"/>
                    <a:pt x="17382" y="8914"/>
                  </a:cubicBezTo>
                  <a:cubicBezTo>
                    <a:pt x="17382" y="3990"/>
                    <a:pt x="13491" y="0"/>
                    <a:pt x="8692"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2" name="Google Shape;1875;p41">
              <a:extLst>
                <a:ext uri="{FF2B5EF4-FFF2-40B4-BE49-F238E27FC236}">
                  <a16:creationId xmlns:a16="http://schemas.microsoft.com/office/drawing/2014/main" id="{82D732BC-FA68-72B4-2519-869AF5313818}"/>
                </a:ext>
              </a:extLst>
            </p:cNvPr>
            <p:cNvSpPr/>
            <p:nvPr/>
          </p:nvSpPr>
          <p:spPr>
            <a:xfrm>
              <a:off x="7172322" y="2804223"/>
              <a:ext cx="970336" cy="414980"/>
            </a:xfrm>
            <a:custGeom>
              <a:avLst/>
              <a:gdLst/>
              <a:ahLst/>
              <a:cxnLst/>
              <a:rect l="l" t="t" r="r" b="b"/>
              <a:pathLst>
                <a:path w="17523" h="7494" extrusionOk="0">
                  <a:moveTo>
                    <a:pt x="47" y="0"/>
                  </a:moveTo>
                  <a:lnTo>
                    <a:pt x="47" y="0"/>
                  </a:lnTo>
                  <a:cubicBezTo>
                    <a:pt x="0" y="1403"/>
                    <a:pt x="344" y="2846"/>
                    <a:pt x="1104" y="4041"/>
                  </a:cubicBezTo>
                  <a:cubicBezTo>
                    <a:pt x="1169" y="4142"/>
                    <a:pt x="1397" y="4438"/>
                    <a:pt x="1461" y="4534"/>
                  </a:cubicBezTo>
                  <a:cubicBezTo>
                    <a:pt x="1603" y="4715"/>
                    <a:pt x="1782" y="4893"/>
                    <a:pt x="1932" y="5068"/>
                  </a:cubicBezTo>
                  <a:cubicBezTo>
                    <a:pt x="2160" y="5271"/>
                    <a:pt x="2372" y="5493"/>
                    <a:pt x="2623" y="5668"/>
                  </a:cubicBezTo>
                  <a:lnTo>
                    <a:pt x="2947" y="5912"/>
                  </a:lnTo>
                  <a:lnTo>
                    <a:pt x="3293" y="6128"/>
                  </a:lnTo>
                  <a:cubicBezTo>
                    <a:pt x="4892" y="7070"/>
                    <a:pt x="6791" y="7493"/>
                    <a:pt x="8681" y="7493"/>
                  </a:cubicBezTo>
                  <a:cubicBezTo>
                    <a:pt x="9793" y="7493"/>
                    <a:pt x="10902" y="7347"/>
                    <a:pt x="11944" y="7074"/>
                  </a:cubicBezTo>
                  <a:cubicBezTo>
                    <a:pt x="15360" y="6146"/>
                    <a:pt x="17523" y="3606"/>
                    <a:pt x="17429" y="0"/>
                  </a:cubicBezTo>
                  <a:lnTo>
                    <a:pt x="17429" y="0"/>
                  </a:lnTo>
                  <a:cubicBezTo>
                    <a:pt x="17393" y="2151"/>
                    <a:pt x="16503" y="4240"/>
                    <a:pt x="14730" y="5506"/>
                  </a:cubicBezTo>
                  <a:cubicBezTo>
                    <a:pt x="13179" y="6662"/>
                    <a:pt x="10959" y="7239"/>
                    <a:pt x="8740" y="7239"/>
                  </a:cubicBezTo>
                  <a:cubicBezTo>
                    <a:pt x="6519" y="7239"/>
                    <a:pt x="4298" y="6661"/>
                    <a:pt x="2746" y="5505"/>
                  </a:cubicBezTo>
                  <a:cubicBezTo>
                    <a:pt x="2498" y="5340"/>
                    <a:pt x="2288" y="5129"/>
                    <a:pt x="2062" y="4937"/>
                  </a:cubicBezTo>
                  <a:cubicBezTo>
                    <a:pt x="1912" y="4771"/>
                    <a:pt x="1733" y="4602"/>
                    <a:pt x="1591" y="4429"/>
                  </a:cubicBezTo>
                  <a:cubicBezTo>
                    <a:pt x="1510" y="4328"/>
                    <a:pt x="1308" y="4051"/>
                    <a:pt x="1233" y="3955"/>
                  </a:cubicBezTo>
                  <a:cubicBezTo>
                    <a:pt x="1073" y="3695"/>
                    <a:pt x="865" y="3373"/>
                    <a:pt x="748" y="3091"/>
                  </a:cubicBezTo>
                  <a:cubicBezTo>
                    <a:pt x="286" y="2137"/>
                    <a:pt x="74" y="1069"/>
                    <a:pt x="47"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3" name="Google Shape;1876;p41">
              <a:extLst>
                <a:ext uri="{FF2B5EF4-FFF2-40B4-BE49-F238E27FC236}">
                  <a16:creationId xmlns:a16="http://schemas.microsoft.com/office/drawing/2014/main" id="{31A8A569-F4C0-09BA-CD48-92A470A8607A}"/>
                </a:ext>
              </a:extLst>
            </p:cNvPr>
            <p:cNvSpPr/>
            <p:nvPr/>
          </p:nvSpPr>
          <p:spPr>
            <a:xfrm>
              <a:off x="7219505" y="2826928"/>
              <a:ext cx="236894" cy="236894"/>
            </a:xfrm>
            <a:custGeom>
              <a:avLst/>
              <a:gdLst/>
              <a:ahLst/>
              <a:cxnLst/>
              <a:rect l="l" t="t" r="r" b="b"/>
              <a:pathLst>
                <a:path w="4278" h="4278" extrusionOk="0">
                  <a:moveTo>
                    <a:pt x="2140" y="1"/>
                  </a:moveTo>
                  <a:cubicBezTo>
                    <a:pt x="958" y="1"/>
                    <a:pt x="0" y="958"/>
                    <a:pt x="0" y="2140"/>
                  </a:cubicBezTo>
                  <a:cubicBezTo>
                    <a:pt x="0" y="3320"/>
                    <a:pt x="958" y="4278"/>
                    <a:pt x="2140" y="4278"/>
                  </a:cubicBezTo>
                  <a:cubicBezTo>
                    <a:pt x="3320" y="4278"/>
                    <a:pt x="4277" y="3320"/>
                    <a:pt x="4277" y="2140"/>
                  </a:cubicBezTo>
                  <a:cubicBezTo>
                    <a:pt x="4277" y="958"/>
                    <a:pt x="3320" y="1"/>
                    <a:pt x="2140" y="1"/>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4" name="Google Shape;1877;p41">
              <a:extLst>
                <a:ext uri="{FF2B5EF4-FFF2-40B4-BE49-F238E27FC236}">
                  <a16:creationId xmlns:a16="http://schemas.microsoft.com/office/drawing/2014/main" id="{CAC53FBA-7819-D70C-FB4A-9A91B444E4D9}"/>
                </a:ext>
              </a:extLst>
            </p:cNvPr>
            <p:cNvSpPr/>
            <p:nvPr/>
          </p:nvSpPr>
          <p:spPr>
            <a:xfrm>
              <a:off x="7856085" y="2826928"/>
              <a:ext cx="236950" cy="236894"/>
            </a:xfrm>
            <a:custGeom>
              <a:avLst/>
              <a:gdLst/>
              <a:ahLst/>
              <a:cxnLst/>
              <a:rect l="l" t="t" r="r" b="b"/>
              <a:pathLst>
                <a:path w="4279" h="4278" extrusionOk="0">
                  <a:moveTo>
                    <a:pt x="2139" y="1"/>
                  </a:moveTo>
                  <a:cubicBezTo>
                    <a:pt x="957" y="1"/>
                    <a:pt x="0" y="958"/>
                    <a:pt x="0" y="2140"/>
                  </a:cubicBezTo>
                  <a:cubicBezTo>
                    <a:pt x="0" y="3320"/>
                    <a:pt x="957" y="4278"/>
                    <a:pt x="2139" y="4278"/>
                  </a:cubicBezTo>
                  <a:cubicBezTo>
                    <a:pt x="3320" y="4278"/>
                    <a:pt x="4278" y="3320"/>
                    <a:pt x="4278" y="2140"/>
                  </a:cubicBezTo>
                  <a:cubicBezTo>
                    <a:pt x="4278" y="958"/>
                    <a:pt x="3320" y="1"/>
                    <a:pt x="2139" y="1"/>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5" name="Google Shape;1878;p41">
              <a:extLst>
                <a:ext uri="{FF2B5EF4-FFF2-40B4-BE49-F238E27FC236}">
                  <a16:creationId xmlns:a16="http://schemas.microsoft.com/office/drawing/2014/main" id="{969D9AC7-935B-A536-25C1-2BE0B4D6590B}"/>
                </a:ext>
              </a:extLst>
            </p:cNvPr>
            <p:cNvSpPr/>
            <p:nvPr/>
          </p:nvSpPr>
          <p:spPr>
            <a:xfrm>
              <a:off x="7297312" y="2675688"/>
              <a:ext cx="262533" cy="270673"/>
            </a:xfrm>
            <a:custGeom>
              <a:avLst/>
              <a:gdLst/>
              <a:ahLst/>
              <a:cxnLst/>
              <a:rect l="l" t="t" r="r" b="b"/>
              <a:pathLst>
                <a:path w="4741" h="4888" extrusionOk="0">
                  <a:moveTo>
                    <a:pt x="2370" y="0"/>
                  </a:moveTo>
                  <a:cubicBezTo>
                    <a:pt x="1062" y="0"/>
                    <a:pt x="1" y="1198"/>
                    <a:pt x="1" y="2674"/>
                  </a:cubicBezTo>
                  <a:cubicBezTo>
                    <a:pt x="1" y="4151"/>
                    <a:pt x="1062" y="4888"/>
                    <a:pt x="2370" y="4888"/>
                  </a:cubicBezTo>
                  <a:cubicBezTo>
                    <a:pt x="3679" y="4888"/>
                    <a:pt x="4740" y="4151"/>
                    <a:pt x="4740" y="2674"/>
                  </a:cubicBezTo>
                  <a:cubicBezTo>
                    <a:pt x="4740" y="1198"/>
                    <a:pt x="3679" y="0"/>
                    <a:pt x="2370"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6" name="Google Shape;1879;p41">
              <a:extLst>
                <a:ext uri="{FF2B5EF4-FFF2-40B4-BE49-F238E27FC236}">
                  <a16:creationId xmlns:a16="http://schemas.microsoft.com/office/drawing/2014/main" id="{667E396A-61A6-F021-B299-A87002C79377}"/>
                </a:ext>
              </a:extLst>
            </p:cNvPr>
            <p:cNvSpPr/>
            <p:nvPr/>
          </p:nvSpPr>
          <p:spPr>
            <a:xfrm>
              <a:off x="7292494" y="2672089"/>
              <a:ext cx="251513" cy="151728"/>
            </a:xfrm>
            <a:custGeom>
              <a:avLst/>
              <a:gdLst/>
              <a:ahLst/>
              <a:cxnLst/>
              <a:rect l="l" t="t" r="r" b="b"/>
              <a:pathLst>
                <a:path w="4542" h="2740" extrusionOk="0">
                  <a:moveTo>
                    <a:pt x="2440" y="0"/>
                  </a:moveTo>
                  <a:cubicBezTo>
                    <a:pt x="1108" y="0"/>
                    <a:pt x="1" y="1304"/>
                    <a:pt x="88" y="2739"/>
                  </a:cubicBezTo>
                  <a:cubicBezTo>
                    <a:pt x="135" y="1356"/>
                    <a:pt x="1169" y="128"/>
                    <a:pt x="2461" y="128"/>
                  </a:cubicBezTo>
                  <a:cubicBezTo>
                    <a:pt x="2761" y="128"/>
                    <a:pt x="3075" y="194"/>
                    <a:pt x="3393" y="339"/>
                  </a:cubicBezTo>
                  <a:cubicBezTo>
                    <a:pt x="3882" y="573"/>
                    <a:pt x="4276" y="982"/>
                    <a:pt x="4541" y="1465"/>
                  </a:cubicBezTo>
                  <a:cubicBezTo>
                    <a:pt x="4324" y="952"/>
                    <a:pt x="3935" y="511"/>
                    <a:pt x="3439" y="248"/>
                  </a:cubicBezTo>
                  <a:cubicBezTo>
                    <a:pt x="3102" y="77"/>
                    <a:pt x="2764" y="0"/>
                    <a:pt x="2440" y="0"/>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7" name="Google Shape;1880;p41">
              <a:extLst>
                <a:ext uri="{FF2B5EF4-FFF2-40B4-BE49-F238E27FC236}">
                  <a16:creationId xmlns:a16="http://schemas.microsoft.com/office/drawing/2014/main" id="{0A5726B9-FA0B-EAB1-A6DF-7E0592E0CD6B}"/>
                </a:ext>
              </a:extLst>
            </p:cNvPr>
            <p:cNvSpPr/>
            <p:nvPr/>
          </p:nvSpPr>
          <p:spPr>
            <a:xfrm>
              <a:off x="7369914" y="2763907"/>
              <a:ext cx="191210" cy="210425"/>
            </a:xfrm>
            <a:custGeom>
              <a:avLst/>
              <a:gdLst/>
              <a:ahLst/>
              <a:cxnLst/>
              <a:rect l="l" t="t" r="r" b="b"/>
              <a:pathLst>
                <a:path w="3453" h="3800" extrusionOk="0">
                  <a:moveTo>
                    <a:pt x="1726" y="1"/>
                  </a:moveTo>
                  <a:cubicBezTo>
                    <a:pt x="1313" y="1"/>
                    <a:pt x="934" y="159"/>
                    <a:pt x="637" y="427"/>
                  </a:cubicBezTo>
                  <a:cubicBezTo>
                    <a:pt x="650" y="424"/>
                    <a:pt x="661" y="424"/>
                    <a:pt x="673" y="424"/>
                  </a:cubicBezTo>
                  <a:cubicBezTo>
                    <a:pt x="1031" y="424"/>
                    <a:pt x="1320" y="714"/>
                    <a:pt x="1320" y="1072"/>
                  </a:cubicBezTo>
                  <a:cubicBezTo>
                    <a:pt x="1320" y="1431"/>
                    <a:pt x="1031" y="1720"/>
                    <a:pt x="673" y="1720"/>
                  </a:cubicBezTo>
                  <a:cubicBezTo>
                    <a:pt x="408" y="1720"/>
                    <a:pt x="179" y="1562"/>
                    <a:pt x="79" y="1332"/>
                  </a:cubicBezTo>
                  <a:cubicBezTo>
                    <a:pt x="29" y="1511"/>
                    <a:pt x="0" y="1702"/>
                    <a:pt x="0" y="1900"/>
                  </a:cubicBezTo>
                  <a:cubicBezTo>
                    <a:pt x="0" y="2949"/>
                    <a:pt x="773" y="3800"/>
                    <a:pt x="1726" y="3800"/>
                  </a:cubicBezTo>
                  <a:cubicBezTo>
                    <a:pt x="2680" y="3800"/>
                    <a:pt x="3453" y="2949"/>
                    <a:pt x="3453" y="1900"/>
                  </a:cubicBezTo>
                  <a:cubicBezTo>
                    <a:pt x="3453" y="850"/>
                    <a:pt x="2680" y="1"/>
                    <a:pt x="1726"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8" name="Google Shape;1881;p41">
              <a:extLst>
                <a:ext uri="{FF2B5EF4-FFF2-40B4-BE49-F238E27FC236}">
                  <a16:creationId xmlns:a16="http://schemas.microsoft.com/office/drawing/2014/main" id="{3E151D5A-020B-D1E2-366C-CDEEF1478B81}"/>
                </a:ext>
              </a:extLst>
            </p:cNvPr>
            <p:cNvSpPr/>
            <p:nvPr/>
          </p:nvSpPr>
          <p:spPr>
            <a:xfrm>
              <a:off x="7277708" y="2690973"/>
              <a:ext cx="45131" cy="60636"/>
            </a:xfrm>
            <a:custGeom>
              <a:avLst/>
              <a:gdLst/>
              <a:ahLst/>
              <a:cxnLst/>
              <a:rect l="l" t="t" r="r" b="b"/>
              <a:pathLst>
                <a:path w="815" h="1095" extrusionOk="0">
                  <a:moveTo>
                    <a:pt x="0" y="1"/>
                  </a:moveTo>
                  <a:cubicBezTo>
                    <a:pt x="108" y="429"/>
                    <a:pt x="372" y="824"/>
                    <a:pt x="742" y="1094"/>
                  </a:cubicBezTo>
                  <a:lnTo>
                    <a:pt x="814" y="983"/>
                  </a:lnTo>
                  <a:cubicBezTo>
                    <a:pt x="447" y="768"/>
                    <a:pt x="149" y="416"/>
                    <a:pt x="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9" name="Google Shape;1882;p41">
              <a:extLst>
                <a:ext uri="{FF2B5EF4-FFF2-40B4-BE49-F238E27FC236}">
                  <a16:creationId xmlns:a16="http://schemas.microsoft.com/office/drawing/2014/main" id="{03554CA9-D282-7507-4502-7449C9BA8754}"/>
                </a:ext>
              </a:extLst>
            </p:cNvPr>
            <p:cNvSpPr/>
            <p:nvPr/>
          </p:nvSpPr>
          <p:spPr>
            <a:xfrm>
              <a:off x="7752692" y="2668323"/>
              <a:ext cx="262533" cy="270618"/>
            </a:xfrm>
            <a:custGeom>
              <a:avLst/>
              <a:gdLst/>
              <a:ahLst/>
              <a:cxnLst/>
              <a:rect l="l" t="t" r="r" b="b"/>
              <a:pathLst>
                <a:path w="4741" h="4887" extrusionOk="0">
                  <a:moveTo>
                    <a:pt x="2370" y="1"/>
                  </a:moveTo>
                  <a:cubicBezTo>
                    <a:pt x="1062" y="1"/>
                    <a:pt x="1" y="1198"/>
                    <a:pt x="1" y="2675"/>
                  </a:cubicBezTo>
                  <a:cubicBezTo>
                    <a:pt x="1" y="4152"/>
                    <a:pt x="1062" y="4887"/>
                    <a:pt x="2370" y="4887"/>
                  </a:cubicBezTo>
                  <a:cubicBezTo>
                    <a:pt x="3679" y="4887"/>
                    <a:pt x="4740" y="4152"/>
                    <a:pt x="4740" y="2675"/>
                  </a:cubicBezTo>
                  <a:cubicBezTo>
                    <a:pt x="4740" y="1198"/>
                    <a:pt x="3679" y="1"/>
                    <a:pt x="237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0" name="Google Shape;1883;p41">
              <a:extLst>
                <a:ext uri="{FF2B5EF4-FFF2-40B4-BE49-F238E27FC236}">
                  <a16:creationId xmlns:a16="http://schemas.microsoft.com/office/drawing/2014/main" id="{66C3581A-DA9A-5E83-0923-845E193E7A03}"/>
                </a:ext>
              </a:extLst>
            </p:cNvPr>
            <p:cNvSpPr/>
            <p:nvPr/>
          </p:nvSpPr>
          <p:spPr>
            <a:xfrm>
              <a:off x="7768531" y="2664723"/>
              <a:ext cx="251458" cy="151728"/>
            </a:xfrm>
            <a:custGeom>
              <a:avLst/>
              <a:gdLst/>
              <a:ahLst/>
              <a:cxnLst/>
              <a:rect l="l" t="t" r="r" b="b"/>
              <a:pathLst>
                <a:path w="4541" h="2740" extrusionOk="0">
                  <a:moveTo>
                    <a:pt x="2100" y="1"/>
                  </a:moveTo>
                  <a:cubicBezTo>
                    <a:pt x="1776" y="1"/>
                    <a:pt x="1439" y="78"/>
                    <a:pt x="1102" y="249"/>
                  </a:cubicBezTo>
                  <a:cubicBezTo>
                    <a:pt x="606" y="510"/>
                    <a:pt x="217" y="953"/>
                    <a:pt x="0" y="1464"/>
                  </a:cubicBezTo>
                  <a:cubicBezTo>
                    <a:pt x="264" y="983"/>
                    <a:pt x="660" y="572"/>
                    <a:pt x="1147" y="340"/>
                  </a:cubicBezTo>
                  <a:cubicBezTo>
                    <a:pt x="1466" y="194"/>
                    <a:pt x="1780" y="128"/>
                    <a:pt x="2080" y="128"/>
                  </a:cubicBezTo>
                  <a:cubicBezTo>
                    <a:pt x="3373" y="128"/>
                    <a:pt x="4407" y="1356"/>
                    <a:pt x="4454" y="2740"/>
                  </a:cubicBezTo>
                  <a:cubicBezTo>
                    <a:pt x="4541" y="1305"/>
                    <a:pt x="3434" y="1"/>
                    <a:pt x="210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1" name="Google Shape;1884;p41">
              <a:extLst>
                <a:ext uri="{FF2B5EF4-FFF2-40B4-BE49-F238E27FC236}">
                  <a16:creationId xmlns:a16="http://schemas.microsoft.com/office/drawing/2014/main" id="{B8349396-4FBB-50BE-45BE-08F9B1E9BA7B}"/>
                </a:ext>
              </a:extLst>
            </p:cNvPr>
            <p:cNvSpPr/>
            <p:nvPr/>
          </p:nvSpPr>
          <p:spPr>
            <a:xfrm>
              <a:off x="7753966" y="2756486"/>
              <a:ext cx="191265" cy="210536"/>
            </a:xfrm>
            <a:custGeom>
              <a:avLst/>
              <a:gdLst/>
              <a:ahLst/>
              <a:cxnLst/>
              <a:rect l="l" t="t" r="r" b="b"/>
              <a:pathLst>
                <a:path w="3454" h="3802" extrusionOk="0">
                  <a:moveTo>
                    <a:pt x="1727" y="1"/>
                  </a:moveTo>
                  <a:cubicBezTo>
                    <a:pt x="1314" y="1"/>
                    <a:pt x="935" y="161"/>
                    <a:pt x="637" y="428"/>
                  </a:cubicBezTo>
                  <a:cubicBezTo>
                    <a:pt x="649" y="426"/>
                    <a:pt x="662" y="426"/>
                    <a:pt x="674" y="426"/>
                  </a:cubicBezTo>
                  <a:cubicBezTo>
                    <a:pt x="1032" y="426"/>
                    <a:pt x="1321" y="715"/>
                    <a:pt x="1321" y="1074"/>
                  </a:cubicBezTo>
                  <a:cubicBezTo>
                    <a:pt x="1321" y="1431"/>
                    <a:pt x="1032" y="1722"/>
                    <a:pt x="674" y="1722"/>
                  </a:cubicBezTo>
                  <a:cubicBezTo>
                    <a:pt x="408" y="1722"/>
                    <a:pt x="180" y="1563"/>
                    <a:pt x="80" y="1334"/>
                  </a:cubicBezTo>
                  <a:cubicBezTo>
                    <a:pt x="28" y="1513"/>
                    <a:pt x="1" y="1704"/>
                    <a:pt x="1" y="1901"/>
                  </a:cubicBezTo>
                  <a:cubicBezTo>
                    <a:pt x="1" y="2951"/>
                    <a:pt x="773" y="3801"/>
                    <a:pt x="1727" y="3801"/>
                  </a:cubicBezTo>
                  <a:cubicBezTo>
                    <a:pt x="2681" y="3801"/>
                    <a:pt x="3453" y="2951"/>
                    <a:pt x="3453" y="1901"/>
                  </a:cubicBezTo>
                  <a:cubicBezTo>
                    <a:pt x="3453" y="852"/>
                    <a:pt x="2681" y="1"/>
                    <a:pt x="1727"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2" name="Google Shape;1885;p41">
              <a:extLst>
                <a:ext uri="{FF2B5EF4-FFF2-40B4-BE49-F238E27FC236}">
                  <a16:creationId xmlns:a16="http://schemas.microsoft.com/office/drawing/2014/main" id="{C642BA25-0106-BD71-E9AB-77EC6467F7AC}"/>
                </a:ext>
              </a:extLst>
            </p:cNvPr>
            <p:cNvSpPr/>
            <p:nvPr/>
          </p:nvSpPr>
          <p:spPr>
            <a:xfrm>
              <a:off x="7983567" y="2668323"/>
              <a:ext cx="45186" cy="60636"/>
            </a:xfrm>
            <a:custGeom>
              <a:avLst/>
              <a:gdLst/>
              <a:ahLst/>
              <a:cxnLst/>
              <a:rect l="l" t="t" r="r" b="b"/>
              <a:pathLst>
                <a:path w="816" h="1095" extrusionOk="0">
                  <a:moveTo>
                    <a:pt x="815" y="1"/>
                  </a:moveTo>
                  <a:lnTo>
                    <a:pt x="815" y="1"/>
                  </a:lnTo>
                  <a:cubicBezTo>
                    <a:pt x="666" y="416"/>
                    <a:pt x="370" y="768"/>
                    <a:pt x="1" y="984"/>
                  </a:cubicBezTo>
                  <a:lnTo>
                    <a:pt x="74" y="1094"/>
                  </a:lnTo>
                  <a:cubicBezTo>
                    <a:pt x="444" y="825"/>
                    <a:pt x="709" y="429"/>
                    <a:pt x="815"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3" name="Google Shape;1886;p41">
              <a:extLst>
                <a:ext uri="{FF2B5EF4-FFF2-40B4-BE49-F238E27FC236}">
                  <a16:creationId xmlns:a16="http://schemas.microsoft.com/office/drawing/2014/main" id="{EA05B2AA-3DCD-F796-711F-5A07177835A4}"/>
                </a:ext>
              </a:extLst>
            </p:cNvPr>
            <p:cNvSpPr/>
            <p:nvPr/>
          </p:nvSpPr>
          <p:spPr>
            <a:xfrm>
              <a:off x="7586888" y="2856057"/>
              <a:ext cx="138659" cy="107926"/>
            </a:xfrm>
            <a:custGeom>
              <a:avLst/>
              <a:gdLst/>
              <a:ahLst/>
              <a:cxnLst/>
              <a:rect l="l" t="t" r="r" b="b"/>
              <a:pathLst>
                <a:path w="2504" h="1949" extrusionOk="0">
                  <a:moveTo>
                    <a:pt x="1268" y="1"/>
                  </a:moveTo>
                  <a:cubicBezTo>
                    <a:pt x="474" y="1"/>
                    <a:pt x="1" y="810"/>
                    <a:pt x="1" y="1262"/>
                  </a:cubicBezTo>
                  <a:cubicBezTo>
                    <a:pt x="1" y="1715"/>
                    <a:pt x="410" y="1949"/>
                    <a:pt x="1205" y="1949"/>
                  </a:cubicBezTo>
                  <a:cubicBezTo>
                    <a:pt x="2000" y="1949"/>
                    <a:pt x="2504" y="1715"/>
                    <a:pt x="2504" y="1262"/>
                  </a:cubicBezTo>
                  <a:cubicBezTo>
                    <a:pt x="2504" y="810"/>
                    <a:pt x="2063" y="1"/>
                    <a:pt x="1268"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4" name="Google Shape;1887;p41">
              <a:extLst>
                <a:ext uri="{FF2B5EF4-FFF2-40B4-BE49-F238E27FC236}">
                  <a16:creationId xmlns:a16="http://schemas.microsoft.com/office/drawing/2014/main" id="{BC27B847-612C-C8CF-2A76-00657F6E6127}"/>
                </a:ext>
              </a:extLst>
            </p:cNvPr>
            <p:cNvSpPr/>
            <p:nvPr/>
          </p:nvSpPr>
          <p:spPr>
            <a:xfrm>
              <a:off x="7583233" y="2852402"/>
              <a:ext cx="145968" cy="77193"/>
            </a:xfrm>
            <a:custGeom>
              <a:avLst/>
              <a:gdLst/>
              <a:ahLst/>
              <a:cxnLst/>
              <a:rect l="l" t="t" r="r" b="b"/>
              <a:pathLst>
                <a:path w="2636" h="1394" extrusionOk="0">
                  <a:moveTo>
                    <a:pt x="1334" y="0"/>
                  </a:moveTo>
                  <a:cubicBezTo>
                    <a:pt x="471" y="0"/>
                    <a:pt x="1" y="877"/>
                    <a:pt x="1" y="1328"/>
                  </a:cubicBezTo>
                  <a:cubicBezTo>
                    <a:pt x="1" y="1365"/>
                    <a:pt x="30" y="1394"/>
                    <a:pt x="67" y="1394"/>
                  </a:cubicBezTo>
                  <a:cubicBezTo>
                    <a:pt x="103" y="1394"/>
                    <a:pt x="133" y="1365"/>
                    <a:pt x="133" y="1328"/>
                  </a:cubicBezTo>
                  <a:cubicBezTo>
                    <a:pt x="133" y="907"/>
                    <a:pt x="577" y="134"/>
                    <a:pt x="1334" y="134"/>
                  </a:cubicBezTo>
                  <a:cubicBezTo>
                    <a:pt x="2090" y="134"/>
                    <a:pt x="2503" y="922"/>
                    <a:pt x="2503" y="1328"/>
                  </a:cubicBezTo>
                  <a:cubicBezTo>
                    <a:pt x="2503" y="1365"/>
                    <a:pt x="2533" y="1394"/>
                    <a:pt x="2570" y="1394"/>
                  </a:cubicBezTo>
                  <a:cubicBezTo>
                    <a:pt x="2606" y="1394"/>
                    <a:pt x="2636" y="1365"/>
                    <a:pt x="2636" y="1328"/>
                  </a:cubicBezTo>
                  <a:cubicBezTo>
                    <a:pt x="2636" y="865"/>
                    <a:pt x="2197" y="0"/>
                    <a:pt x="1334"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5" name="Google Shape;1888;p41">
              <a:extLst>
                <a:ext uri="{FF2B5EF4-FFF2-40B4-BE49-F238E27FC236}">
                  <a16:creationId xmlns:a16="http://schemas.microsoft.com/office/drawing/2014/main" id="{6B445CEC-E0FE-F59E-5E53-4FFA1ABB1E9A}"/>
                </a:ext>
              </a:extLst>
            </p:cNvPr>
            <p:cNvSpPr/>
            <p:nvPr/>
          </p:nvSpPr>
          <p:spPr>
            <a:xfrm>
              <a:off x="7608043" y="2871785"/>
              <a:ext cx="43857" cy="38319"/>
            </a:xfrm>
            <a:custGeom>
              <a:avLst/>
              <a:gdLst/>
              <a:ahLst/>
              <a:cxnLst/>
              <a:rect l="l" t="t" r="r" b="b"/>
              <a:pathLst>
                <a:path w="792" h="692" extrusionOk="0">
                  <a:moveTo>
                    <a:pt x="580" y="1"/>
                  </a:moveTo>
                  <a:cubicBezTo>
                    <a:pt x="562" y="1"/>
                    <a:pt x="545" y="3"/>
                    <a:pt x="528" y="10"/>
                  </a:cubicBezTo>
                  <a:cubicBezTo>
                    <a:pt x="344" y="82"/>
                    <a:pt x="175" y="197"/>
                    <a:pt x="55" y="357"/>
                  </a:cubicBezTo>
                  <a:cubicBezTo>
                    <a:pt x="36" y="375"/>
                    <a:pt x="23" y="398"/>
                    <a:pt x="16" y="424"/>
                  </a:cubicBezTo>
                  <a:cubicBezTo>
                    <a:pt x="5" y="448"/>
                    <a:pt x="1" y="472"/>
                    <a:pt x="2" y="498"/>
                  </a:cubicBezTo>
                  <a:cubicBezTo>
                    <a:pt x="5" y="548"/>
                    <a:pt x="28" y="605"/>
                    <a:pt x="66" y="637"/>
                  </a:cubicBezTo>
                  <a:cubicBezTo>
                    <a:pt x="102" y="669"/>
                    <a:pt x="148" y="691"/>
                    <a:pt x="197" y="691"/>
                  </a:cubicBezTo>
                  <a:cubicBezTo>
                    <a:pt x="201" y="691"/>
                    <a:pt x="205" y="691"/>
                    <a:pt x="208" y="691"/>
                  </a:cubicBezTo>
                  <a:cubicBezTo>
                    <a:pt x="258" y="687"/>
                    <a:pt x="316" y="669"/>
                    <a:pt x="347" y="628"/>
                  </a:cubicBezTo>
                  <a:cubicBezTo>
                    <a:pt x="384" y="579"/>
                    <a:pt x="425" y="535"/>
                    <a:pt x="472" y="495"/>
                  </a:cubicBezTo>
                  <a:cubicBezTo>
                    <a:pt x="523" y="456"/>
                    <a:pt x="577" y="421"/>
                    <a:pt x="636" y="393"/>
                  </a:cubicBezTo>
                  <a:cubicBezTo>
                    <a:pt x="638" y="393"/>
                    <a:pt x="640" y="392"/>
                    <a:pt x="642" y="391"/>
                  </a:cubicBezTo>
                  <a:cubicBezTo>
                    <a:pt x="693" y="371"/>
                    <a:pt x="736" y="343"/>
                    <a:pt x="762" y="293"/>
                  </a:cubicBezTo>
                  <a:cubicBezTo>
                    <a:pt x="784" y="250"/>
                    <a:pt x="792" y="189"/>
                    <a:pt x="776" y="144"/>
                  </a:cubicBezTo>
                  <a:lnTo>
                    <a:pt x="776" y="143"/>
                  </a:lnTo>
                  <a:cubicBezTo>
                    <a:pt x="758" y="93"/>
                    <a:pt x="725" y="46"/>
                    <a:pt x="677" y="24"/>
                  </a:cubicBezTo>
                  <a:cubicBezTo>
                    <a:pt x="648" y="11"/>
                    <a:pt x="613" y="1"/>
                    <a:pt x="58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6" name="Google Shape;1889;p41">
              <a:extLst>
                <a:ext uri="{FF2B5EF4-FFF2-40B4-BE49-F238E27FC236}">
                  <a16:creationId xmlns:a16="http://schemas.microsoft.com/office/drawing/2014/main" id="{21048458-67AE-9CC5-FB2B-3C56911B194F}"/>
                </a:ext>
              </a:extLst>
            </p:cNvPr>
            <p:cNvSpPr/>
            <p:nvPr/>
          </p:nvSpPr>
          <p:spPr>
            <a:xfrm>
              <a:off x="7529460" y="2989908"/>
              <a:ext cx="253618" cy="139157"/>
            </a:xfrm>
            <a:custGeom>
              <a:avLst/>
              <a:gdLst/>
              <a:ahLst/>
              <a:cxnLst/>
              <a:rect l="l" t="t" r="r" b="b"/>
              <a:pathLst>
                <a:path w="4580" h="2513" extrusionOk="0">
                  <a:moveTo>
                    <a:pt x="3948" y="1"/>
                  </a:moveTo>
                  <a:cubicBezTo>
                    <a:pt x="3544" y="1"/>
                    <a:pt x="2975" y="115"/>
                    <a:pt x="2335" y="115"/>
                  </a:cubicBezTo>
                  <a:cubicBezTo>
                    <a:pt x="1695" y="115"/>
                    <a:pt x="1103" y="1"/>
                    <a:pt x="676" y="1"/>
                  </a:cubicBezTo>
                  <a:cubicBezTo>
                    <a:pt x="620" y="1"/>
                    <a:pt x="568" y="3"/>
                    <a:pt x="518" y="7"/>
                  </a:cubicBezTo>
                  <a:cubicBezTo>
                    <a:pt x="196" y="36"/>
                    <a:pt x="0" y="166"/>
                    <a:pt x="0" y="533"/>
                  </a:cubicBezTo>
                  <a:cubicBezTo>
                    <a:pt x="0" y="1201"/>
                    <a:pt x="644" y="2028"/>
                    <a:pt x="1526" y="2362"/>
                  </a:cubicBezTo>
                  <a:cubicBezTo>
                    <a:pt x="1779" y="2458"/>
                    <a:pt x="2051" y="2513"/>
                    <a:pt x="2331" y="2513"/>
                  </a:cubicBezTo>
                  <a:cubicBezTo>
                    <a:pt x="3017" y="2513"/>
                    <a:pt x="3621" y="2183"/>
                    <a:pt x="4030" y="1744"/>
                  </a:cubicBezTo>
                  <a:cubicBezTo>
                    <a:pt x="4373" y="1374"/>
                    <a:pt x="4580" y="925"/>
                    <a:pt x="4580" y="533"/>
                  </a:cubicBezTo>
                  <a:cubicBezTo>
                    <a:pt x="4580" y="167"/>
                    <a:pt x="4403" y="37"/>
                    <a:pt x="4100" y="7"/>
                  </a:cubicBezTo>
                  <a:cubicBezTo>
                    <a:pt x="4053" y="3"/>
                    <a:pt x="4002" y="1"/>
                    <a:pt x="3948"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7" name="Google Shape;1890;p41">
              <a:extLst>
                <a:ext uri="{FF2B5EF4-FFF2-40B4-BE49-F238E27FC236}">
                  <a16:creationId xmlns:a16="http://schemas.microsoft.com/office/drawing/2014/main" id="{850E223D-0ACE-A72B-2B99-721E1D52990D}"/>
                </a:ext>
              </a:extLst>
            </p:cNvPr>
            <p:cNvSpPr/>
            <p:nvPr/>
          </p:nvSpPr>
          <p:spPr>
            <a:xfrm>
              <a:off x="7613968" y="3073308"/>
              <a:ext cx="138714" cy="55818"/>
            </a:xfrm>
            <a:custGeom>
              <a:avLst/>
              <a:gdLst/>
              <a:ahLst/>
              <a:cxnLst/>
              <a:rect l="l" t="t" r="r" b="b"/>
              <a:pathLst>
                <a:path w="2505" h="1008" extrusionOk="0">
                  <a:moveTo>
                    <a:pt x="1575" y="1"/>
                  </a:moveTo>
                  <a:cubicBezTo>
                    <a:pt x="1445" y="1"/>
                    <a:pt x="1315" y="14"/>
                    <a:pt x="1187" y="42"/>
                  </a:cubicBezTo>
                  <a:cubicBezTo>
                    <a:pt x="707" y="146"/>
                    <a:pt x="273" y="446"/>
                    <a:pt x="0" y="856"/>
                  </a:cubicBezTo>
                  <a:cubicBezTo>
                    <a:pt x="253" y="952"/>
                    <a:pt x="525" y="1008"/>
                    <a:pt x="805" y="1008"/>
                  </a:cubicBezTo>
                  <a:cubicBezTo>
                    <a:pt x="1491" y="1008"/>
                    <a:pt x="2095" y="677"/>
                    <a:pt x="2504" y="238"/>
                  </a:cubicBezTo>
                  <a:cubicBezTo>
                    <a:pt x="2220" y="83"/>
                    <a:pt x="1897" y="1"/>
                    <a:pt x="157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8" name="Google Shape;1891;p41">
              <a:extLst>
                <a:ext uri="{FF2B5EF4-FFF2-40B4-BE49-F238E27FC236}">
                  <a16:creationId xmlns:a16="http://schemas.microsoft.com/office/drawing/2014/main" id="{6B1B4FA7-6FDE-7B65-009A-F027651EAD01}"/>
                </a:ext>
              </a:extLst>
            </p:cNvPr>
            <p:cNvSpPr/>
            <p:nvPr/>
          </p:nvSpPr>
          <p:spPr>
            <a:xfrm>
              <a:off x="7558147" y="2989908"/>
              <a:ext cx="198409" cy="50336"/>
            </a:xfrm>
            <a:custGeom>
              <a:avLst/>
              <a:gdLst/>
              <a:ahLst/>
              <a:cxnLst/>
              <a:rect l="l" t="t" r="r" b="b"/>
              <a:pathLst>
                <a:path w="3583" h="909" extrusionOk="0">
                  <a:moveTo>
                    <a:pt x="3430" y="1"/>
                  </a:moveTo>
                  <a:cubicBezTo>
                    <a:pt x="3026" y="1"/>
                    <a:pt x="2458" y="115"/>
                    <a:pt x="1819" y="115"/>
                  </a:cubicBezTo>
                  <a:cubicBezTo>
                    <a:pt x="1177" y="115"/>
                    <a:pt x="585" y="1"/>
                    <a:pt x="158" y="1"/>
                  </a:cubicBezTo>
                  <a:cubicBezTo>
                    <a:pt x="102" y="1"/>
                    <a:pt x="50" y="3"/>
                    <a:pt x="0" y="7"/>
                  </a:cubicBezTo>
                  <a:cubicBezTo>
                    <a:pt x="0" y="7"/>
                    <a:pt x="255" y="909"/>
                    <a:pt x="1772" y="909"/>
                  </a:cubicBezTo>
                  <a:cubicBezTo>
                    <a:pt x="3288" y="909"/>
                    <a:pt x="3582" y="7"/>
                    <a:pt x="3582" y="7"/>
                  </a:cubicBezTo>
                  <a:cubicBezTo>
                    <a:pt x="3535" y="3"/>
                    <a:pt x="3484" y="1"/>
                    <a:pt x="343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9" name="Google Shape;1892;p41">
              <a:extLst>
                <a:ext uri="{FF2B5EF4-FFF2-40B4-BE49-F238E27FC236}">
                  <a16:creationId xmlns:a16="http://schemas.microsoft.com/office/drawing/2014/main" id="{4026983F-4611-CCC6-D7FF-D908E979FE25}"/>
                </a:ext>
              </a:extLst>
            </p:cNvPr>
            <p:cNvSpPr/>
            <p:nvPr/>
          </p:nvSpPr>
          <p:spPr>
            <a:xfrm>
              <a:off x="7628312" y="3137714"/>
              <a:ext cx="60802" cy="28186"/>
            </a:xfrm>
            <a:custGeom>
              <a:avLst/>
              <a:gdLst/>
              <a:ahLst/>
              <a:cxnLst/>
              <a:rect l="l" t="t" r="r" b="b"/>
              <a:pathLst>
                <a:path w="1098" h="509" extrusionOk="0">
                  <a:moveTo>
                    <a:pt x="74" y="1"/>
                  </a:moveTo>
                  <a:cubicBezTo>
                    <a:pt x="56" y="1"/>
                    <a:pt x="38" y="9"/>
                    <a:pt x="24" y="24"/>
                  </a:cubicBezTo>
                  <a:cubicBezTo>
                    <a:pt x="1" y="51"/>
                    <a:pt x="4" y="93"/>
                    <a:pt x="32" y="118"/>
                  </a:cubicBezTo>
                  <a:cubicBezTo>
                    <a:pt x="309" y="357"/>
                    <a:pt x="662" y="496"/>
                    <a:pt x="1027" y="509"/>
                  </a:cubicBezTo>
                  <a:lnTo>
                    <a:pt x="1030" y="509"/>
                  </a:lnTo>
                  <a:cubicBezTo>
                    <a:pt x="1066" y="509"/>
                    <a:pt x="1095" y="480"/>
                    <a:pt x="1096" y="445"/>
                  </a:cubicBezTo>
                  <a:cubicBezTo>
                    <a:pt x="1097" y="407"/>
                    <a:pt x="1069" y="377"/>
                    <a:pt x="1032" y="376"/>
                  </a:cubicBezTo>
                  <a:cubicBezTo>
                    <a:pt x="697" y="364"/>
                    <a:pt x="372" y="237"/>
                    <a:pt x="118" y="18"/>
                  </a:cubicBezTo>
                  <a:cubicBezTo>
                    <a:pt x="105" y="6"/>
                    <a:pt x="90" y="1"/>
                    <a:pt x="74"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0" name="Google Shape;1893;p41">
              <a:extLst>
                <a:ext uri="{FF2B5EF4-FFF2-40B4-BE49-F238E27FC236}">
                  <a16:creationId xmlns:a16="http://schemas.microsoft.com/office/drawing/2014/main" id="{5257B72C-30E0-3F31-1B79-F11E05049535}"/>
                </a:ext>
              </a:extLst>
            </p:cNvPr>
            <p:cNvSpPr/>
            <p:nvPr/>
          </p:nvSpPr>
          <p:spPr>
            <a:xfrm>
              <a:off x="7304955" y="2587027"/>
              <a:ext cx="187057" cy="83339"/>
            </a:xfrm>
            <a:custGeom>
              <a:avLst/>
              <a:gdLst/>
              <a:ahLst/>
              <a:cxnLst/>
              <a:rect l="l" t="t" r="r" b="b"/>
              <a:pathLst>
                <a:path w="3378" h="1505" extrusionOk="0">
                  <a:moveTo>
                    <a:pt x="2429" y="0"/>
                  </a:moveTo>
                  <a:cubicBezTo>
                    <a:pt x="2366" y="0"/>
                    <a:pt x="2302" y="5"/>
                    <a:pt x="2236" y="15"/>
                  </a:cubicBezTo>
                  <a:cubicBezTo>
                    <a:pt x="1510" y="128"/>
                    <a:pt x="0" y="991"/>
                    <a:pt x="138" y="1469"/>
                  </a:cubicBezTo>
                  <a:cubicBezTo>
                    <a:pt x="145" y="1494"/>
                    <a:pt x="186" y="1505"/>
                    <a:pt x="251" y="1505"/>
                  </a:cubicBezTo>
                  <a:cubicBezTo>
                    <a:pt x="619" y="1505"/>
                    <a:pt x="1779" y="1159"/>
                    <a:pt x="2350" y="1043"/>
                  </a:cubicBezTo>
                  <a:cubicBezTo>
                    <a:pt x="2856" y="939"/>
                    <a:pt x="3377" y="913"/>
                    <a:pt x="3355" y="598"/>
                  </a:cubicBezTo>
                  <a:cubicBezTo>
                    <a:pt x="3336" y="318"/>
                    <a:pt x="2942" y="0"/>
                    <a:pt x="2429" y="0"/>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1" name="Google Shape;1894;p41">
              <a:extLst>
                <a:ext uri="{FF2B5EF4-FFF2-40B4-BE49-F238E27FC236}">
                  <a16:creationId xmlns:a16="http://schemas.microsoft.com/office/drawing/2014/main" id="{6C9312D2-AA6A-7263-32C4-51300B3AD55F}"/>
                </a:ext>
              </a:extLst>
            </p:cNvPr>
            <p:cNvSpPr/>
            <p:nvPr/>
          </p:nvSpPr>
          <p:spPr>
            <a:xfrm>
              <a:off x="7820476" y="2579661"/>
              <a:ext cx="187057" cy="83395"/>
            </a:xfrm>
            <a:custGeom>
              <a:avLst/>
              <a:gdLst/>
              <a:ahLst/>
              <a:cxnLst/>
              <a:rect l="l" t="t" r="r" b="b"/>
              <a:pathLst>
                <a:path w="3378" h="1506" extrusionOk="0">
                  <a:moveTo>
                    <a:pt x="949" y="1"/>
                  </a:moveTo>
                  <a:cubicBezTo>
                    <a:pt x="436" y="1"/>
                    <a:pt x="43" y="318"/>
                    <a:pt x="24" y="599"/>
                  </a:cubicBezTo>
                  <a:cubicBezTo>
                    <a:pt x="0" y="913"/>
                    <a:pt x="521" y="939"/>
                    <a:pt x="1028" y="1042"/>
                  </a:cubicBezTo>
                  <a:lnTo>
                    <a:pt x="1028" y="1043"/>
                  </a:lnTo>
                  <a:cubicBezTo>
                    <a:pt x="1599" y="1160"/>
                    <a:pt x="2759" y="1505"/>
                    <a:pt x="3127" y="1505"/>
                  </a:cubicBezTo>
                  <a:cubicBezTo>
                    <a:pt x="3192" y="1505"/>
                    <a:pt x="3232" y="1494"/>
                    <a:pt x="3239" y="1469"/>
                  </a:cubicBezTo>
                  <a:cubicBezTo>
                    <a:pt x="3377" y="991"/>
                    <a:pt x="1869" y="129"/>
                    <a:pt x="1143" y="16"/>
                  </a:cubicBezTo>
                  <a:cubicBezTo>
                    <a:pt x="1077" y="5"/>
                    <a:pt x="1012" y="1"/>
                    <a:pt x="949" y="1"/>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2" name="Google Shape;1895;p41">
              <a:extLst>
                <a:ext uri="{FF2B5EF4-FFF2-40B4-BE49-F238E27FC236}">
                  <a16:creationId xmlns:a16="http://schemas.microsoft.com/office/drawing/2014/main" id="{370D62C1-7F3E-5BDE-D837-464857B6D737}"/>
                </a:ext>
              </a:extLst>
            </p:cNvPr>
            <p:cNvSpPr/>
            <p:nvPr/>
          </p:nvSpPr>
          <p:spPr>
            <a:xfrm>
              <a:off x="7362770" y="1911571"/>
              <a:ext cx="542066" cy="408501"/>
            </a:xfrm>
            <a:custGeom>
              <a:avLst/>
              <a:gdLst/>
              <a:ahLst/>
              <a:cxnLst/>
              <a:rect l="l" t="t" r="r" b="b"/>
              <a:pathLst>
                <a:path w="9789" h="7377" extrusionOk="0">
                  <a:moveTo>
                    <a:pt x="5191" y="0"/>
                  </a:moveTo>
                  <a:cubicBezTo>
                    <a:pt x="4083" y="0"/>
                    <a:pt x="3128" y="659"/>
                    <a:pt x="2698" y="1606"/>
                  </a:cubicBezTo>
                  <a:cubicBezTo>
                    <a:pt x="2431" y="1428"/>
                    <a:pt x="2110" y="1323"/>
                    <a:pt x="1764" y="1323"/>
                  </a:cubicBezTo>
                  <a:cubicBezTo>
                    <a:pt x="1360" y="1323"/>
                    <a:pt x="992" y="1466"/>
                    <a:pt x="702" y="1702"/>
                  </a:cubicBezTo>
                  <a:cubicBezTo>
                    <a:pt x="329" y="2010"/>
                    <a:pt x="93" y="2475"/>
                    <a:pt x="93" y="2996"/>
                  </a:cubicBezTo>
                  <a:cubicBezTo>
                    <a:pt x="93" y="3440"/>
                    <a:pt x="266" y="3844"/>
                    <a:pt x="549" y="4142"/>
                  </a:cubicBezTo>
                  <a:cubicBezTo>
                    <a:pt x="210" y="4485"/>
                    <a:pt x="1" y="4957"/>
                    <a:pt x="1" y="5478"/>
                  </a:cubicBezTo>
                  <a:cubicBezTo>
                    <a:pt x="1" y="6527"/>
                    <a:pt x="851" y="7377"/>
                    <a:pt x="1901" y="7377"/>
                  </a:cubicBezTo>
                  <a:cubicBezTo>
                    <a:pt x="2490" y="7377"/>
                    <a:pt x="3018" y="7108"/>
                    <a:pt x="3365" y="6684"/>
                  </a:cubicBezTo>
                  <a:cubicBezTo>
                    <a:pt x="3522" y="6731"/>
                    <a:pt x="3689" y="6756"/>
                    <a:pt x="3859" y="6756"/>
                  </a:cubicBezTo>
                  <a:cubicBezTo>
                    <a:pt x="4549" y="6756"/>
                    <a:pt x="5148" y="6360"/>
                    <a:pt x="5438" y="5783"/>
                  </a:cubicBezTo>
                  <a:cubicBezTo>
                    <a:pt x="5732" y="6671"/>
                    <a:pt x="6569" y="7310"/>
                    <a:pt x="7556" y="7310"/>
                  </a:cubicBezTo>
                  <a:cubicBezTo>
                    <a:pt x="8790" y="7310"/>
                    <a:pt x="9789" y="6312"/>
                    <a:pt x="9789" y="5078"/>
                  </a:cubicBezTo>
                  <a:cubicBezTo>
                    <a:pt x="9789" y="4714"/>
                    <a:pt x="9703" y="4372"/>
                    <a:pt x="9547" y="4068"/>
                  </a:cubicBezTo>
                  <a:cubicBezTo>
                    <a:pt x="9686" y="3824"/>
                    <a:pt x="9767" y="3542"/>
                    <a:pt x="9767" y="3241"/>
                  </a:cubicBezTo>
                  <a:cubicBezTo>
                    <a:pt x="9767" y="2446"/>
                    <a:pt x="9212" y="1781"/>
                    <a:pt x="8469" y="1611"/>
                  </a:cubicBezTo>
                  <a:cubicBezTo>
                    <a:pt x="8348" y="1584"/>
                    <a:pt x="8224" y="1569"/>
                    <a:pt x="8095" y="1569"/>
                  </a:cubicBezTo>
                  <a:cubicBezTo>
                    <a:pt x="7956" y="1569"/>
                    <a:pt x="7820" y="1586"/>
                    <a:pt x="7690" y="1620"/>
                  </a:cubicBezTo>
                  <a:cubicBezTo>
                    <a:pt x="7261" y="665"/>
                    <a:pt x="6299" y="0"/>
                    <a:pt x="5191" y="0"/>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3" name="Google Shape;1896;p41">
              <a:extLst>
                <a:ext uri="{FF2B5EF4-FFF2-40B4-BE49-F238E27FC236}">
                  <a16:creationId xmlns:a16="http://schemas.microsoft.com/office/drawing/2014/main" id="{033818C6-FCC3-0424-7921-0BBABBCDA4BA}"/>
                </a:ext>
              </a:extLst>
            </p:cNvPr>
            <p:cNvSpPr/>
            <p:nvPr/>
          </p:nvSpPr>
          <p:spPr>
            <a:xfrm>
              <a:off x="7362770" y="2000842"/>
              <a:ext cx="542066" cy="319237"/>
            </a:xfrm>
            <a:custGeom>
              <a:avLst/>
              <a:gdLst/>
              <a:ahLst/>
              <a:cxnLst/>
              <a:rect l="l" t="t" r="r" b="b"/>
              <a:pathLst>
                <a:path w="9789" h="5765" extrusionOk="0">
                  <a:moveTo>
                    <a:pt x="8469" y="0"/>
                  </a:moveTo>
                  <a:lnTo>
                    <a:pt x="8469" y="0"/>
                  </a:lnTo>
                  <a:cubicBezTo>
                    <a:pt x="8476" y="57"/>
                    <a:pt x="8477" y="115"/>
                    <a:pt x="8474" y="173"/>
                  </a:cubicBezTo>
                  <a:cubicBezTo>
                    <a:pt x="8448" y="696"/>
                    <a:pt x="8066" y="1168"/>
                    <a:pt x="7572" y="1323"/>
                  </a:cubicBezTo>
                  <a:cubicBezTo>
                    <a:pt x="7535" y="1334"/>
                    <a:pt x="8325" y="2695"/>
                    <a:pt x="7127" y="3399"/>
                  </a:cubicBezTo>
                  <a:cubicBezTo>
                    <a:pt x="6827" y="3576"/>
                    <a:pt x="6497" y="3663"/>
                    <a:pt x="6167" y="3663"/>
                  </a:cubicBezTo>
                  <a:cubicBezTo>
                    <a:pt x="5971" y="3663"/>
                    <a:pt x="5774" y="3632"/>
                    <a:pt x="5584" y="3572"/>
                  </a:cubicBezTo>
                  <a:cubicBezTo>
                    <a:pt x="5332" y="3493"/>
                    <a:pt x="5106" y="3346"/>
                    <a:pt x="4886" y="3199"/>
                  </a:cubicBezTo>
                  <a:cubicBezTo>
                    <a:pt x="4173" y="2723"/>
                    <a:pt x="3998" y="2109"/>
                    <a:pt x="3964" y="2109"/>
                  </a:cubicBezTo>
                  <a:cubicBezTo>
                    <a:pt x="3963" y="2109"/>
                    <a:pt x="3963" y="2109"/>
                    <a:pt x="3962" y="2110"/>
                  </a:cubicBezTo>
                  <a:cubicBezTo>
                    <a:pt x="3593" y="2445"/>
                    <a:pt x="3100" y="2616"/>
                    <a:pt x="2605" y="2616"/>
                  </a:cubicBezTo>
                  <a:cubicBezTo>
                    <a:pt x="2382" y="2616"/>
                    <a:pt x="2158" y="2581"/>
                    <a:pt x="1946" y="2511"/>
                  </a:cubicBezTo>
                  <a:cubicBezTo>
                    <a:pt x="1268" y="2285"/>
                    <a:pt x="799" y="1678"/>
                    <a:pt x="670" y="986"/>
                  </a:cubicBezTo>
                  <a:cubicBezTo>
                    <a:pt x="614" y="690"/>
                    <a:pt x="623" y="381"/>
                    <a:pt x="702" y="90"/>
                  </a:cubicBezTo>
                  <a:lnTo>
                    <a:pt x="702" y="90"/>
                  </a:lnTo>
                  <a:cubicBezTo>
                    <a:pt x="329" y="398"/>
                    <a:pt x="93" y="863"/>
                    <a:pt x="93" y="1384"/>
                  </a:cubicBezTo>
                  <a:cubicBezTo>
                    <a:pt x="93" y="1828"/>
                    <a:pt x="266" y="2232"/>
                    <a:pt x="549" y="2530"/>
                  </a:cubicBezTo>
                  <a:cubicBezTo>
                    <a:pt x="210" y="2873"/>
                    <a:pt x="1" y="3345"/>
                    <a:pt x="1" y="3866"/>
                  </a:cubicBezTo>
                  <a:cubicBezTo>
                    <a:pt x="1" y="4915"/>
                    <a:pt x="851" y="5765"/>
                    <a:pt x="1901" y="5765"/>
                  </a:cubicBezTo>
                  <a:cubicBezTo>
                    <a:pt x="2490" y="5765"/>
                    <a:pt x="3018" y="5496"/>
                    <a:pt x="3365" y="5072"/>
                  </a:cubicBezTo>
                  <a:cubicBezTo>
                    <a:pt x="3522" y="5119"/>
                    <a:pt x="3689" y="5144"/>
                    <a:pt x="3859" y="5144"/>
                  </a:cubicBezTo>
                  <a:cubicBezTo>
                    <a:pt x="4549" y="5144"/>
                    <a:pt x="5148" y="4748"/>
                    <a:pt x="5438" y="4171"/>
                  </a:cubicBezTo>
                  <a:cubicBezTo>
                    <a:pt x="5732" y="5059"/>
                    <a:pt x="6569" y="5698"/>
                    <a:pt x="7556" y="5698"/>
                  </a:cubicBezTo>
                  <a:cubicBezTo>
                    <a:pt x="8790" y="5698"/>
                    <a:pt x="9788" y="4700"/>
                    <a:pt x="9789" y="3466"/>
                  </a:cubicBezTo>
                  <a:lnTo>
                    <a:pt x="9789" y="3466"/>
                  </a:lnTo>
                  <a:cubicBezTo>
                    <a:pt x="9789" y="3467"/>
                    <a:pt x="9789" y="3467"/>
                    <a:pt x="9789" y="3467"/>
                  </a:cubicBezTo>
                  <a:lnTo>
                    <a:pt x="9789" y="3466"/>
                  </a:lnTo>
                  <a:cubicBezTo>
                    <a:pt x="9789" y="3466"/>
                    <a:pt x="9789" y="3466"/>
                    <a:pt x="9789" y="3466"/>
                  </a:cubicBezTo>
                  <a:lnTo>
                    <a:pt x="9789" y="3466"/>
                  </a:lnTo>
                  <a:cubicBezTo>
                    <a:pt x="9789" y="3103"/>
                    <a:pt x="9702" y="2760"/>
                    <a:pt x="9547" y="2456"/>
                  </a:cubicBezTo>
                  <a:cubicBezTo>
                    <a:pt x="9686" y="2212"/>
                    <a:pt x="9765" y="1930"/>
                    <a:pt x="9765" y="1629"/>
                  </a:cubicBezTo>
                  <a:cubicBezTo>
                    <a:pt x="9765" y="834"/>
                    <a:pt x="9212" y="169"/>
                    <a:pt x="8469"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4" name="Google Shape;1897;p41">
              <a:extLst>
                <a:ext uri="{FF2B5EF4-FFF2-40B4-BE49-F238E27FC236}">
                  <a16:creationId xmlns:a16="http://schemas.microsoft.com/office/drawing/2014/main" id="{86C6C385-E68E-3D73-587A-1391E1931C24}"/>
                </a:ext>
              </a:extLst>
            </p:cNvPr>
            <p:cNvSpPr/>
            <p:nvPr/>
          </p:nvSpPr>
          <p:spPr>
            <a:xfrm>
              <a:off x="7216348" y="2388327"/>
              <a:ext cx="882345" cy="221666"/>
            </a:xfrm>
            <a:custGeom>
              <a:avLst/>
              <a:gdLst/>
              <a:ahLst/>
              <a:cxnLst/>
              <a:rect l="l" t="t" r="r" b="b"/>
              <a:pathLst>
                <a:path w="15934" h="4003" extrusionOk="0">
                  <a:moveTo>
                    <a:pt x="7967" y="0"/>
                  </a:moveTo>
                  <a:cubicBezTo>
                    <a:pt x="5903" y="3591"/>
                    <a:pt x="0" y="3998"/>
                    <a:pt x="0" y="3998"/>
                  </a:cubicBezTo>
                  <a:cubicBezTo>
                    <a:pt x="0" y="3998"/>
                    <a:pt x="93" y="4002"/>
                    <a:pt x="259" y="4002"/>
                  </a:cubicBezTo>
                  <a:cubicBezTo>
                    <a:pt x="1419" y="4002"/>
                    <a:pt x="6162" y="3805"/>
                    <a:pt x="7967" y="664"/>
                  </a:cubicBezTo>
                  <a:cubicBezTo>
                    <a:pt x="9771" y="3805"/>
                    <a:pt x="14514" y="4002"/>
                    <a:pt x="15674" y="4002"/>
                  </a:cubicBezTo>
                  <a:cubicBezTo>
                    <a:pt x="15840" y="4002"/>
                    <a:pt x="15933" y="3998"/>
                    <a:pt x="15933" y="3998"/>
                  </a:cubicBezTo>
                  <a:cubicBezTo>
                    <a:pt x="15933" y="3998"/>
                    <a:pt x="10030" y="3591"/>
                    <a:pt x="796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5" name="Google Shape;1898;p41">
              <a:extLst>
                <a:ext uri="{FF2B5EF4-FFF2-40B4-BE49-F238E27FC236}">
                  <a16:creationId xmlns:a16="http://schemas.microsoft.com/office/drawing/2014/main" id="{F801E417-173A-4EC6-4A11-8544C80377B2}"/>
                </a:ext>
              </a:extLst>
            </p:cNvPr>
            <p:cNvSpPr/>
            <p:nvPr/>
          </p:nvSpPr>
          <p:spPr>
            <a:xfrm>
              <a:off x="7204110" y="2228172"/>
              <a:ext cx="906876" cy="381589"/>
            </a:xfrm>
            <a:custGeom>
              <a:avLst/>
              <a:gdLst/>
              <a:ahLst/>
              <a:cxnLst/>
              <a:rect l="l" t="t" r="r" b="b"/>
              <a:pathLst>
                <a:path w="16377" h="6891" extrusionOk="0">
                  <a:moveTo>
                    <a:pt x="8052" y="1"/>
                  </a:moveTo>
                  <a:lnTo>
                    <a:pt x="8052" y="6"/>
                  </a:lnTo>
                  <a:cubicBezTo>
                    <a:pt x="7962" y="9"/>
                    <a:pt x="7874" y="13"/>
                    <a:pt x="7784" y="19"/>
                  </a:cubicBezTo>
                  <a:cubicBezTo>
                    <a:pt x="7366" y="43"/>
                    <a:pt x="6954" y="97"/>
                    <a:pt x="6553" y="180"/>
                  </a:cubicBezTo>
                  <a:cubicBezTo>
                    <a:pt x="6367" y="218"/>
                    <a:pt x="6187" y="262"/>
                    <a:pt x="6006" y="311"/>
                  </a:cubicBezTo>
                  <a:cubicBezTo>
                    <a:pt x="5649" y="407"/>
                    <a:pt x="5300" y="527"/>
                    <a:pt x="4966" y="667"/>
                  </a:cubicBezTo>
                  <a:cubicBezTo>
                    <a:pt x="4802" y="735"/>
                    <a:pt x="4641" y="808"/>
                    <a:pt x="4484" y="884"/>
                  </a:cubicBezTo>
                  <a:cubicBezTo>
                    <a:pt x="3654" y="1291"/>
                    <a:pt x="2903" y="1826"/>
                    <a:pt x="2260" y="2461"/>
                  </a:cubicBezTo>
                  <a:cubicBezTo>
                    <a:pt x="1676" y="3040"/>
                    <a:pt x="1181" y="3703"/>
                    <a:pt x="795" y="4427"/>
                  </a:cubicBezTo>
                  <a:cubicBezTo>
                    <a:pt x="560" y="4868"/>
                    <a:pt x="367" y="5334"/>
                    <a:pt x="219" y="5816"/>
                  </a:cubicBezTo>
                  <a:cubicBezTo>
                    <a:pt x="202" y="5870"/>
                    <a:pt x="186" y="5926"/>
                    <a:pt x="172" y="5982"/>
                  </a:cubicBezTo>
                  <a:cubicBezTo>
                    <a:pt x="103" y="6225"/>
                    <a:pt x="45" y="6472"/>
                    <a:pt x="0" y="6722"/>
                  </a:cubicBezTo>
                  <a:cubicBezTo>
                    <a:pt x="43" y="6750"/>
                    <a:pt x="87" y="6782"/>
                    <a:pt x="126" y="6813"/>
                  </a:cubicBezTo>
                  <a:cubicBezTo>
                    <a:pt x="181" y="6854"/>
                    <a:pt x="222" y="6890"/>
                    <a:pt x="222" y="6890"/>
                  </a:cubicBezTo>
                  <a:cubicBezTo>
                    <a:pt x="222" y="6890"/>
                    <a:pt x="6124" y="6483"/>
                    <a:pt x="8188" y="2892"/>
                  </a:cubicBezTo>
                  <a:cubicBezTo>
                    <a:pt x="10251" y="6483"/>
                    <a:pt x="16154" y="6890"/>
                    <a:pt x="16154" y="6890"/>
                  </a:cubicBezTo>
                  <a:cubicBezTo>
                    <a:pt x="16154" y="6890"/>
                    <a:pt x="16196" y="6854"/>
                    <a:pt x="16250" y="6813"/>
                  </a:cubicBezTo>
                  <a:cubicBezTo>
                    <a:pt x="16289" y="6782"/>
                    <a:pt x="16333" y="6748"/>
                    <a:pt x="16376" y="6722"/>
                  </a:cubicBezTo>
                  <a:cubicBezTo>
                    <a:pt x="16322" y="6415"/>
                    <a:pt x="16248" y="6112"/>
                    <a:pt x="16157" y="5816"/>
                  </a:cubicBezTo>
                  <a:cubicBezTo>
                    <a:pt x="16154" y="5808"/>
                    <a:pt x="16151" y="5799"/>
                    <a:pt x="16149" y="5791"/>
                  </a:cubicBezTo>
                  <a:cubicBezTo>
                    <a:pt x="16003" y="5317"/>
                    <a:pt x="15812" y="4860"/>
                    <a:pt x="15581" y="4427"/>
                  </a:cubicBezTo>
                  <a:cubicBezTo>
                    <a:pt x="15540" y="4347"/>
                    <a:pt x="15494" y="4265"/>
                    <a:pt x="15447" y="4187"/>
                  </a:cubicBezTo>
                  <a:cubicBezTo>
                    <a:pt x="14634" y="2774"/>
                    <a:pt x="13394" y="1621"/>
                    <a:pt x="11893" y="884"/>
                  </a:cubicBezTo>
                  <a:cubicBezTo>
                    <a:pt x="11735" y="806"/>
                    <a:pt x="11574" y="735"/>
                    <a:pt x="11411" y="667"/>
                  </a:cubicBezTo>
                  <a:cubicBezTo>
                    <a:pt x="11077" y="527"/>
                    <a:pt x="10727" y="407"/>
                    <a:pt x="10370" y="310"/>
                  </a:cubicBezTo>
                  <a:cubicBezTo>
                    <a:pt x="10191" y="261"/>
                    <a:pt x="10009" y="218"/>
                    <a:pt x="9823" y="180"/>
                  </a:cubicBezTo>
                  <a:cubicBezTo>
                    <a:pt x="9740" y="163"/>
                    <a:pt x="9659" y="148"/>
                    <a:pt x="9573" y="133"/>
                  </a:cubicBezTo>
                  <a:cubicBezTo>
                    <a:pt x="9331" y="91"/>
                    <a:pt x="9086" y="58"/>
                    <a:pt x="8838" y="36"/>
                  </a:cubicBezTo>
                  <a:cubicBezTo>
                    <a:pt x="8669" y="22"/>
                    <a:pt x="8497" y="11"/>
                    <a:pt x="8325" y="6"/>
                  </a:cubicBezTo>
                  <a:lnTo>
                    <a:pt x="8325" y="1"/>
                  </a:lnTo>
                  <a:lnTo>
                    <a:pt x="8278" y="1"/>
                  </a:lnTo>
                  <a:cubicBezTo>
                    <a:pt x="8248" y="1"/>
                    <a:pt x="8217" y="1"/>
                    <a:pt x="8188" y="2"/>
                  </a:cubicBezTo>
                  <a:cubicBezTo>
                    <a:pt x="8143" y="1"/>
                    <a:pt x="8097" y="1"/>
                    <a:pt x="8052" y="1"/>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6" name="Google Shape;1899;p41">
              <a:extLst>
                <a:ext uri="{FF2B5EF4-FFF2-40B4-BE49-F238E27FC236}">
                  <a16:creationId xmlns:a16="http://schemas.microsoft.com/office/drawing/2014/main" id="{077045EF-86A1-7F87-193D-8CCAC50F24F9}"/>
                </a:ext>
              </a:extLst>
            </p:cNvPr>
            <p:cNvSpPr/>
            <p:nvPr/>
          </p:nvSpPr>
          <p:spPr>
            <a:xfrm>
              <a:off x="7693492" y="2230165"/>
              <a:ext cx="404902" cy="322283"/>
            </a:xfrm>
            <a:custGeom>
              <a:avLst/>
              <a:gdLst/>
              <a:ahLst/>
              <a:cxnLst/>
              <a:rect l="l" t="t" r="r" b="b"/>
              <a:pathLst>
                <a:path w="7312" h="5820" extrusionOk="0">
                  <a:moveTo>
                    <a:pt x="1" y="0"/>
                  </a:moveTo>
                  <a:lnTo>
                    <a:pt x="1" y="0"/>
                  </a:lnTo>
                  <a:cubicBezTo>
                    <a:pt x="133" y="1361"/>
                    <a:pt x="710" y="2672"/>
                    <a:pt x="1613" y="3699"/>
                  </a:cubicBezTo>
                  <a:cubicBezTo>
                    <a:pt x="2722" y="4958"/>
                    <a:pt x="4314" y="5697"/>
                    <a:pt x="5982" y="5806"/>
                  </a:cubicBezTo>
                  <a:cubicBezTo>
                    <a:pt x="6123" y="5815"/>
                    <a:pt x="6265" y="5820"/>
                    <a:pt x="6407" y="5820"/>
                  </a:cubicBezTo>
                  <a:cubicBezTo>
                    <a:pt x="6709" y="5820"/>
                    <a:pt x="7012" y="5799"/>
                    <a:pt x="7312" y="5755"/>
                  </a:cubicBezTo>
                  <a:cubicBezTo>
                    <a:pt x="7166" y="5281"/>
                    <a:pt x="6975" y="4824"/>
                    <a:pt x="6744" y="4391"/>
                  </a:cubicBezTo>
                  <a:cubicBezTo>
                    <a:pt x="6703" y="4311"/>
                    <a:pt x="6657" y="4229"/>
                    <a:pt x="6610" y="4151"/>
                  </a:cubicBezTo>
                  <a:cubicBezTo>
                    <a:pt x="6368" y="4143"/>
                    <a:pt x="6126" y="4098"/>
                    <a:pt x="5899" y="4032"/>
                  </a:cubicBezTo>
                  <a:cubicBezTo>
                    <a:pt x="5260" y="3846"/>
                    <a:pt x="4647" y="3532"/>
                    <a:pt x="4075" y="3195"/>
                  </a:cubicBezTo>
                  <a:cubicBezTo>
                    <a:pt x="2992" y="2554"/>
                    <a:pt x="2020" y="1718"/>
                    <a:pt x="1224" y="743"/>
                  </a:cubicBezTo>
                  <a:cubicBezTo>
                    <a:pt x="1053" y="535"/>
                    <a:pt x="890" y="318"/>
                    <a:pt x="736" y="97"/>
                  </a:cubicBezTo>
                  <a:cubicBezTo>
                    <a:pt x="494" y="55"/>
                    <a:pt x="249" y="23"/>
                    <a:pt x="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7" name="Google Shape;1900;p41">
              <a:extLst>
                <a:ext uri="{FF2B5EF4-FFF2-40B4-BE49-F238E27FC236}">
                  <a16:creationId xmlns:a16="http://schemas.microsoft.com/office/drawing/2014/main" id="{1C8199F5-5423-864E-08D4-03AAFA99D299}"/>
                </a:ext>
              </a:extLst>
            </p:cNvPr>
            <p:cNvSpPr/>
            <p:nvPr/>
          </p:nvSpPr>
          <p:spPr>
            <a:xfrm>
              <a:off x="7213579" y="2228172"/>
              <a:ext cx="448925" cy="331364"/>
            </a:xfrm>
            <a:custGeom>
              <a:avLst/>
              <a:gdLst/>
              <a:ahLst/>
              <a:cxnLst/>
              <a:rect l="l" t="t" r="r" b="b"/>
              <a:pathLst>
                <a:path w="8107" h="5984" extrusionOk="0">
                  <a:moveTo>
                    <a:pt x="7881" y="1"/>
                  </a:moveTo>
                  <a:lnTo>
                    <a:pt x="7881" y="6"/>
                  </a:lnTo>
                  <a:cubicBezTo>
                    <a:pt x="7791" y="9"/>
                    <a:pt x="7703" y="13"/>
                    <a:pt x="7613" y="19"/>
                  </a:cubicBezTo>
                  <a:cubicBezTo>
                    <a:pt x="6824" y="685"/>
                    <a:pt x="5931" y="1232"/>
                    <a:pt x="4983" y="1644"/>
                  </a:cubicBezTo>
                  <a:cubicBezTo>
                    <a:pt x="4061" y="2045"/>
                    <a:pt x="3084" y="2322"/>
                    <a:pt x="2089" y="2461"/>
                  </a:cubicBezTo>
                  <a:cubicBezTo>
                    <a:pt x="1505" y="3040"/>
                    <a:pt x="1010" y="3703"/>
                    <a:pt x="624" y="4427"/>
                  </a:cubicBezTo>
                  <a:cubicBezTo>
                    <a:pt x="389" y="4868"/>
                    <a:pt x="196" y="5334"/>
                    <a:pt x="48" y="5816"/>
                  </a:cubicBezTo>
                  <a:cubicBezTo>
                    <a:pt x="31" y="5870"/>
                    <a:pt x="15" y="5926"/>
                    <a:pt x="1" y="5982"/>
                  </a:cubicBezTo>
                  <a:cubicBezTo>
                    <a:pt x="41" y="5983"/>
                    <a:pt x="82" y="5984"/>
                    <a:pt x="123" y="5984"/>
                  </a:cubicBezTo>
                  <a:cubicBezTo>
                    <a:pt x="1344" y="5984"/>
                    <a:pt x="2570" y="5535"/>
                    <a:pt x="3619" y="4933"/>
                  </a:cubicBezTo>
                  <a:cubicBezTo>
                    <a:pt x="4958" y="4168"/>
                    <a:pt x="6129" y="3106"/>
                    <a:pt x="7030" y="1857"/>
                  </a:cubicBezTo>
                  <a:cubicBezTo>
                    <a:pt x="7450" y="1275"/>
                    <a:pt x="7812" y="653"/>
                    <a:pt x="8107" y="2"/>
                  </a:cubicBezTo>
                  <a:lnTo>
                    <a:pt x="8107" y="1"/>
                  </a:lnTo>
                  <a:cubicBezTo>
                    <a:pt x="8077" y="1"/>
                    <a:pt x="8046" y="1"/>
                    <a:pt x="8017" y="2"/>
                  </a:cubicBezTo>
                  <a:cubicBezTo>
                    <a:pt x="7972" y="1"/>
                    <a:pt x="7926" y="1"/>
                    <a:pt x="7881"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8" name="Google Shape;1901;p41">
              <a:extLst>
                <a:ext uri="{FF2B5EF4-FFF2-40B4-BE49-F238E27FC236}">
                  <a16:creationId xmlns:a16="http://schemas.microsoft.com/office/drawing/2014/main" id="{D88CDBE7-69DF-FD38-95EC-2F5B347482A8}"/>
                </a:ext>
              </a:extLst>
            </p:cNvPr>
            <p:cNvSpPr/>
            <p:nvPr/>
          </p:nvSpPr>
          <p:spPr>
            <a:xfrm>
              <a:off x="6945214" y="3296596"/>
              <a:ext cx="482316" cy="506072"/>
            </a:xfrm>
            <a:custGeom>
              <a:avLst/>
              <a:gdLst/>
              <a:ahLst/>
              <a:cxnLst/>
              <a:rect l="l" t="t" r="r" b="b"/>
              <a:pathLst>
                <a:path w="8710" h="9139" extrusionOk="0">
                  <a:moveTo>
                    <a:pt x="5734" y="1"/>
                  </a:moveTo>
                  <a:lnTo>
                    <a:pt x="5094" y="741"/>
                  </a:lnTo>
                  <a:cubicBezTo>
                    <a:pt x="5094" y="741"/>
                    <a:pt x="4935" y="589"/>
                    <a:pt x="4624" y="589"/>
                  </a:cubicBezTo>
                  <a:cubicBezTo>
                    <a:pt x="4419" y="589"/>
                    <a:pt x="4148" y="655"/>
                    <a:pt x="3813" y="876"/>
                  </a:cubicBezTo>
                  <a:cubicBezTo>
                    <a:pt x="3239" y="1254"/>
                    <a:pt x="1248" y="2371"/>
                    <a:pt x="381" y="4218"/>
                  </a:cubicBezTo>
                  <a:cubicBezTo>
                    <a:pt x="270" y="4455"/>
                    <a:pt x="177" y="4703"/>
                    <a:pt x="109" y="4964"/>
                  </a:cubicBezTo>
                  <a:cubicBezTo>
                    <a:pt x="109" y="4964"/>
                    <a:pt x="107" y="4965"/>
                    <a:pt x="109" y="4966"/>
                  </a:cubicBezTo>
                  <a:cubicBezTo>
                    <a:pt x="80" y="5231"/>
                    <a:pt x="57" y="5498"/>
                    <a:pt x="40" y="5761"/>
                  </a:cubicBezTo>
                  <a:cubicBezTo>
                    <a:pt x="1" y="6337"/>
                    <a:pt x="45" y="6826"/>
                    <a:pt x="154" y="7241"/>
                  </a:cubicBezTo>
                  <a:cubicBezTo>
                    <a:pt x="154" y="7243"/>
                    <a:pt x="155" y="7247"/>
                    <a:pt x="157" y="7251"/>
                  </a:cubicBezTo>
                  <a:cubicBezTo>
                    <a:pt x="159" y="7261"/>
                    <a:pt x="162" y="7272"/>
                    <a:pt x="166" y="7282"/>
                  </a:cubicBezTo>
                  <a:cubicBezTo>
                    <a:pt x="541" y="8627"/>
                    <a:pt x="1625" y="9138"/>
                    <a:pt x="2851" y="9138"/>
                  </a:cubicBezTo>
                  <a:cubicBezTo>
                    <a:pt x="4564" y="9138"/>
                    <a:pt x="6552" y="8139"/>
                    <a:pt x="7263" y="7021"/>
                  </a:cubicBezTo>
                  <a:cubicBezTo>
                    <a:pt x="8132" y="5655"/>
                    <a:pt x="8528" y="4963"/>
                    <a:pt x="8634" y="4351"/>
                  </a:cubicBezTo>
                  <a:cubicBezTo>
                    <a:pt x="8695" y="3990"/>
                    <a:pt x="8656" y="3659"/>
                    <a:pt x="8551" y="3234"/>
                  </a:cubicBezTo>
                  <a:cubicBezTo>
                    <a:pt x="8551" y="3234"/>
                    <a:pt x="8411" y="2892"/>
                    <a:pt x="8316" y="2819"/>
                  </a:cubicBezTo>
                  <a:lnTo>
                    <a:pt x="8710" y="1956"/>
                  </a:lnTo>
                  <a:cubicBezTo>
                    <a:pt x="8710" y="1956"/>
                    <a:pt x="8638" y="1875"/>
                    <a:pt x="8513" y="1748"/>
                  </a:cubicBezTo>
                  <a:cubicBezTo>
                    <a:pt x="8074" y="1299"/>
                    <a:pt x="6973" y="257"/>
                    <a:pt x="5999" y="39"/>
                  </a:cubicBezTo>
                  <a:cubicBezTo>
                    <a:pt x="5909" y="18"/>
                    <a:pt x="5821" y="6"/>
                    <a:pt x="5734"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9" name="Google Shape;1902;p41">
              <a:extLst>
                <a:ext uri="{FF2B5EF4-FFF2-40B4-BE49-F238E27FC236}">
                  <a16:creationId xmlns:a16="http://schemas.microsoft.com/office/drawing/2014/main" id="{4A8654A5-6102-2AA3-2D00-CFFD98BC3990}"/>
                </a:ext>
              </a:extLst>
            </p:cNvPr>
            <p:cNvSpPr/>
            <p:nvPr/>
          </p:nvSpPr>
          <p:spPr>
            <a:xfrm>
              <a:off x="7190708" y="3030058"/>
              <a:ext cx="87991" cy="167066"/>
            </a:xfrm>
            <a:custGeom>
              <a:avLst/>
              <a:gdLst/>
              <a:ahLst/>
              <a:cxnLst/>
              <a:rect l="l" t="t" r="r" b="b"/>
              <a:pathLst>
                <a:path w="1589" h="3017" extrusionOk="0">
                  <a:moveTo>
                    <a:pt x="472" y="0"/>
                  </a:moveTo>
                  <a:cubicBezTo>
                    <a:pt x="362" y="0"/>
                    <a:pt x="262" y="167"/>
                    <a:pt x="212" y="260"/>
                  </a:cubicBezTo>
                  <a:cubicBezTo>
                    <a:pt x="116" y="445"/>
                    <a:pt x="59" y="650"/>
                    <a:pt x="41" y="856"/>
                  </a:cubicBezTo>
                  <a:cubicBezTo>
                    <a:pt x="1" y="1285"/>
                    <a:pt x="119" y="1715"/>
                    <a:pt x="355" y="2072"/>
                  </a:cubicBezTo>
                  <a:cubicBezTo>
                    <a:pt x="619" y="2473"/>
                    <a:pt x="1009" y="2779"/>
                    <a:pt x="1437" y="2988"/>
                  </a:cubicBezTo>
                  <a:cubicBezTo>
                    <a:pt x="1445" y="2993"/>
                    <a:pt x="1453" y="2994"/>
                    <a:pt x="1462" y="2996"/>
                  </a:cubicBezTo>
                  <a:cubicBezTo>
                    <a:pt x="1468" y="2999"/>
                    <a:pt x="1474" y="3003"/>
                    <a:pt x="1480" y="3007"/>
                  </a:cubicBezTo>
                  <a:cubicBezTo>
                    <a:pt x="1491" y="3014"/>
                    <a:pt x="1502" y="3016"/>
                    <a:pt x="1512" y="3016"/>
                  </a:cubicBezTo>
                  <a:cubicBezTo>
                    <a:pt x="1558" y="3016"/>
                    <a:pt x="1589" y="2958"/>
                    <a:pt x="1567" y="2914"/>
                  </a:cubicBezTo>
                  <a:cubicBezTo>
                    <a:pt x="1344" y="2445"/>
                    <a:pt x="1149" y="1960"/>
                    <a:pt x="988" y="1467"/>
                  </a:cubicBezTo>
                  <a:cubicBezTo>
                    <a:pt x="909" y="1221"/>
                    <a:pt x="835" y="975"/>
                    <a:pt x="771" y="724"/>
                  </a:cubicBezTo>
                  <a:cubicBezTo>
                    <a:pt x="741" y="604"/>
                    <a:pt x="711" y="484"/>
                    <a:pt x="685" y="363"/>
                  </a:cubicBezTo>
                  <a:cubicBezTo>
                    <a:pt x="663" y="265"/>
                    <a:pt x="653" y="149"/>
                    <a:pt x="585" y="65"/>
                  </a:cubicBezTo>
                  <a:cubicBezTo>
                    <a:pt x="547" y="19"/>
                    <a:pt x="509" y="0"/>
                    <a:pt x="472"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0" name="Google Shape;1903;p41">
              <a:extLst>
                <a:ext uri="{FF2B5EF4-FFF2-40B4-BE49-F238E27FC236}">
                  <a16:creationId xmlns:a16="http://schemas.microsoft.com/office/drawing/2014/main" id="{41D744C8-29D9-F9C0-A51C-38DF7C588D0D}"/>
                </a:ext>
              </a:extLst>
            </p:cNvPr>
            <p:cNvSpPr/>
            <p:nvPr/>
          </p:nvSpPr>
          <p:spPr>
            <a:xfrm>
              <a:off x="7209703" y="2941285"/>
              <a:ext cx="267461" cy="452081"/>
            </a:xfrm>
            <a:custGeom>
              <a:avLst/>
              <a:gdLst/>
              <a:ahLst/>
              <a:cxnLst/>
              <a:rect l="l" t="t" r="r" b="b"/>
              <a:pathLst>
                <a:path w="4830" h="8164" extrusionOk="0">
                  <a:moveTo>
                    <a:pt x="1211" y="0"/>
                  </a:moveTo>
                  <a:cubicBezTo>
                    <a:pt x="1207" y="0"/>
                    <a:pt x="1203" y="1"/>
                    <a:pt x="1200" y="1"/>
                  </a:cubicBezTo>
                  <a:cubicBezTo>
                    <a:pt x="993" y="6"/>
                    <a:pt x="832" y="185"/>
                    <a:pt x="745" y="373"/>
                  </a:cubicBezTo>
                  <a:cubicBezTo>
                    <a:pt x="680" y="514"/>
                    <a:pt x="645" y="662"/>
                    <a:pt x="628" y="815"/>
                  </a:cubicBezTo>
                  <a:cubicBezTo>
                    <a:pt x="616" y="814"/>
                    <a:pt x="604" y="813"/>
                    <a:pt x="592" y="813"/>
                  </a:cubicBezTo>
                  <a:cubicBezTo>
                    <a:pt x="390" y="813"/>
                    <a:pt x="202" y="964"/>
                    <a:pt x="108" y="1148"/>
                  </a:cubicBezTo>
                  <a:cubicBezTo>
                    <a:pt x="97" y="1171"/>
                    <a:pt x="86" y="1196"/>
                    <a:pt x="79" y="1219"/>
                  </a:cubicBezTo>
                  <a:lnTo>
                    <a:pt x="77" y="1219"/>
                  </a:lnTo>
                  <a:cubicBezTo>
                    <a:pt x="6" y="1403"/>
                    <a:pt x="1" y="1610"/>
                    <a:pt x="8" y="1810"/>
                  </a:cubicBezTo>
                  <a:cubicBezTo>
                    <a:pt x="60" y="3062"/>
                    <a:pt x="855" y="4801"/>
                    <a:pt x="1789" y="5694"/>
                  </a:cubicBezTo>
                  <a:lnTo>
                    <a:pt x="1223" y="6455"/>
                  </a:lnTo>
                  <a:cubicBezTo>
                    <a:pt x="2197" y="6673"/>
                    <a:pt x="3298" y="7715"/>
                    <a:pt x="3737" y="8164"/>
                  </a:cubicBezTo>
                  <a:cubicBezTo>
                    <a:pt x="4462" y="7433"/>
                    <a:pt x="4830" y="6362"/>
                    <a:pt x="4704" y="5340"/>
                  </a:cubicBezTo>
                  <a:cubicBezTo>
                    <a:pt x="4578" y="4310"/>
                    <a:pt x="3954" y="3352"/>
                    <a:pt x="3063" y="2820"/>
                  </a:cubicBezTo>
                  <a:cubicBezTo>
                    <a:pt x="3232" y="2368"/>
                    <a:pt x="3252" y="1859"/>
                    <a:pt x="3111" y="1394"/>
                  </a:cubicBezTo>
                  <a:cubicBezTo>
                    <a:pt x="3045" y="1174"/>
                    <a:pt x="2913" y="936"/>
                    <a:pt x="2687" y="888"/>
                  </a:cubicBezTo>
                  <a:cubicBezTo>
                    <a:pt x="2659" y="882"/>
                    <a:pt x="2632" y="879"/>
                    <a:pt x="2604" y="879"/>
                  </a:cubicBezTo>
                  <a:cubicBezTo>
                    <a:pt x="2484" y="879"/>
                    <a:pt x="2364" y="934"/>
                    <a:pt x="2272" y="1015"/>
                  </a:cubicBezTo>
                  <a:cubicBezTo>
                    <a:pt x="2161" y="1114"/>
                    <a:pt x="2084" y="1248"/>
                    <a:pt x="2022" y="1383"/>
                  </a:cubicBezTo>
                  <a:cubicBezTo>
                    <a:pt x="1950" y="1541"/>
                    <a:pt x="1894" y="1706"/>
                    <a:pt x="1857" y="1876"/>
                  </a:cubicBezTo>
                  <a:cubicBezTo>
                    <a:pt x="1749" y="1663"/>
                    <a:pt x="1689" y="1427"/>
                    <a:pt x="1681" y="1188"/>
                  </a:cubicBezTo>
                  <a:cubicBezTo>
                    <a:pt x="1677" y="1031"/>
                    <a:pt x="1696" y="874"/>
                    <a:pt x="1696" y="718"/>
                  </a:cubicBezTo>
                  <a:cubicBezTo>
                    <a:pt x="1696" y="633"/>
                    <a:pt x="1690" y="547"/>
                    <a:pt x="1672" y="466"/>
                  </a:cubicBezTo>
                  <a:cubicBezTo>
                    <a:pt x="1626" y="233"/>
                    <a:pt x="1447" y="0"/>
                    <a:pt x="1211"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1" name="Google Shape;1904;p41">
              <a:extLst>
                <a:ext uri="{FF2B5EF4-FFF2-40B4-BE49-F238E27FC236}">
                  <a16:creationId xmlns:a16="http://schemas.microsoft.com/office/drawing/2014/main" id="{F5F2DE5A-A763-4D0D-84C7-5C78BED29949}"/>
                </a:ext>
              </a:extLst>
            </p:cNvPr>
            <p:cNvSpPr/>
            <p:nvPr/>
          </p:nvSpPr>
          <p:spPr>
            <a:xfrm>
              <a:off x="7300912" y="3049329"/>
              <a:ext cx="32505" cy="81124"/>
            </a:xfrm>
            <a:custGeom>
              <a:avLst/>
              <a:gdLst/>
              <a:ahLst/>
              <a:cxnLst/>
              <a:rect l="l" t="t" r="r" b="b"/>
              <a:pathLst>
                <a:path w="587" h="1465" extrusionOk="0">
                  <a:moveTo>
                    <a:pt x="158" y="1"/>
                  </a:moveTo>
                  <a:cubicBezTo>
                    <a:pt x="130" y="1"/>
                    <a:pt x="104" y="16"/>
                    <a:pt x="97" y="51"/>
                  </a:cubicBezTo>
                  <a:cubicBezTo>
                    <a:pt x="1" y="536"/>
                    <a:pt x="124" y="1054"/>
                    <a:pt x="436" y="1438"/>
                  </a:cubicBezTo>
                  <a:cubicBezTo>
                    <a:pt x="451" y="1457"/>
                    <a:pt x="471" y="1464"/>
                    <a:pt x="490" y="1464"/>
                  </a:cubicBezTo>
                  <a:cubicBezTo>
                    <a:pt x="540" y="1464"/>
                    <a:pt x="587" y="1416"/>
                    <a:pt x="549" y="1368"/>
                  </a:cubicBezTo>
                  <a:cubicBezTo>
                    <a:pt x="258" y="1010"/>
                    <a:pt x="136" y="534"/>
                    <a:pt x="227" y="80"/>
                  </a:cubicBezTo>
                  <a:cubicBezTo>
                    <a:pt x="236" y="31"/>
                    <a:pt x="196" y="1"/>
                    <a:pt x="158"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2" name="Google Shape;1905;p41">
              <a:extLst>
                <a:ext uri="{FF2B5EF4-FFF2-40B4-BE49-F238E27FC236}">
                  <a16:creationId xmlns:a16="http://schemas.microsoft.com/office/drawing/2014/main" id="{0D956376-942C-BD0D-07EA-ED45D6BED53D}"/>
                </a:ext>
              </a:extLst>
            </p:cNvPr>
            <p:cNvSpPr/>
            <p:nvPr/>
          </p:nvSpPr>
          <p:spPr>
            <a:xfrm>
              <a:off x="7234070" y="2990517"/>
              <a:ext cx="46737" cy="151783"/>
            </a:xfrm>
            <a:custGeom>
              <a:avLst/>
              <a:gdLst/>
              <a:ahLst/>
              <a:cxnLst/>
              <a:rect l="l" t="t" r="r" b="b"/>
              <a:pathLst>
                <a:path w="844" h="2741" extrusionOk="0">
                  <a:moveTo>
                    <a:pt x="196" y="0"/>
                  </a:moveTo>
                  <a:cubicBezTo>
                    <a:pt x="169" y="0"/>
                    <a:pt x="144" y="16"/>
                    <a:pt x="139" y="51"/>
                  </a:cubicBezTo>
                  <a:cubicBezTo>
                    <a:pt x="1" y="970"/>
                    <a:pt x="200" y="1925"/>
                    <a:pt x="698" y="2711"/>
                  </a:cubicBezTo>
                  <a:cubicBezTo>
                    <a:pt x="712" y="2732"/>
                    <a:pt x="732" y="2741"/>
                    <a:pt x="751" y="2741"/>
                  </a:cubicBezTo>
                  <a:cubicBezTo>
                    <a:pt x="797" y="2741"/>
                    <a:pt x="843" y="2692"/>
                    <a:pt x="811" y="2641"/>
                  </a:cubicBezTo>
                  <a:cubicBezTo>
                    <a:pt x="332" y="1885"/>
                    <a:pt x="135" y="966"/>
                    <a:pt x="267" y="81"/>
                  </a:cubicBezTo>
                  <a:cubicBezTo>
                    <a:pt x="275" y="31"/>
                    <a:pt x="234" y="0"/>
                    <a:pt x="196"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3" name="Google Shape;1906;p41">
              <a:extLst>
                <a:ext uri="{FF2B5EF4-FFF2-40B4-BE49-F238E27FC236}">
                  <a16:creationId xmlns:a16="http://schemas.microsoft.com/office/drawing/2014/main" id="{EB975328-36D2-C9E7-0E6B-6BD9B509B262}"/>
                </a:ext>
              </a:extLst>
            </p:cNvPr>
            <p:cNvSpPr/>
            <p:nvPr/>
          </p:nvSpPr>
          <p:spPr>
            <a:xfrm>
              <a:off x="7360887" y="2989299"/>
              <a:ext cx="108092" cy="235621"/>
            </a:xfrm>
            <a:custGeom>
              <a:avLst/>
              <a:gdLst/>
              <a:ahLst/>
              <a:cxnLst/>
              <a:rect l="l" t="t" r="r" b="b"/>
              <a:pathLst>
                <a:path w="1952" h="4255" extrusionOk="0">
                  <a:moveTo>
                    <a:pt x="91" y="1"/>
                  </a:moveTo>
                  <a:cubicBezTo>
                    <a:pt x="44" y="1"/>
                    <a:pt x="0" y="71"/>
                    <a:pt x="42" y="120"/>
                  </a:cubicBezTo>
                  <a:cubicBezTo>
                    <a:pt x="462" y="612"/>
                    <a:pt x="548" y="1350"/>
                    <a:pt x="259" y="1926"/>
                  </a:cubicBezTo>
                  <a:cubicBezTo>
                    <a:pt x="245" y="1953"/>
                    <a:pt x="253" y="1979"/>
                    <a:pt x="268" y="1996"/>
                  </a:cubicBezTo>
                  <a:cubicBezTo>
                    <a:pt x="271" y="2008"/>
                    <a:pt x="276" y="2018"/>
                    <a:pt x="288" y="2029"/>
                  </a:cubicBezTo>
                  <a:cubicBezTo>
                    <a:pt x="966" y="2596"/>
                    <a:pt x="1698" y="3264"/>
                    <a:pt x="1814" y="4193"/>
                  </a:cubicBezTo>
                  <a:cubicBezTo>
                    <a:pt x="1819" y="4234"/>
                    <a:pt x="1853" y="4254"/>
                    <a:pt x="1886" y="4254"/>
                  </a:cubicBezTo>
                  <a:cubicBezTo>
                    <a:pt x="1920" y="4254"/>
                    <a:pt x="1952" y="4232"/>
                    <a:pt x="1946" y="4189"/>
                  </a:cubicBezTo>
                  <a:cubicBezTo>
                    <a:pt x="1827" y="3228"/>
                    <a:pt x="1100" y="2538"/>
                    <a:pt x="396" y="1946"/>
                  </a:cubicBezTo>
                  <a:lnTo>
                    <a:pt x="396" y="1946"/>
                  </a:lnTo>
                  <a:cubicBezTo>
                    <a:pt x="688" y="1318"/>
                    <a:pt x="582" y="549"/>
                    <a:pt x="133" y="22"/>
                  </a:cubicBezTo>
                  <a:cubicBezTo>
                    <a:pt x="120" y="7"/>
                    <a:pt x="106" y="1"/>
                    <a:pt x="91"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4" name="Google Shape;1907;p41">
              <a:extLst>
                <a:ext uri="{FF2B5EF4-FFF2-40B4-BE49-F238E27FC236}">
                  <a16:creationId xmlns:a16="http://schemas.microsoft.com/office/drawing/2014/main" id="{412DABE6-C97F-15D7-12BA-DC755029F1A7}"/>
                </a:ext>
              </a:extLst>
            </p:cNvPr>
            <p:cNvSpPr/>
            <p:nvPr/>
          </p:nvSpPr>
          <p:spPr>
            <a:xfrm>
              <a:off x="7313926" y="3255616"/>
              <a:ext cx="53215" cy="9358"/>
            </a:xfrm>
            <a:custGeom>
              <a:avLst/>
              <a:gdLst/>
              <a:ahLst/>
              <a:cxnLst/>
              <a:rect l="l" t="t" r="r" b="b"/>
              <a:pathLst>
                <a:path w="961" h="169" extrusionOk="0">
                  <a:moveTo>
                    <a:pt x="83" y="1"/>
                  </a:moveTo>
                  <a:cubicBezTo>
                    <a:pt x="1" y="1"/>
                    <a:pt x="7" y="129"/>
                    <a:pt x="92" y="133"/>
                  </a:cubicBezTo>
                  <a:cubicBezTo>
                    <a:pt x="353" y="145"/>
                    <a:pt x="614" y="156"/>
                    <a:pt x="875" y="168"/>
                  </a:cubicBezTo>
                  <a:cubicBezTo>
                    <a:pt x="876" y="168"/>
                    <a:pt x="877" y="168"/>
                    <a:pt x="878" y="168"/>
                  </a:cubicBezTo>
                  <a:cubicBezTo>
                    <a:pt x="960" y="168"/>
                    <a:pt x="954" y="40"/>
                    <a:pt x="870" y="36"/>
                  </a:cubicBezTo>
                  <a:cubicBezTo>
                    <a:pt x="609" y="24"/>
                    <a:pt x="347" y="12"/>
                    <a:pt x="86" y="1"/>
                  </a:cubicBezTo>
                  <a:cubicBezTo>
                    <a:pt x="85" y="1"/>
                    <a:pt x="84" y="1"/>
                    <a:pt x="83"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5" name="Google Shape;1908;p41">
              <a:extLst>
                <a:ext uri="{FF2B5EF4-FFF2-40B4-BE49-F238E27FC236}">
                  <a16:creationId xmlns:a16="http://schemas.microsoft.com/office/drawing/2014/main" id="{A9728237-BB4E-6D44-77F7-192F0104596E}"/>
                </a:ext>
              </a:extLst>
            </p:cNvPr>
            <p:cNvSpPr/>
            <p:nvPr/>
          </p:nvSpPr>
          <p:spPr>
            <a:xfrm>
              <a:off x="8027925" y="3043625"/>
              <a:ext cx="87935" cy="167066"/>
            </a:xfrm>
            <a:custGeom>
              <a:avLst/>
              <a:gdLst/>
              <a:ahLst/>
              <a:cxnLst/>
              <a:rect l="l" t="t" r="r" b="b"/>
              <a:pathLst>
                <a:path w="1588" h="3017" extrusionOk="0">
                  <a:moveTo>
                    <a:pt x="1116" y="1"/>
                  </a:moveTo>
                  <a:cubicBezTo>
                    <a:pt x="1079" y="1"/>
                    <a:pt x="1040" y="20"/>
                    <a:pt x="1003" y="66"/>
                  </a:cubicBezTo>
                  <a:cubicBezTo>
                    <a:pt x="935" y="148"/>
                    <a:pt x="926" y="265"/>
                    <a:pt x="903" y="362"/>
                  </a:cubicBezTo>
                  <a:cubicBezTo>
                    <a:pt x="877" y="483"/>
                    <a:pt x="848" y="604"/>
                    <a:pt x="817" y="723"/>
                  </a:cubicBezTo>
                  <a:cubicBezTo>
                    <a:pt x="753" y="974"/>
                    <a:pt x="681" y="1221"/>
                    <a:pt x="600" y="1466"/>
                  </a:cubicBezTo>
                  <a:cubicBezTo>
                    <a:pt x="439" y="1960"/>
                    <a:pt x="245" y="2444"/>
                    <a:pt x="21" y="2914"/>
                  </a:cubicBezTo>
                  <a:cubicBezTo>
                    <a:pt x="1" y="2958"/>
                    <a:pt x="30" y="3016"/>
                    <a:pt x="76" y="3016"/>
                  </a:cubicBezTo>
                  <a:cubicBezTo>
                    <a:pt x="86" y="3016"/>
                    <a:pt x="97" y="3013"/>
                    <a:pt x="109" y="3006"/>
                  </a:cubicBezTo>
                  <a:cubicBezTo>
                    <a:pt x="116" y="3003"/>
                    <a:pt x="121" y="2999"/>
                    <a:pt x="127" y="2995"/>
                  </a:cubicBezTo>
                  <a:cubicBezTo>
                    <a:pt x="135" y="2993"/>
                    <a:pt x="143" y="2992"/>
                    <a:pt x="151" y="2988"/>
                  </a:cubicBezTo>
                  <a:cubicBezTo>
                    <a:pt x="579" y="2778"/>
                    <a:pt x="969" y="2474"/>
                    <a:pt x="1234" y="2071"/>
                  </a:cubicBezTo>
                  <a:cubicBezTo>
                    <a:pt x="1469" y="1714"/>
                    <a:pt x="1587" y="1284"/>
                    <a:pt x="1548" y="856"/>
                  </a:cubicBezTo>
                  <a:cubicBezTo>
                    <a:pt x="1530" y="649"/>
                    <a:pt x="1473" y="445"/>
                    <a:pt x="1375" y="261"/>
                  </a:cubicBezTo>
                  <a:cubicBezTo>
                    <a:pt x="1326" y="167"/>
                    <a:pt x="1226" y="1"/>
                    <a:pt x="1116"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6" name="Google Shape;1909;p41">
              <a:extLst>
                <a:ext uri="{FF2B5EF4-FFF2-40B4-BE49-F238E27FC236}">
                  <a16:creationId xmlns:a16="http://schemas.microsoft.com/office/drawing/2014/main" id="{B9BC6B9D-C191-CC17-E349-4007B327581B}"/>
                </a:ext>
              </a:extLst>
            </p:cNvPr>
            <p:cNvSpPr/>
            <p:nvPr/>
          </p:nvSpPr>
          <p:spPr>
            <a:xfrm>
              <a:off x="7829392" y="2954798"/>
              <a:ext cx="267461" cy="452192"/>
            </a:xfrm>
            <a:custGeom>
              <a:avLst/>
              <a:gdLst/>
              <a:ahLst/>
              <a:cxnLst/>
              <a:rect l="l" t="t" r="r" b="b"/>
              <a:pathLst>
                <a:path w="4830" h="8166" extrusionOk="0">
                  <a:moveTo>
                    <a:pt x="3621" y="1"/>
                  </a:moveTo>
                  <a:cubicBezTo>
                    <a:pt x="3385" y="1"/>
                    <a:pt x="3205" y="234"/>
                    <a:pt x="3158" y="466"/>
                  </a:cubicBezTo>
                  <a:cubicBezTo>
                    <a:pt x="3141" y="549"/>
                    <a:pt x="3134" y="633"/>
                    <a:pt x="3134" y="719"/>
                  </a:cubicBezTo>
                  <a:cubicBezTo>
                    <a:pt x="3134" y="874"/>
                    <a:pt x="3152" y="1032"/>
                    <a:pt x="3149" y="1188"/>
                  </a:cubicBezTo>
                  <a:cubicBezTo>
                    <a:pt x="3142" y="1427"/>
                    <a:pt x="3082" y="1665"/>
                    <a:pt x="2973" y="1876"/>
                  </a:cubicBezTo>
                  <a:cubicBezTo>
                    <a:pt x="2936" y="1708"/>
                    <a:pt x="2880" y="1541"/>
                    <a:pt x="2808" y="1383"/>
                  </a:cubicBezTo>
                  <a:cubicBezTo>
                    <a:pt x="2746" y="1248"/>
                    <a:pt x="2669" y="1114"/>
                    <a:pt x="2558" y="1015"/>
                  </a:cubicBezTo>
                  <a:cubicBezTo>
                    <a:pt x="2465" y="934"/>
                    <a:pt x="2345" y="880"/>
                    <a:pt x="2224" y="880"/>
                  </a:cubicBezTo>
                  <a:cubicBezTo>
                    <a:pt x="2197" y="880"/>
                    <a:pt x="2171" y="882"/>
                    <a:pt x="2145" y="888"/>
                  </a:cubicBezTo>
                  <a:cubicBezTo>
                    <a:pt x="1917" y="936"/>
                    <a:pt x="1785" y="1174"/>
                    <a:pt x="1719" y="1396"/>
                  </a:cubicBezTo>
                  <a:cubicBezTo>
                    <a:pt x="1580" y="1860"/>
                    <a:pt x="1598" y="2369"/>
                    <a:pt x="1768" y="2822"/>
                  </a:cubicBezTo>
                  <a:cubicBezTo>
                    <a:pt x="876" y="3352"/>
                    <a:pt x="252" y="4312"/>
                    <a:pt x="126" y="5340"/>
                  </a:cubicBezTo>
                  <a:cubicBezTo>
                    <a:pt x="0" y="6364"/>
                    <a:pt x="368" y="7433"/>
                    <a:pt x="1094" y="8165"/>
                  </a:cubicBezTo>
                  <a:cubicBezTo>
                    <a:pt x="1533" y="7715"/>
                    <a:pt x="2633" y="6673"/>
                    <a:pt x="3607" y="6455"/>
                  </a:cubicBezTo>
                  <a:lnTo>
                    <a:pt x="3041" y="5695"/>
                  </a:lnTo>
                  <a:cubicBezTo>
                    <a:pt x="3975" y="4801"/>
                    <a:pt x="4770" y="3062"/>
                    <a:pt x="4821" y="1810"/>
                  </a:cubicBezTo>
                  <a:cubicBezTo>
                    <a:pt x="4829" y="1611"/>
                    <a:pt x="4824" y="1405"/>
                    <a:pt x="4754" y="1220"/>
                  </a:cubicBezTo>
                  <a:lnTo>
                    <a:pt x="4753" y="1220"/>
                  </a:lnTo>
                  <a:cubicBezTo>
                    <a:pt x="4745" y="1196"/>
                    <a:pt x="4733" y="1172"/>
                    <a:pt x="4721" y="1148"/>
                  </a:cubicBezTo>
                  <a:cubicBezTo>
                    <a:pt x="4628" y="963"/>
                    <a:pt x="4439" y="814"/>
                    <a:pt x="4236" y="814"/>
                  </a:cubicBezTo>
                  <a:cubicBezTo>
                    <a:pt x="4225" y="814"/>
                    <a:pt x="4213" y="814"/>
                    <a:pt x="4202" y="815"/>
                  </a:cubicBezTo>
                  <a:cubicBezTo>
                    <a:pt x="4185" y="663"/>
                    <a:pt x="4150" y="514"/>
                    <a:pt x="4085" y="374"/>
                  </a:cubicBezTo>
                  <a:cubicBezTo>
                    <a:pt x="3998" y="185"/>
                    <a:pt x="3837" y="6"/>
                    <a:pt x="3630" y="1"/>
                  </a:cubicBezTo>
                  <a:cubicBezTo>
                    <a:pt x="3627" y="1"/>
                    <a:pt x="3624" y="1"/>
                    <a:pt x="3621"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7" name="Google Shape;1910;p41">
              <a:extLst>
                <a:ext uri="{FF2B5EF4-FFF2-40B4-BE49-F238E27FC236}">
                  <a16:creationId xmlns:a16="http://schemas.microsoft.com/office/drawing/2014/main" id="{5BAA2E34-E01D-57BD-81EA-6FCFACF59C08}"/>
                </a:ext>
              </a:extLst>
            </p:cNvPr>
            <p:cNvSpPr/>
            <p:nvPr/>
          </p:nvSpPr>
          <p:spPr>
            <a:xfrm>
              <a:off x="7973156" y="3062897"/>
              <a:ext cx="32560" cy="81124"/>
            </a:xfrm>
            <a:custGeom>
              <a:avLst/>
              <a:gdLst/>
              <a:ahLst/>
              <a:cxnLst/>
              <a:rect l="l" t="t" r="r" b="b"/>
              <a:pathLst>
                <a:path w="588" h="1465" extrusionOk="0">
                  <a:moveTo>
                    <a:pt x="430" y="0"/>
                  </a:moveTo>
                  <a:cubicBezTo>
                    <a:pt x="392" y="0"/>
                    <a:pt x="352" y="31"/>
                    <a:pt x="362" y="80"/>
                  </a:cubicBezTo>
                  <a:cubicBezTo>
                    <a:pt x="451" y="534"/>
                    <a:pt x="330" y="1010"/>
                    <a:pt x="38" y="1369"/>
                  </a:cubicBezTo>
                  <a:cubicBezTo>
                    <a:pt x="0" y="1416"/>
                    <a:pt x="47" y="1464"/>
                    <a:pt x="96" y="1464"/>
                  </a:cubicBezTo>
                  <a:cubicBezTo>
                    <a:pt x="116" y="1464"/>
                    <a:pt x="136" y="1457"/>
                    <a:pt x="151" y="1438"/>
                  </a:cubicBezTo>
                  <a:cubicBezTo>
                    <a:pt x="464" y="1053"/>
                    <a:pt x="588" y="535"/>
                    <a:pt x="490" y="50"/>
                  </a:cubicBezTo>
                  <a:cubicBezTo>
                    <a:pt x="483" y="15"/>
                    <a:pt x="457" y="0"/>
                    <a:pt x="430"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8" name="Google Shape;1911;p41">
              <a:extLst>
                <a:ext uri="{FF2B5EF4-FFF2-40B4-BE49-F238E27FC236}">
                  <a16:creationId xmlns:a16="http://schemas.microsoft.com/office/drawing/2014/main" id="{96CF8AB9-8D11-A573-A1CC-F07202A6D0BD}"/>
                </a:ext>
              </a:extLst>
            </p:cNvPr>
            <p:cNvSpPr/>
            <p:nvPr/>
          </p:nvSpPr>
          <p:spPr>
            <a:xfrm>
              <a:off x="8025765" y="3004029"/>
              <a:ext cx="46792" cy="151838"/>
            </a:xfrm>
            <a:custGeom>
              <a:avLst/>
              <a:gdLst/>
              <a:ahLst/>
              <a:cxnLst/>
              <a:rect l="l" t="t" r="r" b="b"/>
              <a:pathLst>
                <a:path w="845" h="2742" extrusionOk="0">
                  <a:moveTo>
                    <a:pt x="649" y="1"/>
                  </a:moveTo>
                  <a:cubicBezTo>
                    <a:pt x="611" y="1"/>
                    <a:pt x="569" y="31"/>
                    <a:pt x="577" y="81"/>
                  </a:cubicBezTo>
                  <a:cubicBezTo>
                    <a:pt x="709" y="967"/>
                    <a:pt x="513" y="1886"/>
                    <a:pt x="34" y="2642"/>
                  </a:cubicBezTo>
                  <a:cubicBezTo>
                    <a:pt x="1" y="2692"/>
                    <a:pt x="47" y="2742"/>
                    <a:pt x="93" y="2742"/>
                  </a:cubicBezTo>
                  <a:cubicBezTo>
                    <a:pt x="113" y="2742"/>
                    <a:pt x="133" y="2733"/>
                    <a:pt x="147" y="2711"/>
                  </a:cubicBezTo>
                  <a:cubicBezTo>
                    <a:pt x="644" y="1925"/>
                    <a:pt x="844" y="972"/>
                    <a:pt x="707" y="51"/>
                  </a:cubicBezTo>
                  <a:cubicBezTo>
                    <a:pt x="701" y="16"/>
                    <a:pt x="676" y="1"/>
                    <a:pt x="649"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9" name="Google Shape;1912;p41">
              <a:extLst>
                <a:ext uri="{FF2B5EF4-FFF2-40B4-BE49-F238E27FC236}">
                  <a16:creationId xmlns:a16="http://schemas.microsoft.com/office/drawing/2014/main" id="{74BD039F-CDE3-2F83-067F-09D3F6BFCD1F}"/>
                </a:ext>
              </a:extLst>
            </p:cNvPr>
            <p:cNvSpPr/>
            <p:nvPr/>
          </p:nvSpPr>
          <p:spPr>
            <a:xfrm>
              <a:off x="7837588" y="3002922"/>
              <a:ext cx="108092" cy="235565"/>
            </a:xfrm>
            <a:custGeom>
              <a:avLst/>
              <a:gdLst/>
              <a:ahLst/>
              <a:cxnLst/>
              <a:rect l="l" t="t" r="r" b="b"/>
              <a:pathLst>
                <a:path w="1952" h="4254" extrusionOk="0">
                  <a:moveTo>
                    <a:pt x="1861" y="0"/>
                  </a:moveTo>
                  <a:cubicBezTo>
                    <a:pt x="1846" y="0"/>
                    <a:pt x="1832" y="6"/>
                    <a:pt x="1819" y="22"/>
                  </a:cubicBezTo>
                  <a:cubicBezTo>
                    <a:pt x="1371" y="549"/>
                    <a:pt x="1264" y="1318"/>
                    <a:pt x="1556" y="1945"/>
                  </a:cubicBezTo>
                  <a:cubicBezTo>
                    <a:pt x="852" y="2536"/>
                    <a:pt x="126" y="3226"/>
                    <a:pt x="5" y="4187"/>
                  </a:cubicBezTo>
                  <a:cubicBezTo>
                    <a:pt x="0" y="4231"/>
                    <a:pt x="32" y="4253"/>
                    <a:pt x="67" y="4253"/>
                  </a:cubicBezTo>
                  <a:cubicBezTo>
                    <a:pt x="99" y="4253"/>
                    <a:pt x="133" y="4233"/>
                    <a:pt x="138" y="4192"/>
                  </a:cubicBezTo>
                  <a:cubicBezTo>
                    <a:pt x="255" y="3262"/>
                    <a:pt x="986" y="2596"/>
                    <a:pt x="1665" y="2027"/>
                  </a:cubicBezTo>
                  <a:cubicBezTo>
                    <a:pt x="1677" y="2018"/>
                    <a:pt x="1682" y="2006"/>
                    <a:pt x="1685" y="1996"/>
                  </a:cubicBezTo>
                  <a:cubicBezTo>
                    <a:pt x="1700" y="1978"/>
                    <a:pt x="1707" y="1953"/>
                    <a:pt x="1693" y="1926"/>
                  </a:cubicBezTo>
                  <a:cubicBezTo>
                    <a:pt x="1406" y="1348"/>
                    <a:pt x="1490" y="611"/>
                    <a:pt x="1910" y="119"/>
                  </a:cubicBezTo>
                  <a:cubicBezTo>
                    <a:pt x="1951" y="69"/>
                    <a:pt x="1908" y="0"/>
                    <a:pt x="1861"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0" name="Google Shape;1913;p41">
              <a:extLst>
                <a:ext uri="{FF2B5EF4-FFF2-40B4-BE49-F238E27FC236}">
                  <a16:creationId xmlns:a16="http://schemas.microsoft.com/office/drawing/2014/main" id="{C7A674B3-25B7-3B08-4B73-E15AD42A5154}"/>
                </a:ext>
              </a:extLst>
            </p:cNvPr>
            <p:cNvSpPr/>
            <p:nvPr/>
          </p:nvSpPr>
          <p:spPr>
            <a:xfrm>
              <a:off x="7939485" y="3269128"/>
              <a:ext cx="53160" cy="9414"/>
            </a:xfrm>
            <a:custGeom>
              <a:avLst/>
              <a:gdLst/>
              <a:ahLst/>
              <a:cxnLst/>
              <a:rect l="l" t="t" r="r" b="b"/>
              <a:pathLst>
                <a:path w="960" h="170" extrusionOk="0">
                  <a:moveTo>
                    <a:pt x="877" y="1"/>
                  </a:moveTo>
                  <a:cubicBezTo>
                    <a:pt x="876" y="1"/>
                    <a:pt x="875" y="1"/>
                    <a:pt x="874" y="1"/>
                  </a:cubicBezTo>
                  <a:cubicBezTo>
                    <a:pt x="612" y="12"/>
                    <a:pt x="351" y="25"/>
                    <a:pt x="90" y="37"/>
                  </a:cubicBezTo>
                  <a:cubicBezTo>
                    <a:pt x="7" y="41"/>
                    <a:pt x="1" y="170"/>
                    <a:pt x="82" y="170"/>
                  </a:cubicBezTo>
                  <a:cubicBezTo>
                    <a:pt x="83" y="170"/>
                    <a:pt x="84" y="170"/>
                    <a:pt x="85" y="170"/>
                  </a:cubicBezTo>
                  <a:cubicBezTo>
                    <a:pt x="347" y="158"/>
                    <a:pt x="609" y="145"/>
                    <a:pt x="870" y="133"/>
                  </a:cubicBezTo>
                  <a:cubicBezTo>
                    <a:pt x="953" y="129"/>
                    <a:pt x="959" y="1"/>
                    <a:pt x="877"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1" name="Google Shape;1914;p41">
              <a:extLst>
                <a:ext uri="{FF2B5EF4-FFF2-40B4-BE49-F238E27FC236}">
                  <a16:creationId xmlns:a16="http://schemas.microsoft.com/office/drawing/2014/main" id="{14E78025-8FC5-06C0-7A8C-26C973E0DA31}"/>
                </a:ext>
              </a:extLst>
            </p:cNvPr>
            <p:cNvSpPr/>
            <p:nvPr/>
          </p:nvSpPr>
          <p:spPr>
            <a:xfrm>
              <a:off x="7875744" y="3301635"/>
              <a:ext cx="482704" cy="506128"/>
            </a:xfrm>
            <a:custGeom>
              <a:avLst/>
              <a:gdLst/>
              <a:ahLst/>
              <a:cxnLst/>
              <a:rect l="l" t="t" r="r" b="b"/>
              <a:pathLst>
                <a:path w="8717" h="9140" extrusionOk="0">
                  <a:moveTo>
                    <a:pt x="2984" y="1"/>
                  </a:moveTo>
                  <a:cubicBezTo>
                    <a:pt x="2897" y="6"/>
                    <a:pt x="2809" y="19"/>
                    <a:pt x="2719" y="40"/>
                  </a:cubicBezTo>
                  <a:cubicBezTo>
                    <a:pt x="1747" y="255"/>
                    <a:pt x="641" y="1301"/>
                    <a:pt x="204" y="1749"/>
                  </a:cubicBezTo>
                  <a:cubicBezTo>
                    <a:pt x="79" y="1876"/>
                    <a:pt x="9" y="1956"/>
                    <a:pt x="9" y="1956"/>
                  </a:cubicBezTo>
                  <a:lnTo>
                    <a:pt x="401" y="2821"/>
                  </a:lnTo>
                  <a:cubicBezTo>
                    <a:pt x="306" y="2893"/>
                    <a:pt x="166" y="3236"/>
                    <a:pt x="166" y="3236"/>
                  </a:cubicBezTo>
                  <a:cubicBezTo>
                    <a:pt x="15" y="3849"/>
                    <a:pt x="1" y="4269"/>
                    <a:pt x="230" y="4860"/>
                  </a:cubicBezTo>
                  <a:cubicBezTo>
                    <a:pt x="431" y="5373"/>
                    <a:pt x="814" y="6013"/>
                    <a:pt x="1454" y="7022"/>
                  </a:cubicBezTo>
                  <a:cubicBezTo>
                    <a:pt x="2166" y="8141"/>
                    <a:pt x="4155" y="9140"/>
                    <a:pt x="5868" y="9140"/>
                  </a:cubicBezTo>
                  <a:cubicBezTo>
                    <a:pt x="7093" y="9140"/>
                    <a:pt x="8177" y="8629"/>
                    <a:pt x="8552" y="7285"/>
                  </a:cubicBezTo>
                  <a:cubicBezTo>
                    <a:pt x="8556" y="7273"/>
                    <a:pt x="8559" y="7261"/>
                    <a:pt x="8562" y="7250"/>
                  </a:cubicBezTo>
                  <a:cubicBezTo>
                    <a:pt x="8672" y="6835"/>
                    <a:pt x="8716" y="6341"/>
                    <a:pt x="8677" y="5761"/>
                  </a:cubicBezTo>
                  <a:cubicBezTo>
                    <a:pt x="8660" y="5498"/>
                    <a:pt x="8638" y="5231"/>
                    <a:pt x="8608" y="4966"/>
                  </a:cubicBezTo>
                  <a:lnTo>
                    <a:pt x="8608" y="4964"/>
                  </a:lnTo>
                  <a:cubicBezTo>
                    <a:pt x="8519" y="4621"/>
                    <a:pt x="8388" y="4299"/>
                    <a:pt x="8226" y="3999"/>
                  </a:cubicBezTo>
                  <a:cubicBezTo>
                    <a:pt x="7312" y="2283"/>
                    <a:pt x="5453" y="1240"/>
                    <a:pt x="4905" y="876"/>
                  </a:cubicBezTo>
                  <a:cubicBezTo>
                    <a:pt x="4571" y="656"/>
                    <a:pt x="4300" y="589"/>
                    <a:pt x="4095" y="589"/>
                  </a:cubicBezTo>
                  <a:cubicBezTo>
                    <a:pt x="3784" y="589"/>
                    <a:pt x="3625" y="743"/>
                    <a:pt x="3625" y="743"/>
                  </a:cubicBezTo>
                  <a:lnTo>
                    <a:pt x="3622" y="739"/>
                  </a:lnTo>
                  <a:lnTo>
                    <a:pt x="2984" y="1"/>
                  </a:ln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2" name="Google Shape;1915;p41">
              <a:extLst>
                <a:ext uri="{FF2B5EF4-FFF2-40B4-BE49-F238E27FC236}">
                  <a16:creationId xmlns:a16="http://schemas.microsoft.com/office/drawing/2014/main" id="{26E48B11-42E1-1B89-2828-1BBA96504E60}"/>
                </a:ext>
              </a:extLst>
            </p:cNvPr>
            <p:cNvSpPr/>
            <p:nvPr/>
          </p:nvSpPr>
          <p:spPr>
            <a:xfrm>
              <a:off x="7888426" y="3523040"/>
              <a:ext cx="470023" cy="284738"/>
            </a:xfrm>
            <a:custGeom>
              <a:avLst/>
              <a:gdLst/>
              <a:ahLst/>
              <a:cxnLst/>
              <a:rect l="l" t="t" r="r" b="b"/>
              <a:pathLst>
                <a:path w="8488" h="5142" extrusionOk="0">
                  <a:moveTo>
                    <a:pt x="7997" y="1"/>
                  </a:moveTo>
                  <a:cubicBezTo>
                    <a:pt x="7438" y="902"/>
                    <a:pt x="6627" y="1645"/>
                    <a:pt x="5644" y="2076"/>
                  </a:cubicBezTo>
                  <a:cubicBezTo>
                    <a:pt x="4996" y="2361"/>
                    <a:pt x="4285" y="2514"/>
                    <a:pt x="3576" y="2514"/>
                  </a:cubicBezTo>
                  <a:cubicBezTo>
                    <a:pt x="3367" y="2514"/>
                    <a:pt x="3158" y="2501"/>
                    <a:pt x="2951" y="2474"/>
                  </a:cubicBezTo>
                  <a:cubicBezTo>
                    <a:pt x="2101" y="2365"/>
                    <a:pt x="1294" y="2020"/>
                    <a:pt x="629" y="1480"/>
                  </a:cubicBezTo>
                  <a:cubicBezTo>
                    <a:pt x="401" y="1294"/>
                    <a:pt x="189" y="1087"/>
                    <a:pt x="1" y="862"/>
                  </a:cubicBezTo>
                  <a:lnTo>
                    <a:pt x="1" y="862"/>
                  </a:lnTo>
                  <a:cubicBezTo>
                    <a:pt x="202" y="1375"/>
                    <a:pt x="585" y="2015"/>
                    <a:pt x="1225" y="3024"/>
                  </a:cubicBezTo>
                  <a:cubicBezTo>
                    <a:pt x="1937" y="4143"/>
                    <a:pt x="3926" y="5142"/>
                    <a:pt x="5639" y="5142"/>
                  </a:cubicBezTo>
                  <a:cubicBezTo>
                    <a:pt x="6864" y="5142"/>
                    <a:pt x="7948" y="4631"/>
                    <a:pt x="8323" y="3287"/>
                  </a:cubicBezTo>
                  <a:cubicBezTo>
                    <a:pt x="8327" y="3275"/>
                    <a:pt x="8330" y="3263"/>
                    <a:pt x="8333" y="3252"/>
                  </a:cubicBezTo>
                  <a:cubicBezTo>
                    <a:pt x="8444" y="2837"/>
                    <a:pt x="8487" y="2344"/>
                    <a:pt x="8449" y="1763"/>
                  </a:cubicBezTo>
                  <a:cubicBezTo>
                    <a:pt x="8431" y="1500"/>
                    <a:pt x="8409" y="1235"/>
                    <a:pt x="8381" y="970"/>
                  </a:cubicBezTo>
                  <a:lnTo>
                    <a:pt x="8381" y="967"/>
                  </a:lnTo>
                  <a:cubicBezTo>
                    <a:pt x="8290" y="623"/>
                    <a:pt x="8159" y="302"/>
                    <a:pt x="7997"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3" name="Google Shape;1916;p41">
              <a:extLst>
                <a:ext uri="{FF2B5EF4-FFF2-40B4-BE49-F238E27FC236}">
                  <a16:creationId xmlns:a16="http://schemas.microsoft.com/office/drawing/2014/main" id="{05A6FCC6-0324-0776-84C9-5D622A74AE5B}"/>
                </a:ext>
              </a:extLst>
            </p:cNvPr>
            <p:cNvSpPr/>
            <p:nvPr/>
          </p:nvSpPr>
          <p:spPr>
            <a:xfrm>
              <a:off x="6945214" y="3530184"/>
              <a:ext cx="478163" cy="272500"/>
            </a:xfrm>
            <a:custGeom>
              <a:avLst/>
              <a:gdLst/>
              <a:ahLst/>
              <a:cxnLst/>
              <a:rect l="l" t="t" r="r" b="b"/>
              <a:pathLst>
                <a:path w="8635" h="4921" extrusionOk="0">
                  <a:moveTo>
                    <a:pt x="381" y="0"/>
                  </a:moveTo>
                  <a:cubicBezTo>
                    <a:pt x="270" y="237"/>
                    <a:pt x="177" y="485"/>
                    <a:pt x="109" y="746"/>
                  </a:cubicBezTo>
                  <a:cubicBezTo>
                    <a:pt x="109" y="746"/>
                    <a:pt x="107" y="747"/>
                    <a:pt x="109" y="748"/>
                  </a:cubicBezTo>
                  <a:cubicBezTo>
                    <a:pt x="80" y="1015"/>
                    <a:pt x="57" y="1280"/>
                    <a:pt x="40" y="1543"/>
                  </a:cubicBezTo>
                  <a:cubicBezTo>
                    <a:pt x="1" y="2119"/>
                    <a:pt x="45" y="2608"/>
                    <a:pt x="154" y="3023"/>
                  </a:cubicBezTo>
                  <a:cubicBezTo>
                    <a:pt x="154" y="3025"/>
                    <a:pt x="155" y="3029"/>
                    <a:pt x="157" y="3033"/>
                  </a:cubicBezTo>
                  <a:cubicBezTo>
                    <a:pt x="159" y="3043"/>
                    <a:pt x="162" y="3054"/>
                    <a:pt x="166" y="3066"/>
                  </a:cubicBezTo>
                  <a:cubicBezTo>
                    <a:pt x="541" y="4410"/>
                    <a:pt x="1625" y="4921"/>
                    <a:pt x="2850" y="4921"/>
                  </a:cubicBezTo>
                  <a:cubicBezTo>
                    <a:pt x="4563" y="4921"/>
                    <a:pt x="6552" y="3922"/>
                    <a:pt x="7263" y="2803"/>
                  </a:cubicBezTo>
                  <a:cubicBezTo>
                    <a:pt x="8132" y="1437"/>
                    <a:pt x="8528" y="745"/>
                    <a:pt x="8634" y="133"/>
                  </a:cubicBezTo>
                  <a:lnTo>
                    <a:pt x="8634" y="133"/>
                  </a:lnTo>
                  <a:cubicBezTo>
                    <a:pt x="7780" y="1091"/>
                    <a:pt x="6678" y="1821"/>
                    <a:pt x="5466" y="2243"/>
                  </a:cubicBezTo>
                  <a:cubicBezTo>
                    <a:pt x="4738" y="2498"/>
                    <a:pt x="3967" y="2643"/>
                    <a:pt x="3197" y="2655"/>
                  </a:cubicBezTo>
                  <a:cubicBezTo>
                    <a:pt x="3170" y="2656"/>
                    <a:pt x="3142" y="2656"/>
                    <a:pt x="3114" y="2656"/>
                  </a:cubicBezTo>
                  <a:cubicBezTo>
                    <a:pt x="2709" y="2656"/>
                    <a:pt x="2298" y="2609"/>
                    <a:pt x="1924" y="2449"/>
                  </a:cubicBezTo>
                  <a:cubicBezTo>
                    <a:pt x="1570" y="2294"/>
                    <a:pt x="1271" y="2038"/>
                    <a:pt x="1041" y="1729"/>
                  </a:cubicBezTo>
                  <a:cubicBezTo>
                    <a:pt x="662" y="1219"/>
                    <a:pt x="484" y="617"/>
                    <a:pt x="38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4" name="Google Shape;1917;p41">
              <a:extLst>
                <a:ext uri="{FF2B5EF4-FFF2-40B4-BE49-F238E27FC236}">
                  <a16:creationId xmlns:a16="http://schemas.microsoft.com/office/drawing/2014/main" id="{D1DAEFDA-056F-7CCD-BB23-6BEB2977512E}"/>
                </a:ext>
              </a:extLst>
            </p:cNvPr>
            <p:cNvSpPr/>
            <p:nvPr/>
          </p:nvSpPr>
          <p:spPr>
            <a:xfrm>
              <a:off x="7211420" y="3351310"/>
              <a:ext cx="183070" cy="126089"/>
            </a:xfrm>
            <a:custGeom>
              <a:avLst/>
              <a:gdLst/>
              <a:ahLst/>
              <a:cxnLst/>
              <a:rect l="l" t="t" r="r" b="b"/>
              <a:pathLst>
                <a:path w="3306" h="2277" extrusionOk="0">
                  <a:moveTo>
                    <a:pt x="322" y="0"/>
                  </a:moveTo>
                  <a:cubicBezTo>
                    <a:pt x="279" y="0"/>
                    <a:pt x="235" y="9"/>
                    <a:pt x="193" y="27"/>
                  </a:cubicBezTo>
                  <a:cubicBezTo>
                    <a:pt x="52" y="91"/>
                    <a:pt x="1" y="246"/>
                    <a:pt x="14" y="391"/>
                  </a:cubicBezTo>
                  <a:cubicBezTo>
                    <a:pt x="27" y="552"/>
                    <a:pt x="100" y="698"/>
                    <a:pt x="177" y="837"/>
                  </a:cubicBezTo>
                  <a:cubicBezTo>
                    <a:pt x="259" y="986"/>
                    <a:pt x="358" y="1125"/>
                    <a:pt x="466" y="1255"/>
                  </a:cubicBezTo>
                  <a:cubicBezTo>
                    <a:pt x="905" y="1777"/>
                    <a:pt x="1544" y="2138"/>
                    <a:pt x="2219" y="2243"/>
                  </a:cubicBezTo>
                  <a:cubicBezTo>
                    <a:pt x="2356" y="2264"/>
                    <a:pt x="2496" y="2277"/>
                    <a:pt x="2636" y="2277"/>
                  </a:cubicBezTo>
                  <a:cubicBezTo>
                    <a:pt x="2670" y="2277"/>
                    <a:pt x="2704" y="2276"/>
                    <a:pt x="2738" y="2274"/>
                  </a:cubicBezTo>
                  <a:cubicBezTo>
                    <a:pt x="2883" y="2268"/>
                    <a:pt x="3070" y="2265"/>
                    <a:pt x="3184" y="2156"/>
                  </a:cubicBezTo>
                  <a:cubicBezTo>
                    <a:pt x="3305" y="2042"/>
                    <a:pt x="3256" y="1861"/>
                    <a:pt x="3131" y="1769"/>
                  </a:cubicBezTo>
                  <a:cubicBezTo>
                    <a:pt x="3058" y="1715"/>
                    <a:pt x="2969" y="1694"/>
                    <a:pt x="2880" y="1673"/>
                  </a:cubicBezTo>
                  <a:cubicBezTo>
                    <a:pt x="2784" y="1650"/>
                    <a:pt x="2688" y="1624"/>
                    <a:pt x="2593" y="1594"/>
                  </a:cubicBezTo>
                  <a:cubicBezTo>
                    <a:pt x="2122" y="1443"/>
                    <a:pt x="1684" y="1198"/>
                    <a:pt x="1304" y="883"/>
                  </a:cubicBezTo>
                  <a:cubicBezTo>
                    <a:pt x="1209" y="794"/>
                    <a:pt x="1118" y="701"/>
                    <a:pt x="1031" y="605"/>
                  </a:cubicBezTo>
                  <a:cubicBezTo>
                    <a:pt x="897" y="457"/>
                    <a:pt x="789" y="282"/>
                    <a:pt x="645" y="146"/>
                  </a:cubicBezTo>
                  <a:cubicBezTo>
                    <a:pt x="559" y="63"/>
                    <a:pt x="441" y="0"/>
                    <a:pt x="322"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5" name="Google Shape;1918;p41">
              <a:extLst>
                <a:ext uri="{FF2B5EF4-FFF2-40B4-BE49-F238E27FC236}">
                  <a16:creationId xmlns:a16="http://schemas.microsoft.com/office/drawing/2014/main" id="{3326E3F9-64EB-61F2-2E81-F05B564E34D9}"/>
                </a:ext>
              </a:extLst>
            </p:cNvPr>
            <p:cNvSpPr/>
            <p:nvPr/>
          </p:nvSpPr>
          <p:spPr>
            <a:xfrm>
              <a:off x="7911076" y="3351144"/>
              <a:ext cx="166568" cy="115955"/>
            </a:xfrm>
            <a:custGeom>
              <a:avLst/>
              <a:gdLst/>
              <a:ahLst/>
              <a:cxnLst/>
              <a:rect l="l" t="t" r="r" b="b"/>
              <a:pathLst>
                <a:path w="3008" h="2094" extrusionOk="0">
                  <a:moveTo>
                    <a:pt x="2707" y="0"/>
                  </a:moveTo>
                  <a:cubicBezTo>
                    <a:pt x="2596" y="0"/>
                    <a:pt x="2490" y="71"/>
                    <a:pt x="2410" y="149"/>
                  </a:cubicBezTo>
                  <a:cubicBezTo>
                    <a:pt x="2265" y="286"/>
                    <a:pt x="2140" y="447"/>
                    <a:pt x="1997" y="588"/>
                  </a:cubicBezTo>
                  <a:cubicBezTo>
                    <a:pt x="1849" y="732"/>
                    <a:pt x="1693" y="869"/>
                    <a:pt x="1529" y="995"/>
                  </a:cubicBezTo>
                  <a:cubicBezTo>
                    <a:pt x="1513" y="1008"/>
                    <a:pt x="1494" y="1020"/>
                    <a:pt x="1479" y="1033"/>
                  </a:cubicBezTo>
                  <a:cubicBezTo>
                    <a:pt x="1272" y="1155"/>
                    <a:pt x="1058" y="1263"/>
                    <a:pt x="835" y="1353"/>
                  </a:cubicBezTo>
                  <a:cubicBezTo>
                    <a:pt x="672" y="1419"/>
                    <a:pt x="503" y="1468"/>
                    <a:pt x="334" y="1520"/>
                  </a:cubicBezTo>
                  <a:cubicBezTo>
                    <a:pt x="190" y="1564"/>
                    <a:pt x="28" y="1649"/>
                    <a:pt x="16" y="1820"/>
                  </a:cubicBezTo>
                  <a:cubicBezTo>
                    <a:pt x="0" y="2044"/>
                    <a:pt x="210" y="2094"/>
                    <a:pt x="417" y="2094"/>
                  </a:cubicBezTo>
                  <a:cubicBezTo>
                    <a:pt x="533" y="2094"/>
                    <a:pt x="648" y="2078"/>
                    <a:pt x="722" y="2068"/>
                  </a:cubicBezTo>
                  <a:cubicBezTo>
                    <a:pt x="1377" y="1977"/>
                    <a:pt x="1996" y="1668"/>
                    <a:pt x="2465" y="1202"/>
                  </a:cubicBezTo>
                  <a:cubicBezTo>
                    <a:pt x="2578" y="1086"/>
                    <a:pt x="2683" y="962"/>
                    <a:pt x="2778" y="829"/>
                  </a:cubicBezTo>
                  <a:cubicBezTo>
                    <a:pt x="2874" y="695"/>
                    <a:pt x="2980" y="543"/>
                    <a:pt x="2996" y="375"/>
                  </a:cubicBezTo>
                  <a:cubicBezTo>
                    <a:pt x="3007" y="236"/>
                    <a:pt x="2946" y="84"/>
                    <a:pt x="2815" y="24"/>
                  </a:cubicBezTo>
                  <a:cubicBezTo>
                    <a:pt x="2779" y="8"/>
                    <a:pt x="2743" y="0"/>
                    <a:pt x="27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6" name="Google Shape;1919;p41">
              <a:extLst>
                <a:ext uri="{FF2B5EF4-FFF2-40B4-BE49-F238E27FC236}">
                  <a16:creationId xmlns:a16="http://schemas.microsoft.com/office/drawing/2014/main" id="{B144ED60-34BD-7A5A-B3EA-4A42098B8E9D}"/>
                </a:ext>
              </a:extLst>
            </p:cNvPr>
            <p:cNvSpPr/>
            <p:nvPr/>
          </p:nvSpPr>
          <p:spPr>
            <a:xfrm>
              <a:off x="5488806" y="3037368"/>
              <a:ext cx="1499444" cy="801221"/>
            </a:xfrm>
            <a:custGeom>
              <a:avLst/>
              <a:gdLst/>
              <a:ahLst/>
              <a:cxnLst/>
              <a:rect l="l" t="t" r="r" b="b"/>
              <a:pathLst>
                <a:path w="27078" h="14469" extrusionOk="0">
                  <a:moveTo>
                    <a:pt x="18968" y="0"/>
                  </a:moveTo>
                  <a:cubicBezTo>
                    <a:pt x="16701" y="0"/>
                    <a:pt x="14521" y="650"/>
                    <a:pt x="14521" y="650"/>
                  </a:cubicBezTo>
                  <a:lnTo>
                    <a:pt x="12559" y="650"/>
                  </a:lnTo>
                  <a:cubicBezTo>
                    <a:pt x="12559" y="650"/>
                    <a:pt x="10382" y="0"/>
                    <a:pt x="8116" y="0"/>
                  </a:cubicBezTo>
                  <a:cubicBezTo>
                    <a:pt x="7435" y="0"/>
                    <a:pt x="6747" y="59"/>
                    <a:pt x="6107" y="211"/>
                  </a:cubicBezTo>
                  <a:cubicBezTo>
                    <a:pt x="5928" y="254"/>
                    <a:pt x="5750" y="304"/>
                    <a:pt x="5578" y="362"/>
                  </a:cubicBezTo>
                  <a:cubicBezTo>
                    <a:pt x="5343" y="443"/>
                    <a:pt x="5118" y="537"/>
                    <a:pt x="4907" y="650"/>
                  </a:cubicBezTo>
                  <a:cubicBezTo>
                    <a:pt x="2160" y="2114"/>
                    <a:pt x="1552" y="3847"/>
                    <a:pt x="775" y="8825"/>
                  </a:cubicBezTo>
                  <a:cubicBezTo>
                    <a:pt x="1" y="13804"/>
                    <a:pt x="1108" y="14469"/>
                    <a:pt x="5127" y="14469"/>
                  </a:cubicBezTo>
                  <a:cubicBezTo>
                    <a:pt x="8077" y="14469"/>
                    <a:pt x="11779" y="13557"/>
                    <a:pt x="13540" y="13070"/>
                  </a:cubicBezTo>
                  <a:cubicBezTo>
                    <a:pt x="15304" y="13557"/>
                    <a:pt x="19004" y="14469"/>
                    <a:pt x="21951" y="14469"/>
                  </a:cubicBezTo>
                  <a:cubicBezTo>
                    <a:pt x="25971" y="14469"/>
                    <a:pt x="27078" y="13804"/>
                    <a:pt x="26302" y="8825"/>
                  </a:cubicBezTo>
                  <a:cubicBezTo>
                    <a:pt x="25536" y="3897"/>
                    <a:pt x="24932" y="2149"/>
                    <a:pt x="22257" y="696"/>
                  </a:cubicBezTo>
                  <a:cubicBezTo>
                    <a:pt x="22228" y="682"/>
                    <a:pt x="22201" y="665"/>
                    <a:pt x="22173" y="650"/>
                  </a:cubicBezTo>
                  <a:cubicBezTo>
                    <a:pt x="21646" y="370"/>
                    <a:pt x="21041" y="197"/>
                    <a:pt x="20406" y="101"/>
                  </a:cubicBezTo>
                  <a:cubicBezTo>
                    <a:pt x="19936" y="30"/>
                    <a:pt x="19450" y="0"/>
                    <a:pt x="18968"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7" name="Google Shape;1920;p41">
              <a:extLst>
                <a:ext uri="{FF2B5EF4-FFF2-40B4-BE49-F238E27FC236}">
                  <a16:creationId xmlns:a16="http://schemas.microsoft.com/office/drawing/2014/main" id="{B2D82994-7E0A-1C3C-8591-AD760FF82F4C}"/>
                </a:ext>
              </a:extLst>
            </p:cNvPr>
            <p:cNvSpPr/>
            <p:nvPr/>
          </p:nvSpPr>
          <p:spPr>
            <a:xfrm>
              <a:off x="5827060" y="3037368"/>
              <a:ext cx="791752" cy="363703"/>
            </a:xfrm>
            <a:custGeom>
              <a:avLst/>
              <a:gdLst/>
              <a:ahLst/>
              <a:cxnLst/>
              <a:rect l="l" t="t" r="r" b="b"/>
              <a:pathLst>
                <a:path w="14298" h="6568" extrusionOk="0">
                  <a:moveTo>
                    <a:pt x="12860" y="0"/>
                  </a:moveTo>
                  <a:cubicBezTo>
                    <a:pt x="10593" y="0"/>
                    <a:pt x="8413" y="650"/>
                    <a:pt x="8413" y="650"/>
                  </a:cubicBezTo>
                  <a:lnTo>
                    <a:pt x="6451" y="650"/>
                  </a:lnTo>
                  <a:cubicBezTo>
                    <a:pt x="6451" y="650"/>
                    <a:pt x="4274" y="0"/>
                    <a:pt x="2008" y="0"/>
                  </a:cubicBezTo>
                  <a:cubicBezTo>
                    <a:pt x="1328" y="0"/>
                    <a:pt x="640" y="59"/>
                    <a:pt x="0" y="211"/>
                  </a:cubicBezTo>
                  <a:cubicBezTo>
                    <a:pt x="136" y="3744"/>
                    <a:pt x="3242" y="6568"/>
                    <a:pt x="7146" y="6568"/>
                  </a:cubicBezTo>
                  <a:cubicBezTo>
                    <a:pt x="11051" y="6568"/>
                    <a:pt x="14224" y="3686"/>
                    <a:pt x="14298" y="101"/>
                  </a:cubicBezTo>
                  <a:cubicBezTo>
                    <a:pt x="13828" y="30"/>
                    <a:pt x="13342" y="0"/>
                    <a:pt x="1286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8" name="Google Shape;1921;p41">
              <a:extLst>
                <a:ext uri="{FF2B5EF4-FFF2-40B4-BE49-F238E27FC236}">
                  <a16:creationId xmlns:a16="http://schemas.microsoft.com/office/drawing/2014/main" id="{23D3BC96-E023-CF89-E02F-9E38A3AEF691}"/>
                </a:ext>
              </a:extLst>
            </p:cNvPr>
            <p:cNvSpPr/>
            <p:nvPr/>
          </p:nvSpPr>
          <p:spPr>
            <a:xfrm>
              <a:off x="5654333" y="3301414"/>
              <a:ext cx="618816" cy="224712"/>
            </a:xfrm>
            <a:custGeom>
              <a:avLst/>
              <a:gdLst/>
              <a:ahLst/>
              <a:cxnLst/>
              <a:rect l="l" t="t" r="r" b="b"/>
              <a:pathLst>
                <a:path w="11175" h="4058" extrusionOk="0">
                  <a:moveTo>
                    <a:pt x="1603" y="1"/>
                  </a:moveTo>
                  <a:lnTo>
                    <a:pt x="1603" y="1"/>
                  </a:lnTo>
                  <a:cubicBezTo>
                    <a:pt x="1603" y="1"/>
                    <a:pt x="4283" y="1130"/>
                    <a:pt x="4585" y="1800"/>
                  </a:cubicBezTo>
                  <a:cubicBezTo>
                    <a:pt x="4585" y="1800"/>
                    <a:pt x="875" y="2152"/>
                    <a:pt x="1" y="2853"/>
                  </a:cubicBezTo>
                  <a:cubicBezTo>
                    <a:pt x="1" y="2853"/>
                    <a:pt x="1425" y="2429"/>
                    <a:pt x="3661" y="2429"/>
                  </a:cubicBezTo>
                  <a:cubicBezTo>
                    <a:pt x="5662" y="2429"/>
                    <a:pt x="8313" y="2769"/>
                    <a:pt x="11174" y="4057"/>
                  </a:cubicBezTo>
                  <a:cubicBezTo>
                    <a:pt x="11174" y="4057"/>
                    <a:pt x="4363" y="100"/>
                    <a:pt x="1603"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9" name="Google Shape;1922;p41">
              <a:extLst>
                <a:ext uri="{FF2B5EF4-FFF2-40B4-BE49-F238E27FC236}">
                  <a16:creationId xmlns:a16="http://schemas.microsoft.com/office/drawing/2014/main" id="{4D04498D-4239-2D71-34DD-36893023C259}"/>
                </a:ext>
              </a:extLst>
            </p:cNvPr>
            <p:cNvSpPr/>
            <p:nvPr/>
          </p:nvSpPr>
          <p:spPr>
            <a:xfrm>
              <a:off x="6312787" y="3389909"/>
              <a:ext cx="474342" cy="164851"/>
            </a:xfrm>
            <a:custGeom>
              <a:avLst/>
              <a:gdLst/>
              <a:ahLst/>
              <a:cxnLst/>
              <a:rect l="l" t="t" r="r" b="b"/>
              <a:pathLst>
                <a:path w="8566" h="2977" extrusionOk="0">
                  <a:moveTo>
                    <a:pt x="7644" y="1"/>
                  </a:moveTo>
                  <a:lnTo>
                    <a:pt x="7644" y="1"/>
                  </a:lnTo>
                  <a:cubicBezTo>
                    <a:pt x="2468" y="210"/>
                    <a:pt x="0" y="2976"/>
                    <a:pt x="0" y="2976"/>
                  </a:cubicBezTo>
                  <a:cubicBezTo>
                    <a:pt x="687" y="2259"/>
                    <a:pt x="1897" y="2023"/>
                    <a:pt x="3195" y="2023"/>
                  </a:cubicBezTo>
                  <a:cubicBezTo>
                    <a:pt x="5715" y="2023"/>
                    <a:pt x="8566" y="2914"/>
                    <a:pt x="8566" y="2914"/>
                  </a:cubicBezTo>
                  <a:cubicBezTo>
                    <a:pt x="7240" y="1624"/>
                    <a:pt x="5259" y="1231"/>
                    <a:pt x="5259" y="1231"/>
                  </a:cubicBezTo>
                  <a:cubicBezTo>
                    <a:pt x="5972" y="714"/>
                    <a:pt x="7644" y="1"/>
                    <a:pt x="7644"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0" name="Google Shape;1923;p41">
              <a:extLst>
                <a:ext uri="{FF2B5EF4-FFF2-40B4-BE49-F238E27FC236}">
                  <a16:creationId xmlns:a16="http://schemas.microsoft.com/office/drawing/2014/main" id="{8588BAC6-1645-9B7E-FA8A-7E66DA6F07B4}"/>
                </a:ext>
              </a:extLst>
            </p:cNvPr>
            <p:cNvSpPr/>
            <p:nvPr/>
          </p:nvSpPr>
          <p:spPr>
            <a:xfrm>
              <a:off x="5361601" y="3712823"/>
              <a:ext cx="1589429" cy="325605"/>
            </a:xfrm>
            <a:custGeom>
              <a:avLst/>
              <a:gdLst/>
              <a:ahLst/>
              <a:cxnLst/>
              <a:rect l="l" t="t" r="r" b="b"/>
              <a:pathLst>
                <a:path w="28703" h="5880" extrusionOk="0">
                  <a:moveTo>
                    <a:pt x="17494" y="1"/>
                  </a:moveTo>
                  <a:cubicBezTo>
                    <a:pt x="17121" y="1"/>
                    <a:pt x="16741" y="18"/>
                    <a:pt x="16354" y="53"/>
                  </a:cubicBezTo>
                  <a:cubicBezTo>
                    <a:pt x="8741" y="753"/>
                    <a:pt x="1917" y="2339"/>
                    <a:pt x="1917" y="2339"/>
                  </a:cubicBezTo>
                  <a:cubicBezTo>
                    <a:pt x="1917" y="2339"/>
                    <a:pt x="1834" y="2717"/>
                    <a:pt x="1625" y="3268"/>
                  </a:cubicBezTo>
                  <a:lnTo>
                    <a:pt x="1624" y="3268"/>
                  </a:lnTo>
                  <a:cubicBezTo>
                    <a:pt x="1345" y="3999"/>
                    <a:pt x="839" y="5036"/>
                    <a:pt x="0" y="5880"/>
                  </a:cubicBezTo>
                  <a:lnTo>
                    <a:pt x="28031" y="5880"/>
                  </a:lnTo>
                  <a:cubicBezTo>
                    <a:pt x="28161" y="5863"/>
                    <a:pt x="28279" y="5857"/>
                    <a:pt x="28379" y="5857"/>
                  </a:cubicBezTo>
                  <a:cubicBezTo>
                    <a:pt x="28578" y="5857"/>
                    <a:pt x="28702" y="5880"/>
                    <a:pt x="28702" y="5880"/>
                  </a:cubicBezTo>
                  <a:cubicBezTo>
                    <a:pt x="28702" y="5880"/>
                    <a:pt x="24436" y="1"/>
                    <a:pt x="17494" y="1"/>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1" name="Google Shape;1924;p41">
              <a:extLst>
                <a:ext uri="{FF2B5EF4-FFF2-40B4-BE49-F238E27FC236}">
                  <a16:creationId xmlns:a16="http://schemas.microsoft.com/office/drawing/2014/main" id="{60251A8A-CA23-06E2-3F25-865119A5E731}"/>
                </a:ext>
              </a:extLst>
            </p:cNvPr>
            <p:cNvSpPr/>
            <p:nvPr/>
          </p:nvSpPr>
          <p:spPr>
            <a:xfrm>
              <a:off x="5467762" y="3472036"/>
              <a:ext cx="1483275" cy="566375"/>
            </a:xfrm>
            <a:custGeom>
              <a:avLst/>
              <a:gdLst/>
              <a:ahLst/>
              <a:cxnLst/>
              <a:rect l="l" t="t" r="r" b="b"/>
              <a:pathLst>
                <a:path w="26786" h="10228" extrusionOk="0">
                  <a:moveTo>
                    <a:pt x="14219" y="0"/>
                  </a:moveTo>
                  <a:cubicBezTo>
                    <a:pt x="10920" y="0"/>
                    <a:pt x="7952" y="935"/>
                    <a:pt x="7952" y="935"/>
                  </a:cubicBezTo>
                  <a:lnTo>
                    <a:pt x="4110" y="3714"/>
                  </a:lnTo>
                  <a:lnTo>
                    <a:pt x="0" y="6687"/>
                  </a:lnTo>
                  <a:cubicBezTo>
                    <a:pt x="0" y="6687"/>
                    <a:pt x="6824" y="5101"/>
                    <a:pt x="14437" y="4401"/>
                  </a:cubicBezTo>
                  <a:cubicBezTo>
                    <a:pt x="14824" y="4366"/>
                    <a:pt x="15204" y="4349"/>
                    <a:pt x="15577" y="4349"/>
                  </a:cubicBezTo>
                  <a:cubicBezTo>
                    <a:pt x="22519" y="4349"/>
                    <a:pt x="26785" y="10228"/>
                    <a:pt x="26785" y="10228"/>
                  </a:cubicBezTo>
                  <a:lnTo>
                    <a:pt x="26785" y="5950"/>
                  </a:lnTo>
                  <a:cubicBezTo>
                    <a:pt x="26785" y="5950"/>
                    <a:pt x="23544" y="3036"/>
                    <a:pt x="19087" y="935"/>
                  </a:cubicBezTo>
                  <a:cubicBezTo>
                    <a:pt x="17601" y="234"/>
                    <a:pt x="15868" y="0"/>
                    <a:pt x="14219"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2" name="Google Shape;1925;p41">
              <a:extLst>
                <a:ext uri="{FF2B5EF4-FFF2-40B4-BE49-F238E27FC236}">
                  <a16:creationId xmlns:a16="http://schemas.microsoft.com/office/drawing/2014/main" id="{1C3F3158-2FDA-09F2-A2FA-3140A79AA9AC}"/>
                </a:ext>
              </a:extLst>
            </p:cNvPr>
            <p:cNvSpPr/>
            <p:nvPr/>
          </p:nvSpPr>
          <p:spPr>
            <a:xfrm>
              <a:off x="5253723" y="3893746"/>
              <a:ext cx="1607868" cy="167177"/>
            </a:xfrm>
            <a:custGeom>
              <a:avLst/>
              <a:gdLst/>
              <a:ahLst/>
              <a:cxnLst/>
              <a:rect l="l" t="t" r="r" b="b"/>
              <a:pathLst>
                <a:path w="29036" h="3019" extrusionOk="0">
                  <a:moveTo>
                    <a:pt x="3572" y="1"/>
                  </a:moveTo>
                  <a:lnTo>
                    <a:pt x="0" y="3001"/>
                  </a:lnTo>
                  <a:lnTo>
                    <a:pt x="28312" y="3018"/>
                  </a:lnTo>
                  <a:cubicBezTo>
                    <a:pt x="28312" y="3018"/>
                    <a:pt x="28603" y="2786"/>
                    <a:pt x="29036" y="2613"/>
                  </a:cubicBezTo>
                  <a:lnTo>
                    <a:pt x="1948" y="2613"/>
                  </a:lnTo>
                  <a:cubicBezTo>
                    <a:pt x="2786" y="1769"/>
                    <a:pt x="3293" y="733"/>
                    <a:pt x="3572"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3" name="Google Shape;1926;p41">
              <a:extLst>
                <a:ext uri="{FF2B5EF4-FFF2-40B4-BE49-F238E27FC236}">
                  <a16:creationId xmlns:a16="http://schemas.microsoft.com/office/drawing/2014/main" id="{E136E0A8-DA64-0D0E-6076-1CD2EA804028}"/>
                </a:ext>
              </a:extLst>
            </p:cNvPr>
            <p:cNvSpPr/>
            <p:nvPr/>
          </p:nvSpPr>
          <p:spPr>
            <a:xfrm>
              <a:off x="5253723" y="4038396"/>
              <a:ext cx="1660143" cy="65453"/>
            </a:xfrm>
            <a:custGeom>
              <a:avLst/>
              <a:gdLst/>
              <a:ahLst/>
              <a:cxnLst/>
              <a:rect l="l" t="t" r="r" b="b"/>
              <a:pathLst>
                <a:path w="29980" h="1182" extrusionOk="0">
                  <a:moveTo>
                    <a:pt x="29036" y="1"/>
                  </a:moveTo>
                  <a:cubicBezTo>
                    <a:pt x="28603" y="172"/>
                    <a:pt x="28312" y="406"/>
                    <a:pt x="28312" y="406"/>
                  </a:cubicBezTo>
                  <a:lnTo>
                    <a:pt x="0" y="389"/>
                  </a:lnTo>
                  <a:lnTo>
                    <a:pt x="462" y="1182"/>
                  </a:lnTo>
                  <a:lnTo>
                    <a:pt x="28152" y="1182"/>
                  </a:lnTo>
                  <a:cubicBezTo>
                    <a:pt x="28686" y="333"/>
                    <a:pt x="29440" y="72"/>
                    <a:pt x="29980"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4" name="Google Shape;1927;p41">
              <a:extLst>
                <a:ext uri="{FF2B5EF4-FFF2-40B4-BE49-F238E27FC236}">
                  <a16:creationId xmlns:a16="http://schemas.microsoft.com/office/drawing/2014/main" id="{DD1A90DF-0B1E-1DDC-B4E8-9DE2FA080366}"/>
                </a:ext>
              </a:extLst>
            </p:cNvPr>
            <p:cNvSpPr/>
            <p:nvPr/>
          </p:nvSpPr>
          <p:spPr>
            <a:xfrm>
              <a:off x="6951084" y="3712823"/>
              <a:ext cx="1589373" cy="325605"/>
            </a:xfrm>
            <a:custGeom>
              <a:avLst/>
              <a:gdLst/>
              <a:ahLst/>
              <a:cxnLst/>
              <a:rect l="l" t="t" r="r" b="b"/>
              <a:pathLst>
                <a:path w="28702" h="5880" extrusionOk="0">
                  <a:moveTo>
                    <a:pt x="11208" y="1"/>
                  </a:moveTo>
                  <a:cubicBezTo>
                    <a:pt x="4265" y="1"/>
                    <a:pt x="0" y="5880"/>
                    <a:pt x="0" y="5880"/>
                  </a:cubicBezTo>
                  <a:cubicBezTo>
                    <a:pt x="0" y="5880"/>
                    <a:pt x="124" y="5857"/>
                    <a:pt x="323" y="5857"/>
                  </a:cubicBezTo>
                  <a:cubicBezTo>
                    <a:pt x="422" y="5857"/>
                    <a:pt x="540" y="5863"/>
                    <a:pt x="670" y="5880"/>
                  </a:cubicBezTo>
                  <a:lnTo>
                    <a:pt x="28702" y="5880"/>
                  </a:lnTo>
                  <a:cubicBezTo>
                    <a:pt x="27864" y="5036"/>
                    <a:pt x="27358" y="4000"/>
                    <a:pt x="27077" y="3268"/>
                  </a:cubicBezTo>
                  <a:cubicBezTo>
                    <a:pt x="26867" y="2717"/>
                    <a:pt x="26785" y="2339"/>
                    <a:pt x="26785" y="2339"/>
                  </a:cubicBezTo>
                  <a:cubicBezTo>
                    <a:pt x="26785" y="2339"/>
                    <a:pt x="19961" y="753"/>
                    <a:pt x="12348" y="53"/>
                  </a:cubicBezTo>
                  <a:cubicBezTo>
                    <a:pt x="11961" y="18"/>
                    <a:pt x="11580" y="1"/>
                    <a:pt x="11208" y="1"/>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5" name="Google Shape;1928;p41">
              <a:extLst>
                <a:ext uri="{FF2B5EF4-FFF2-40B4-BE49-F238E27FC236}">
                  <a16:creationId xmlns:a16="http://schemas.microsoft.com/office/drawing/2014/main" id="{F3EAE700-11EF-16A8-379C-F8498D8FD952}"/>
                </a:ext>
              </a:extLst>
            </p:cNvPr>
            <p:cNvSpPr/>
            <p:nvPr/>
          </p:nvSpPr>
          <p:spPr>
            <a:xfrm>
              <a:off x="6951084" y="3472036"/>
              <a:ext cx="1483219" cy="566375"/>
            </a:xfrm>
            <a:custGeom>
              <a:avLst/>
              <a:gdLst/>
              <a:ahLst/>
              <a:cxnLst/>
              <a:rect l="l" t="t" r="r" b="b"/>
              <a:pathLst>
                <a:path w="26785" h="10228" extrusionOk="0">
                  <a:moveTo>
                    <a:pt x="12566" y="0"/>
                  </a:moveTo>
                  <a:cubicBezTo>
                    <a:pt x="10916" y="0"/>
                    <a:pt x="9184" y="234"/>
                    <a:pt x="7698" y="935"/>
                  </a:cubicBezTo>
                  <a:cubicBezTo>
                    <a:pt x="3241" y="3036"/>
                    <a:pt x="0" y="5950"/>
                    <a:pt x="0" y="5950"/>
                  </a:cubicBezTo>
                  <a:lnTo>
                    <a:pt x="0" y="10228"/>
                  </a:lnTo>
                  <a:cubicBezTo>
                    <a:pt x="0" y="10228"/>
                    <a:pt x="101" y="10086"/>
                    <a:pt x="299" y="9851"/>
                  </a:cubicBezTo>
                  <a:cubicBezTo>
                    <a:pt x="1380" y="8553"/>
                    <a:pt x="5335" y="4349"/>
                    <a:pt x="11206" y="4349"/>
                  </a:cubicBezTo>
                  <a:cubicBezTo>
                    <a:pt x="11579" y="4349"/>
                    <a:pt x="11960" y="4366"/>
                    <a:pt x="12348" y="4401"/>
                  </a:cubicBezTo>
                  <a:cubicBezTo>
                    <a:pt x="12990" y="4461"/>
                    <a:pt x="13626" y="4526"/>
                    <a:pt x="14254" y="4596"/>
                  </a:cubicBezTo>
                  <a:cubicBezTo>
                    <a:pt x="21063" y="5357"/>
                    <a:pt x="26785" y="6687"/>
                    <a:pt x="26785" y="6687"/>
                  </a:cubicBezTo>
                  <a:lnTo>
                    <a:pt x="20318" y="2009"/>
                  </a:lnTo>
                  <a:lnTo>
                    <a:pt x="18833" y="935"/>
                  </a:lnTo>
                  <a:cubicBezTo>
                    <a:pt x="18833" y="935"/>
                    <a:pt x="15865" y="0"/>
                    <a:pt x="12566"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6" name="Google Shape;1929;p41">
              <a:extLst>
                <a:ext uri="{FF2B5EF4-FFF2-40B4-BE49-F238E27FC236}">
                  <a16:creationId xmlns:a16="http://schemas.microsoft.com/office/drawing/2014/main" id="{1815CDCB-CB86-C989-31D9-97C760993CC5}"/>
                </a:ext>
              </a:extLst>
            </p:cNvPr>
            <p:cNvSpPr/>
            <p:nvPr/>
          </p:nvSpPr>
          <p:spPr>
            <a:xfrm>
              <a:off x="6988188" y="4038396"/>
              <a:ext cx="1660198" cy="65453"/>
            </a:xfrm>
            <a:custGeom>
              <a:avLst/>
              <a:gdLst/>
              <a:ahLst/>
              <a:cxnLst/>
              <a:rect l="l" t="t" r="r" b="b"/>
              <a:pathLst>
                <a:path w="29981" h="1182" extrusionOk="0">
                  <a:moveTo>
                    <a:pt x="0" y="1"/>
                  </a:moveTo>
                  <a:cubicBezTo>
                    <a:pt x="539" y="72"/>
                    <a:pt x="1294" y="333"/>
                    <a:pt x="1828" y="1182"/>
                  </a:cubicBezTo>
                  <a:lnTo>
                    <a:pt x="29518" y="1182"/>
                  </a:lnTo>
                  <a:lnTo>
                    <a:pt x="29980" y="389"/>
                  </a:lnTo>
                  <a:lnTo>
                    <a:pt x="1668" y="406"/>
                  </a:lnTo>
                  <a:cubicBezTo>
                    <a:pt x="1668" y="406"/>
                    <a:pt x="1376" y="174"/>
                    <a:pt x="94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7" name="Google Shape;1930;p41">
              <a:extLst>
                <a:ext uri="{FF2B5EF4-FFF2-40B4-BE49-F238E27FC236}">
                  <a16:creationId xmlns:a16="http://schemas.microsoft.com/office/drawing/2014/main" id="{2D914C24-81D0-114C-7D36-A6BE347DDC46}"/>
                </a:ext>
              </a:extLst>
            </p:cNvPr>
            <p:cNvSpPr/>
            <p:nvPr/>
          </p:nvSpPr>
          <p:spPr>
            <a:xfrm>
              <a:off x="7040465" y="3893746"/>
              <a:ext cx="1607924" cy="167177"/>
            </a:xfrm>
            <a:custGeom>
              <a:avLst/>
              <a:gdLst/>
              <a:ahLst/>
              <a:cxnLst/>
              <a:rect l="l" t="t" r="r" b="b"/>
              <a:pathLst>
                <a:path w="29037" h="3019" extrusionOk="0">
                  <a:moveTo>
                    <a:pt x="25464" y="1"/>
                  </a:moveTo>
                  <a:lnTo>
                    <a:pt x="25464" y="1"/>
                  </a:lnTo>
                  <a:cubicBezTo>
                    <a:pt x="25744" y="732"/>
                    <a:pt x="26250" y="1769"/>
                    <a:pt x="27089" y="2613"/>
                  </a:cubicBezTo>
                  <a:lnTo>
                    <a:pt x="1" y="2613"/>
                  </a:lnTo>
                  <a:cubicBezTo>
                    <a:pt x="433" y="2786"/>
                    <a:pt x="724" y="3018"/>
                    <a:pt x="724" y="3018"/>
                  </a:cubicBezTo>
                  <a:lnTo>
                    <a:pt x="29036" y="3001"/>
                  </a:lnTo>
                  <a:lnTo>
                    <a:pt x="25464" y="1"/>
                  </a:ln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8" name="Google Shape;1931;p41">
              <a:extLst>
                <a:ext uri="{FF2B5EF4-FFF2-40B4-BE49-F238E27FC236}">
                  <a16:creationId xmlns:a16="http://schemas.microsoft.com/office/drawing/2014/main" id="{DC35EF73-94CB-9CBD-A390-88DB765660AA}"/>
                </a:ext>
              </a:extLst>
            </p:cNvPr>
            <p:cNvSpPr/>
            <p:nvPr/>
          </p:nvSpPr>
          <p:spPr>
            <a:xfrm>
              <a:off x="6951084" y="3472036"/>
              <a:ext cx="1125109" cy="545554"/>
            </a:xfrm>
            <a:custGeom>
              <a:avLst/>
              <a:gdLst/>
              <a:ahLst/>
              <a:cxnLst/>
              <a:rect l="l" t="t" r="r" b="b"/>
              <a:pathLst>
                <a:path w="20318" h="9852" extrusionOk="0">
                  <a:moveTo>
                    <a:pt x="12566" y="0"/>
                  </a:moveTo>
                  <a:cubicBezTo>
                    <a:pt x="10916" y="0"/>
                    <a:pt x="9184" y="234"/>
                    <a:pt x="7698" y="935"/>
                  </a:cubicBezTo>
                  <a:cubicBezTo>
                    <a:pt x="3241" y="3036"/>
                    <a:pt x="0" y="5950"/>
                    <a:pt x="0" y="5950"/>
                  </a:cubicBezTo>
                  <a:lnTo>
                    <a:pt x="0" y="9653"/>
                  </a:lnTo>
                  <a:cubicBezTo>
                    <a:pt x="99" y="9719"/>
                    <a:pt x="199" y="9786"/>
                    <a:pt x="299" y="9851"/>
                  </a:cubicBezTo>
                  <a:cubicBezTo>
                    <a:pt x="1380" y="8553"/>
                    <a:pt x="5335" y="4349"/>
                    <a:pt x="11206" y="4349"/>
                  </a:cubicBezTo>
                  <a:cubicBezTo>
                    <a:pt x="11579" y="4349"/>
                    <a:pt x="11960" y="4366"/>
                    <a:pt x="12348" y="4401"/>
                  </a:cubicBezTo>
                  <a:cubicBezTo>
                    <a:pt x="12990" y="4461"/>
                    <a:pt x="13627" y="4526"/>
                    <a:pt x="14254" y="4596"/>
                  </a:cubicBezTo>
                  <a:cubicBezTo>
                    <a:pt x="16128" y="3249"/>
                    <a:pt x="18197" y="2374"/>
                    <a:pt x="20318" y="2009"/>
                  </a:cubicBezTo>
                  <a:lnTo>
                    <a:pt x="18833" y="935"/>
                  </a:lnTo>
                  <a:cubicBezTo>
                    <a:pt x="18833" y="935"/>
                    <a:pt x="15865" y="0"/>
                    <a:pt x="12566"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9" name="Google Shape;1932;p41">
              <a:extLst>
                <a:ext uri="{FF2B5EF4-FFF2-40B4-BE49-F238E27FC236}">
                  <a16:creationId xmlns:a16="http://schemas.microsoft.com/office/drawing/2014/main" id="{9A4E3992-F045-B9A4-3471-DB2A4FA1292D}"/>
                </a:ext>
              </a:extLst>
            </p:cNvPr>
            <p:cNvSpPr/>
            <p:nvPr/>
          </p:nvSpPr>
          <p:spPr>
            <a:xfrm>
              <a:off x="5695313" y="3472036"/>
              <a:ext cx="1255739" cy="534535"/>
            </a:xfrm>
            <a:custGeom>
              <a:avLst/>
              <a:gdLst/>
              <a:ahLst/>
              <a:cxnLst/>
              <a:rect l="l" t="t" r="r" b="b"/>
              <a:pathLst>
                <a:path w="22677" h="9653" extrusionOk="0">
                  <a:moveTo>
                    <a:pt x="10110" y="0"/>
                  </a:moveTo>
                  <a:cubicBezTo>
                    <a:pt x="6811" y="0"/>
                    <a:pt x="3843" y="935"/>
                    <a:pt x="3843" y="935"/>
                  </a:cubicBezTo>
                  <a:lnTo>
                    <a:pt x="1" y="3714"/>
                  </a:lnTo>
                  <a:cubicBezTo>
                    <a:pt x="2611" y="3154"/>
                    <a:pt x="5235" y="2734"/>
                    <a:pt x="7866" y="2734"/>
                  </a:cubicBezTo>
                  <a:cubicBezTo>
                    <a:pt x="8498" y="2734"/>
                    <a:pt x="9130" y="2758"/>
                    <a:pt x="9762" y="2810"/>
                  </a:cubicBezTo>
                  <a:cubicBezTo>
                    <a:pt x="14182" y="3179"/>
                    <a:pt x="18683" y="5075"/>
                    <a:pt x="21859" y="9085"/>
                  </a:cubicBezTo>
                  <a:cubicBezTo>
                    <a:pt x="22129" y="9278"/>
                    <a:pt x="22402" y="9469"/>
                    <a:pt x="22676" y="9653"/>
                  </a:cubicBezTo>
                  <a:lnTo>
                    <a:pt x="22676" y="5950"/>
                  </a:lnTo>
                  <a:cubicBezTo>
                    <a:pt x="22676" y="5950"/>
                    <a:pt x="19435" y="3036"/>
                    <a:pt x="14978" y="935"/>
                  </a:cubicBezTo>
                  <a:cubicBezTo>
                    <a:pt x="13492" y="234"/>
                    <a:pt x="11759" y="0"/>
                    <a:pt x="10110"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0" name="Google Shape;1933;p41">
              <a:extLst>
                <a:ext uri="{FF2B5EF4-FFF2-40B4-BE49-F238E27FC236}">
                  <a16:creationId xmlns:a16="http://schemas.microsoft.com/office/drawing/2014/main" id="{EC87ABD2-B391-9F7B-5427-6279CC38E714}"/>
                </a:ext>
              </a:extLst>
            </p:cNvPr>
            <p:cNvSpPr/>
            <p:nvPr/>
          </p:nvSpPr>
          <p:spPr>
            <a:xfrm>
              <a:off x="5531780" y="3744832"/>
              <a:ext cx="1382105" cy="287175"/>
            </a:xfrm>
            <a:custGeom>
              <a:avLst/>
              <a:gdLst/>
              <a:ahLst/>
              <a:cxnLst/>
              <a:rect l="l" t="t" r="r" b="b"/>
              <a:pathLst>
                <a:path w="24959" h="5186" extrusionOk="0">
                  <a:moveTo>
                    <a:pt x="13777" y="0"/>
                  </a:moveTo>
                  <a:cubicBezTo>
                    <a:pt x="12770" y="0"/>
                    <a:pt x="7457" y="474"/>
                    <a:pt x="5913" y="803"/>
                  </a:cubicBezTo>
                  <a:cubicBezTo>
                    <a:pt x="8047" y="905"/>
                    <a:pt x="14156" y="1113"/>
                    <a:pt x="16231" y="1525"/>
                  </a:cubicBezTo>
                  <a:cubicBezTo>
                    <a:pt x="15993" y="1509"/>
                    <a:pt x="15713" y="1502"/>
                    <a:pt x="15396" y="1502"/>
                  </a:cubicBezTo>
                  <a:cubicBezTo>
                    <a:pt x="11343" y="1502"/>
                    <a:pt x="1346" y="2691"/>
                    <a:pt x="0" y="2941"/>
                  </a:cubicBezTo>
                  <a:cubicBezTo>
                    <a:pt x="1768" y="2664"/>
                    <a:pt x="5221" y="2550"/>
                    <a:pt x="8756" y="2550"/>
                  </a:cubicBezTo>
                  <a:cubicBezTo>
                    <a:pt x="12653" y="2550"/>
                    <a:pt x="16651" y="2688"/>
                    <a:pt x="18601" y="2902"/>
                  </a:cubicBezTo>
                  <a:cubicBezTo>
                    <a:pt x="13773" y="3229"/>
                    <a:pt x="5337" y="3459"/>
                    <a:pt x="555" y="4386"/>
                  </a:cubicBezTo>
                  <a:cubicBezTo>
                    <a:pt x="2850" y="4080"/>
                    <a:pt x="6355" y="3967"/>
                    <a:pt x="9952" y="3967"/>
                  </a:cubicBezTo>
                  <a:cubicBezTo>
                    <a:pt x="14125" y="3967"/>
                    <a:pt x="18420" y="4118"/>
                    <a:pt x="21092" y="4293"/>
                  </a:cubicBezTo>
                  <a:cubicBezTo>
                    <a:pt x="20758" y="4309"/>
                    <a:pt x="20292" y="4316"/>
                    <a:pt x="19734" y="4316"/>
                  </a:cubicBezTo>
                  <a:cubicBezTo>
                    <a:pt x="17219" y="4316"/>
                    <a:pt x="12841" y="4178"/>
                    <a:pt x="10326" y="4178"/>
                  </a:cubicBezTo>
                  <a:cubicBezTo>
                    <a:pt x="9768" y="4178"/>
                    <a:pt x="9301" y="4185"/>
                    <a:pt x="8968" y="4202"/>
                  </a:cubicBezTo>
                  <a:cubicBezTo>
                    <a:pt x="6057" y="4346"/>
                    <a:pt x="3132" y="4493"/>
                    <a:pt x="269" y="5185"/>
                  </a:cubicBezTo>
                  <a:cubicBezTo>
                    <a:pt x="8499" y="5084"/>
                    <a:pt x="16728" y="4982"/>
                    <a:pt x="24959" y="4882"/>
                  </a:cubicBezTo>
                  <a:cubicBezTo>
                    <a:pt x="21470" y="1651"/>
                    <a:pt x="17837" y="14"/>
                    <a:pt x="13789" y="0"/>
                  </a:cubicBezTo>
                  <a:cubicBezTo>
                    <a:pt x="13785" y="0"/>
                    <a:pt x="13781" y="0"/>
                    <a:pt x="1377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1" name="Google Shape;1934;p41">
              <a:extLst>
                <a:ext uri="{FF2B5EF4-FFF2-40B4-BE49-F238E27FC236}">
                  <a16:creationId xmlns:a16="http://schemas.microsoft.com/office/drawing/2014/main" id="{9B785295-13C0-D48B-6A1B-E49A730E1568}"/>
                </a:ext>
              </a:extLst>
            </p:cNvPr>
            <p:cNvSpPr/>
            <p:nvPr/>
          </p:nvSpPr>
          <p:spPr>
            <a:xfrm>
              <a:off x="5467762" y="3705513"/>
              <a:ext cx="1483275" cy="332914"/>
            </a:xfrm>
            <a:custGeom>
              <a:avLst/>
              <a:gdLst/>
              <a:ahLst/>
              <a:cxnLst/>
              <a:rect l="l" t="t" r="r" b="b"/>
              <a:pathLst>
                <a:path w="26786" h="6012" extrusionOk="0">
                  <a:moveTo>
                    <a:pt x="15485" y="1"/>
                  </a:moveTo>
                  <a:cubicBezTo>
                    <a:pt x="14960" y="1"/>
                    <a:pt x="14434" y="35"/>
                    <a:pt x="13911" y="105"/>
                  </a:cubicBezTo>
                  <a:cubicBezTo>
                    <a:pt x="9247" y="584"/>
                    <a:pt x="4598" y="1348"/>
                    <a:pt x="0" y="2471"/>
                  </a:cubicBezTo>
                  <a:cubicBezTo>
                    <a:pt x="4044" y="1669"/>
                    <a:pt x="8105" y="1015"/>
                    <a:pt x="12180" y="549"/>
                  </a:cubicBezTo>
                  <a:cubicBezTo>
                    <a:pt x="13152" y="448"/>
                    <a:pt x="14264" y="311"/>
                    <a:pt x="15233" y="267"/>
                  </a:cubicBezTo>
                  <a:cubicBezTo>
                    <a:pt x="15363" y="263"/>
                    <a:pt x="15492" y="261"/>
                    <a:pt x="15622" y="261"/>
                  </a:cubicBezTo>
                  <a:cubicBezTo>
                    <a:pt x="18548" y="261"/>
                    <a:pt x="21457" y="1352"/>
                    <a:pt x="23974" y="3296"/>
                  </a:cubicBezTo>
                  <a:cubicBezTo>
                    <a:pt x="24980" y="4068"/>
                    <a:pt x="25937" y="4957"/>
                    <a:pt x="26785" y="6012"/>
                  </a:cubicBezTo>
                  <a:cubicBezTo>
                    <a:pt x="26380" y="5459"/>
                    <a:pt x="25932" y="4962"/>
                    <a:pt x="25471" y="4492"/>
                  </a:cubicBezTo>
                  <a:cubicBezTo>
                    <a:pt x="22638" y="1606"/>
                    <a:pt x="19071" y="1"/>
                    <a:pt x="1548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2" name="Google Shape;1935;p41">
              <a:extLst>
                <a:ext uri="{FF2B5EF4-FFF2-40B4-BE49-F238E27FC236}">
                  <a16:creationId xmlns:a16="http://schemas.microsoft.com/office/drawing/2014/main" id="{FACD5E5F-3225-E892-05B6-13B1C3A863DA}"/>
                </a:ext>
              </a:extLst>
            </p:cNvPr>
            <p:cNvSpPr/>
            <p:nvPr/>
          </p:nvSpPr>
          <p:spPr>
            <a:xfrm>
              <a:off x="6951084" y="3705624"/>
              <a:ext cx="1483219" cy="332804"/>
            </a:xfrm>
            <a:custGeom>
              <a:avLst/>
              <a:gdLst/>
              <a:ahLst/>
              <a:cxnLst/>
              <a:rect l="l" t="t" r="r" b="b"/>
              <a:pathLst>
                <a:path w="26785" h="6010" extrusionOk="0">
                  <a:moveTo>
                    <a:pt x="11308" y="0"/>
                  </a:moveTo>
                  <a:cubicBezTo>
                    <a:pt x="7138" y="0"/>
                    <a:pt x="2965" y="2159"/>
                    <a:pt x="0" y="6010"/>
                  </a:cubicBezTo>
                  <a:cubicBezTo>
                    <a:pt x="3003" y="2385"/>
                    <a:pt x="7075" y="261"/>
                    <a:pt x="11164" y="261"/>
                  </a:cubicBezTo>
                  <a:cubicBezTo>
                    <a:pt x="11438" y="261"/>
                    <a:pt x="11712" y="271"/>
                    <a:pt x="11986" y="290"/>
                  </a:cubicBezTo>
                  <a:cubicBezTo>
                    <a:pt x="16938" y="718"/>
                    <a:pt x="21876" y="1506"/>
                    <a:pt x="26785" y="2469"/>
                  </a:cubicBezTo>
                  <a:cubicBezTo>
                    <a:pt x="25637" y="2180"/>
                    <a:pt x="24482" y="1933"/>
                    <a:pt x="23327" y="1691"/>
                  </a:cubicBezTo>
                  <a:cubicBezTo>
                    <a:pt x="19859" y="991"/>
                    <a:pt x="16372" y="455"/>
                    <a:pt x="12873" y="103"/>
                  </a:cubicBezTo>
                  <a:cubicBezTo>
                    <a:pt x="12353" y="34"/>
                    <a:pt x="11831" y="0"/>
                    <a:pt x="11308"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3" name="Google Shape;1936;p41">
              <a:extLst>
                <a:ext uri="{FF2B5EF4-FFF2-40B4-BE49-F238E27FC236}">
                  <a16:creationId xmlns:a16="http://schemas.microsoft.com/office/drawing/2014/main" id="{BA7335DC-FD9C-9AC7-5F33-562934E63D09}"/>
                </a:ext>
              </a:extLst>
            </p:cNvPr>
            <p:cNvSpPr/>
            <p:nvPr/>
          </p:nvSpPr>
          <p:spPr>
            <a:xfrm>
              <a:off x="7001645" y="3750204"/>
              <a:ext cx="1382049" cy="287175"/>
            </a:xfrm>
            <a:custGeom>
              <a:avLst/>
              <a:gdLst/>
              <a:ahLst/>
              <a:cxnLst/>
              <a:rect l="l" t="t" r="r" b="b"/>
              <a:pathLst>
                <a:path w="24958" h="5186" extrusionOk="0">
                  <a:moveTo>
                    <a:pt x="11181" y="0"/>
                  </a:moveTo>
                  <a:cubicBezTo>
                    <a:pt x="11177" y="0"/>
                    <a:pt x="11173" y="0"/>
                    <a:pt x="11169" y="0"/>
                  </a:cubicBezTo>
                  <a:cubicBezTo>
                    <a:pt x="7122" y="15"/>
                    <a:pt x="3488" y="1651"/>
                    <a:pt x="0" y="4883"/>
                  </a:cubicBezTo>
                  <a:cubicBezTo>
                    <a:pt x="8230" y="4983"/>
                    <a:pt x="16459" y="5084"/>
                    <a:pt x="24688" y="5185"/>
                  </a:cubicBezTo>
                  <a:cubicBezTo>
                    <a:pt x="21827" y="4493"/>
                    <a:pt x="18902" y="4346"/>
                    <a:pt x="15990" y="4202"/>
                  </a:cubicBezTo>
                  <a:cubicBezTo>
                    <a:pt x="15656" y="4186"/>
                    <a:pt x="15190" y="4179"/>
                    <a:pt x="14632" y="4179"/>
                  </a:cubicBezTo>
                  <a:cubicBezTo>
                    <a:pt x="12117" y="4179"/>
                    <a:pt x="7740" y="4316"/>
                    <a:pt x="5225" y="4316"/>
                  </a:cubicBezTo>
                  <a:cubicBezTo>
                    <a:pt x="4667" y="4316"/>
                    <a:pt x="4201" y="4310"/>
                    <a:pt x="3867" y="4293"/>
                  </a:cubicBezTo>
                  <a:cubicBezTo>
                    <a:pt x="6539" y="4119"/>
                    <a:pt x="10834" y="3968"/>
                    <a:pt x="15006" y="3968"/>
                  </a:cubicBezTo>
                  <a:cubicBezTo>
                    <a:pt x="18603" y="3968"/>
                    <a:pt x="22109" y="4080"/>
                    <a:pt x="24403" y="4387"/>
                  </a:cubicBezTo>
                  <a:cubicBezTo>
                    <a:pt x="19620" y="3459"/>
                    <a:pt x="11186" y="3229"/>
                    <a:pt x="6357" y="2902"/>
                  </a:cubicBezTo>
                  <a:cubicBezTo>
                    <a:pt x="8307" y="2689"/>
                    <a:pt x="12305" y="2550"/>
                    <a:pt x="16202" y="2550"/>
                  </a:cubicBezTo>
                  <a:cubicBezTo>
                    <a:pt x="19738" y="2550"/>
                    <a:pt x="23191" y="2664"/>
                    <a:pt x="24957" y="2941"/>
                  </a:cubicBezTo>
                  <a:cubicBezTo>
                    <a:pt x="23612" y="2692"/>
                    <a:pt x="13616" y="1503"/>
                    <a:pt x="9561" y="1503"/>
                  </a:cubicBezTo>
                  <a:cubicBezTo>
                    <a:pt x="9245" y="1503"/>
                    <a:pt x="8964" y="1510"/>
                    <a:pt x="8727" y="1525"/>
                  </a:cubicBezTo>
                  <a:cubicBezTo>
                    <a:pt x="10801" y="1114"/>
                    <a:pt x="16912" y="906"/>
                    <a:pt x="19046" y="803"/>
                  </a:cubicBezTo>
                  <a:cubicBezTo>
                    <a:pt x="17502" y="475"/>
                    <a:pt x="12188" y="0"/>
                    <a:pt x="1118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4" name="Google Shape;1937;p41">
              <a:extLst>
                <a:ext uri="{FF2B5EF4-FFF2-40B4-BE49-F238E27FC236}">
                  <a16:creationId xmlns:a16="http://schemas.microsoft.com/office/drawing/2014/main" id="{B44F6516-1DAF-CAB1-0F61-2DAF3750B9D5}"/>
                </a:ext>
              </a:extLst>
            </p:cNvPr>
            <p:cNvSpPr/>
            <p:nvPr/>
          </p:nvSpPr>
          <p:spPr>
            <a:xfrm>
              <a:off x="5246302" y="3893746"/>
              <a:ext cx="1575253" cy="177532"/>
            </a:xfrm>
            <a:custGeom>
              <a:avLst/>
              <a:gdLst/>
              <a:ahLst/>
              <a:cxnLst/>
              <a:rect l="l" t="t" r="r" b="b"/>
              <a:pathLst>
                <a:path w="28447" h="3206" extrusionOk="0">
                  <a:moveTo>
                    <a:pt x="3706" y="1"/>
                  </a:moveTo>
                  <a:lnTo>
                    <a:pt x="3706" y="1"/>
                  </a:lnTo>
                  <a:cubicBezTo>
                    <a:pt x="2489" y="965"/>
                    <a:pt x="1281" y="1941"/>
                    <a:pt x="74" y="2919"/>
                  </a:cubicBezTo>
                  <a:cubicBezTo>
                    <a:pt x="1" y="2973"/>
                    <a:pt x="44" y="3105"/>
                    <a:pt x="130" y="3105"/>
                  </a:cubicBezTo>
                  <a:cubicBezTo>
                    <a:pt x="131" y="3105"/>
                    <a:pt x="132" y="3105"/>
                    <a:pt x="133" y="3105"/>
                  </a:cubicBezTo>
                  <a:cubicBezTo>
                    <a:pt x="2491" y="3136"/>
                    <a:pt x="4853" y="3179"/>
                    <a:pt x="7213" y="3190"/>
                  </a:cubicBezTo>
                  <a:cubicBezTo>
                    <a:pt x="9057" y="3200"/>
                    <a:pt x="10902" y="3206"/>
                    <a:pt x="12746" y="3206"/>
                  </a:cubicBezTo>
                  <a:cubicBezTo>
                    <a:pt x="17980" y="3206"/>
                    <a:pt x="23213" y="3157"/>
                    <a:pt x="28446" y="3018"/>
                  </a:cubicBezTo>
                  <a:cubicBezTo>
                    <a:pt x="22875" y="2864"/>
                    <a:pt x="17303" y="2812"/>
                    <a:pt x="11731" y="2812"/>
                  </a:cubicBezTo>
                  <a:cubicBezTo>
                    <a:pt x="10225" y="2812"/>
                    <a:pt x="8719" y="2815"/>
                    <a:pt x="7213" y="2822"/>
                  </a:cubicBezTo>
                  <a:cubicBezTo>
                    <a:pt x="4946" y="2830"/>
                    <a:pt x="2679" y="2866"/>
                    <a:pt x="412" y="2894"/>
                  </a:cubicBezTo>
                  <a:lnTo>
                    <a:pt x="412" y="2894"/>
                  </a:lnTo>
                  <a:cubicBezTo>
                    <a:pt x="1514" y="1934"/>
                    <a:pt x="2614" y="972"/>
                    <a:pt x="3706"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5" name="Google Shape;1938;p41">
              <a:extLst>
                <a:ext uri="{FF2B5EF4-FFF2-40B4-BE49-F238E27FC236}">
                  <a16:creationId xmlns:a16="http://schemas.microsoft.com/office/drawing/2014/main" id="{E6C99B98-7705-E032-B533-7510BFBF9770}"/>
                </a:ext>
              </a:extLst>
            </p:cNvPr>
            <p:cNvSpPr/>
            <p:nvPr/>
          </p:nvSpPr>
          <p:spPr>
            <a:xfrm>
              <a:off x="7080504" y="3893746"/>
              <a:ext cx="1575142" cy="177698"/>
            </a:xfrm>
            <a:custGeom>
              <a:avLst/>
              <a:gdLst/>
              <a:ahLst/>
              <a:cxnLst/>
              <a:rect l="l" t="t" r="r" b="b"/>
              <a:pathLst>
                <a:path w="28445" h="3209" extrusionOk="0">
                  <a:moveTo>
                    <a:pt x="24740" y="1"/>
                  </a:moveTo>
                  <a:lnTo>
                    <a:pt x="24740" y="1"/>
                  </a:lnTo>
                  <a:cubicBezTo>
                    <a:pt x="25799" y="942"/>
                    <a:pt x="26953" y="1951"/>
                    <a:pt x="28035" y="2893"/>
                  </a:cubicBezTo>
                  <a:lnTo>
                    <a:pt x="28035" y="2893"/>
                  </a:lnTo>
                  <a:cubicBezTo>
                    <a:pt x="24174" y="2840"/>
                    <a:pt x="20304" y="2810"/>
                    <a:pt x="16432" y="2810"/>
                  </a:cubicBezTo>
                  <a:cubicBezTo>
                    <a:pt x="10950" y="2810"/>
                    <a:pt x="5465" y="2871"/>
                    <a:pt x="1" y="3018"/>
                  </a:cubicBezTo>
                  <a:cubicBezTo>
                    <a:pt x="5175" y="3152"/>
                    <a:pt x="10367" y="3208"/>
                    <a:pt x="15557" y="3208"/>
                  </a:cubicBezTo>
                  <a:cubicBezTo>
                    <a:pt x="19814" y="3208"/>
                    <a:pt x="24070" y="3170"/>
                    <a:pt x="28313" y="3105"/>
                  </a:cubicBezTo>
                  <a:cubicBezTo>
                    <a:pt x="28315" y="3105"/>
                    <a:pt x="28317" y="3105"/>
                    <a:pt x="28318" y="3105"/>
                  </a:cubicBezTo>
                  <a:cubicBezTo>
                    <a:pt x="28406" y="3105"/>
                    <a:pt x="28444" y="2976"/>
                    <a:pt x="28373" y="2919"/>
                  </a:cubicBezTo>
                  <a:lnTo>
                    <a:pt x="27468" y="2187"/>
                  </a:lnTo>
                  <a:cubicBezTo>
                    <a:pt x="26586" y="1480"/>
                    <a:pt x="25624" y="695"/>
                    <a:pt x="24740"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6" name="Google Shape;1939;p41">
              <a:extLst>
                <a:ext uri="{FF2B5EF4-FFF2-40B4-BE49-F238E27FC236}">
                  <a16:creationId xmlns:a16="http://schemas.microsoft.com/office/drawing/2014/main" id="{A2785114-0913-2AF4-6D36-F0726323D2A7}"/>
                </a:ext>
              </a:extLst>
            </p:cNvPr>
            <p:cNvSpPr/>
            <p:nvPr/>
          </p:nvSpPr>
          <p:spPr>
            <a:xfrm>
              <a:off x="6111485" y="3176701"/>
              <a:ext cx="247083" cy="112633"/>
            </a:xfrm>
            <a:custGeom>
              <a:avLst/>
              <a:gdLst/>
              <a:ahLst/>
              <a:cxnLst/>
              <a:rect l="l" t="t" r="r" b="b"/>
              <a:pathLst>
                <a:path w="4462" h="2034" extrusionOk="0">
                  <a:moveTo>
                    <a:pt x="375" y="1"/>
                  </a:moveTo>
                  <a:lnTo>
                    <a:pt x="1" y="1406"/>
                  </a:lnTo>
                  <a:cubicBezTo>
                    <a:pt x="1" y="1406"/>
                    <a:pt x="488" y="2033"/>
                    <a:pt x="2231" y="2033"/>
                  </a:cubicBezTo>
                  <a:cubicBezTo>
                    <a:pt x="3974" y="2033"/>
                    <a:pt x="4461" y="1406"/>
                    <a:pt x="4461" y="1406"/>
                  </a:cubicBezTo>
                  <a:lnTo>
                    <a:pt x="4086" y="1"/>
                  </a:lnTo>
                  <a:cubicBezTo>
                    <a:pt x="3488" y="87"/>
                    <a:pt x="2869" y="129"/>
                    <a:pt x="2231" y="129"/>
                  </a:cubicBezTo>
                  <a:cubicBezTo>
                    <a:pt x="1595" y="129"/>
                    <a:pt x="974" y="87"/>
                    <a:pt x="375"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7" name="Google Shape;1940;p41">
              <a:extLst>
                <a:ext uri="{FF2B5EF4-FFF2-40B4-BE49-F238E27FC236}">
                  <a16:creationId xmlns:a16="http://schemas.microsoft.com/office/drawing/2014/main" id="{2F092859-AD48-6261-4444-85BB38D776B7}"/>
                </a:ext>
              </a:extLst>
            </p:cNvPr>
            <p:cNvSpPr/>
            <p:nvPr/>
          </p:nvSpPr>
          <p:spPr>
            <a:xfrm>
              <a:off x="6111485" y="3176701"/>
              <a:ext cx="226262" cy="82841"/>
            </a:xfrm>
            <a:custGeom>
              <a:avLst/>
              <a:gdLst/>
              <a:ahLst/>
              <a:cxnLst/>
              <a:rect l="l" t="t" r="r" b="b"/>
              <a:pathLst>
                <a:path w="4086" h="1496" extrusionOk="0">
                  <a:moveTo>
                    <a:pt x="375" y="1"/>
                  </a:moveTo>
                  <a:lnTo>
                    <a:pt x="1" y="1406"/>
                  </a:lnTo>
                  <a:cubicBezTo>
                    <a:pt x="289" y="1468"/>
                    <a:pt x="567" y="1495"/>
                    <a:pt x="832" y="1495"/>
                  </a:cubicBezTo>
                  <a:cubicBezTo>
                    <a:pt x="2795" y="1495"/>
                    <a:pt x="4086" y="1"/>
                    <a:pt x="4086" y="1"/>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8" name="Google Shape;1941;p41">
              <a:extLst>
                <a:ext uri="{FF2B5EF4-FFF2-40B4-BE49-F238E27FC236}">
                  <a16:creationId xmlns:a16="http://schemas.microsoft.com/office/drawing/2014/main" id="{EB54E591-A501-53FA-2F1F-221DAF344578}"/>
                </a:ext>
              </a:extLst>
            </p:cNvPr>
            <p:cNvSpPr/>
            <p:nvPr/>
          </p:nvSpPr>
          <p:spPr>
            <a:xfrm>
              <a:off x="5583559" y="2616378"/>
              <a:ext cx="237448" cy="387736"/>
            </a:xfrm>
            <a:custGeom>
              <a:avLst/>
              <a:gdLst/>
              <a:ahLst/>
              <a:cxnLst/>
              <a:rect l="l" t="t" r="r" b="b"/>
              <a:pathLst>
                <a:path w="4288" h="7002" extrusionOk="0">
                  <a:moveTo>
                    <a:pt x="2491" y="0"/>
                  </a:moveTo>
                  <a:cubicBezTo>
                    <a:pt x="2204" y="0"/>
                    <a:pt x="1916" y="62"/>
                    <a:pt x="1655" y="185"/>
                  </a:cubicBezTo>
                  <a:cubicBezTo>
                    <a:pt x="1594" y="213"/>
                    <a:pt x="1536" y="245"/>
                    <a:pt x="1480" y="277"/>
                  </a:cubicBezTo>
                  <a:cubicBezTo>
                    <a:pt x="768" y="709"/>
                    <a:pt x="371" y="1556"/>
                    <a:pt x="217" y="2385"/>
                  </a:cubicBezTo>
                  <a:cubicBezTo>
                    <a:pt x="0" y="3573"/>
                    <a:pt x="207" y="4871"/>
                    <a:pt x="956" y="5816"/>
                  </a:cubicBezTo>
                  <a:cubicBezTo>
                    <a:pt x="1531" y="6538"/>
                    <a:pt x="2447" y="7001"/>
                    <a:pt x="3357" y="7001"/>
                  </a:cubicBezTo>
                  <a:cubicBezTo>
                    <a:pt x="3429" y="7001"/>
                    <a:pt x="3501" y="6998"/>
                    <a:pt x="3572" y="6992"/>
                  </a:cubicBezTo>
                  <a:lnTo>
                    <a:pt x="3575" y="6992"/>
                  </a:lnTo>
                  <a:cubicBezTo>
                    <a:pt x="3781" y="6976"/>
                    <a:pt x="3985" y="6931"/>
                    <a:pt x="4183" y="6863"/>
                  </a:cubicBezTo>
                  <a:lnTo>
                    <a:pt x="4288" y="1191"/>
                  </a:lnTo>
                  <a:cubicBezTo>
                    <a:pt x="4085" y="707"/>
                    <a:pt x="3678" y="314"/>
                    <a:pt x="3187" y="127"/>
                  </a:cubicBezTo>
                  <a:cubicBezTo>
                    <a:pt x="2965" y="42"/>
                    <a:pt x="2728" y="0"/>
                    <a:pt x="2491"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9" name="Google Shape;1942;p41">
              <a:extLst>
                <a:ext uri="{FF2B5EF4-FFF2-40B4-BE49-F238E27FC236}">
                  <a16:creationId xmlns:a16="http://schemas.microsoft.com/office/drawing/2014/main" id="{BBAD5E23-9391-9788-3B8A-B58D515AAB7B}"/>
                </a:ext>
              </a:extLst>
            </p:cNvPr>
            <p:cNvSpPr/>
            <p:nvPr/>
          </p:nvSpPr>
          <p:spPr>
            <a:xfrm>
              <a:off x="5613796" y="2710300"/>
              <a:ext cx="116066" cy="249963"/>
            </a:xfrm>
            <a:custGeom>
              <a:avLst/>
              <a:gdLst/>
              <a:ahLst/>
              <a:cxnLst/>
              <a:rect l="l" t="t" r="r" b="b"/>
              <a:pathLst>
                <a:path w="2096" h="4514" extrusionOk="0">
                  <a:moveTo>
                    <a:pt x="726" y="1"/>
                  </a:moveTo>
                  <a:cubicBezTo>
                    <a:pt x="708" y="1"/>
                    <a:pt x="690" y="2"/>
                    <a:pt x="673" y="5"/>
                  </a:cubicBezTo>
                  <a:cubicBezTo>
                    <a:pt x="208" y="83"/>
                    <a:pt x="0" y="1153"/>
                    <a:pt x="208" y="2397"/>
                  </a:cubicBezTo>
                  <a:cubicBezTo>
                    <a:pt x="408" y="3594"/>
                    <a:pt x="918" y="4514"/>
                    <a:pt x="1370" y="4514"/>
                  </a:cubicBezTo>
                  <a:cubicBezTo>
                    <a:pt x="1388" y="4514"/>
                    <a:pt x="1406" y="4512"/>
                    <a:pt x="1424" y="4509"/>
                  </a:cubicBezTo>
                  <a:cubicBezTo>
                    <a:pt x="1887" y="4431"/>
                    <a:pt x="2095" y="3361"/>
                    <a:pt x="1887" y="2117"/>
                  </a:cubicBezTo>
                  <a:cubicBezTo>
                    <a:pt x="1689" y="921"/>
                    <a:pt x="1177" y="1"/>
                    <a:pt x="726"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0" name="Google Shape;1943;p41">
              <a:extLst>
                <a:ext uri="{FF2B5EF4-FFF2-40B4-BE49-F238E27FC236}">
                  <a16:creationId xmlns:a16="http://schemas.microsoft.com/office/drawing/2014/main" id="{7D89A7CD-83ED-098E-0270-40A8594BAA72}"/>
                </a:ext>
              </a:extLst>
            </p:cNvPr>
            <p:cNvSpPr/>
            <p:nvPr/>
          </p:nvSpPr>
          <p:spPr>
            <a:xfrm>
              <a:off x="5654388" y="2699390"/>
              <a:ext cx="80571" cy="257992"/>
            </a:xfrm>
            <a:custGeom>
              <a:avLst/>
              <a:gdLst/>
              <a:ahLst/>
              <a:cxnLst/>
              <a:rect l="l" t="t" r="r" b="b"/>
              <a:pathLst>
                <a:path w="1455" h="4659" extrusionOk="0">
                  <a:moveTo>
                    <a:pt x="76" y="1"/>
                  </a:moveTo>
                  <a:cubicBezTo>
                    <a:pt x="55" y="1"/>
                    <a:pt x="35" y="11"/>
                    <a:pt x="22" y="29"/>
                  </a:cubicBezTo>
                  <a:cubicBezTo>
                    <a:pt x="1" y="59"/>
                    <a:pt x="9" y="101"/>
                    <a:pt x="39" y="121"/>
                  </a:cubicBezTo>
                  <a:cubicBezTo>
                    <a:pt x="315" y="316"/>
                    <a:pt x="539" y="620"/>
                    <a:pt x="740" y="1076"/>
                  </a:cubicBezTo>
                  <a:cubicBezTo>
                    <a:pt x="1226" y="2174"/>
                    <a:pt x="1318" y="3417"/>
                    <a:pt x="1000" y="4574"/>
                  </a:cubicBezTo>
                  <a:cubicBezTo>
                    <a:pt x="991" y="4610"/>
                    <a:pt x="1011" y="4647"/>
                    <a:pt x="1046" y="4656"/>
                  </a:cubicBezTo>
                  <a:cubicBezTo>
                    <a:pt x="1053" y="4657"/>
                    <a:pt x="1058" y="4658"/>
                    <a:pt x="1065" y="4658"/>
                  </a:cubicBezTo>
                  <a:cubicBezTo>
                    <a:pt x="1093" y="4658"/>
                    <a:pt x="1120" y="4639"/>
                    <a:pt x="1128" y="4610"/>
                  </a:cubicBezTo>
                  <a:cubicBezTo>
                    <a:pt x="1454" y="3423"/>
                    <a:pt x="1359" y="2149"/>
                    <a:pt x="861" y="1023"/>
                  </a:cubicBezTo>
                  <a:cubicBezTo>
                    <a:pt x="649" y="544"/>
                    <a:pt x="411" y="223"/>
                    <a:pt x="115" y="14"/>
                  </a:cubicBezTo>
                  <a:cubicBezTo>
                    <a:pt x="103" y="5"/>
                    <a:pt x="89" y="1"/>
                    <a:pt x="7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1" name="Google Shape;1944;p41">
              <a:extLst>
                <a:ext uri="{FF2B5EF4-FFF2-40B4-BE49-F238E27FC236}">
                  <a16:creationId xmlns:a16="http://schemas.microsoft.com/office/drawing/2014/main" id="{6FABB29F-3608-D2AC-2BFB-4285194B1C12}"/>
                </a:ext>
              </a:extLst>
            </p:cNvPr>
            <p:cNvSpPr/>
            <p:nvPr/>
          </p:nvSpPr>
          <p:spPr>
            <a:xfrm>
              <a:off x="5653890" y="2829254"/>
              <a:ext cx="69551" cy="80737"/>
            </a:xfrm>
            <a:custGeom>
              <a:avLst/>
              <a:gdLst/>
              <a:ahLst/>
              <a:cxnLst/>
              <a:rect l="l" t="t" r="r" b="b"/>
              <a:pathLst>
                <a:path w="1256" h="1458" extrusionOk="0">
                  <a:moveTo>
                    <a:pt x="1180" y="1"/>
                  </a:moveTo>
                  <a:cubicBezTo>
                    <a:pt x="1168" y="1"/>
                    <a:pt x="1156" y="4"/>
                    <a:pt x="1145" y="10"/>
                  </a:cubicBezTo>
                  <a:cubicBezTo>
                    <a:pt x="640" y="330"/>
                    <a:pt x="237" y="812"/>
                    <a:pt x="14" y="1366"/>
                  </a:cubicBezTo>
                  <a:cubicBezTo>
                    <a:pt x="1" y="1400"/>
                    <a:pt x="16" y="1439"/>
                    <a:pt x="50" y="1452"/>
                  </a:cubicBezTo>
                  <a:cubicBezTo>
                    <a:pt x="59" y="1456"/>
                    <a:pt x="67" y="1457"/>
                    <a:pt x="75" y="1457"/>
                  </a:cubicBezTo>
                  <a:cubicBezTo>
                    <a:pt x="102" y="1457"/>
                    <a:pt x="127" y="1442"/>
                    <a:pt x="137" y="1416"/>
                  </a:cubicBezTo>
                  <a:cubicBezTo>
                    <a:pt x="350" y="887"/>
                    <a:pt x="733" y="427"/>
                    <a:pt x="1215" y="123"/>
                  </a:cubicBezTo>
                  <a:cubicBezTo>
                    <a:pt x="1246" y="104"/>
                    <a:pt x="1255" y="62"/>
                    <a:pt x="1236" y="31"/>
                  </a:cubicBezTo>
                  <a:cubicBezTo>
                    <a:pt x="1223" y="12"/>
                    <a:pt x="1202" y="1"/>
                    <a:pt x="1180"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2" name="Google Shape;1945;p41">
              <a:extLst>
                <a:ext uri="{FF2B5EF4-FFF2-40B4-BE49-F238E27FC236}">
                  <a16:creationId xmlns:a16="http://schemas.microsoft.com/office/drawing/2014/main" id="{8246E499-14D5-321F-67FB-74A726FBDF6C}"/>
                </a:ext>
              </a:extLst>
            </p:cNvPr>
            <p:cNvSpPr/>
            <p:nvPr/>
          </p:nvSpPr>
          <p:spPr>
            <a:xfrm>
              <a:off x="5665187" y="2616378"/>
              <a:ext cx="155825" cy="387237"/>
            </a:xfrm>
            <a:custGeom>
              <a:avLst/>
              <a:gdLst/>
              <a:ahLst/>
              <a:cxnLst/>
              <a:rect l="l" t="t" r="r" b="b"/>
              <a:pathLst>
                <a:path w="2814" h="6993" extrusionOk="0">
                  <a:moveTo>
                    <a:pt x="1017" y="0"/>
                  </a:moveTo>
                  <a:cubicBezTo>
                    <a:pt x="730" y="0"/>
                    <a:pt x="442" y="62"/>
                    <a:pt x="181" y="185"/>
                  </a:cubicBezTo>
                  <a:cubicBezTo>
                    <a:pt x="120" y="213"/>
                    <a:pt x="62" y="245"/>
                    <a:pt x="6" y="277"/>
                  </a:cubicBezTo>
                  <a:lnTo>
                    <a:pt x="1" y="284"/>
                  </a:lnTo>
                  <a:cubicBezTo>
                    <a:pt x="1842" y="2128"/>
                    <a:pt x="2098" y="6992"/>
                    <a:pt x="2098" y="6992"/>
                  </a:cubicBezTo>
                  <a:lnTo>
                    <a:pt x="2101" y="6992"/>
                  </a:lnTo>
                  <a:cubicBezTo>
                    <a:pt x="2307" y="6976"/>
                    <a:pt x="2511" y="6931"/>
                    <a:pt x="2709" y="6863"/>
                  </a:cubicBezTo>
                  <a:lnTo>
                    <a:pt x="2814" y="1191"/>
                  </a:lnTo>
                  <a:cubicBezTo>
                    <a:pt x="2611" y="707"/>
                    <a:pt x="2204" y="314"/>
                    <a:pt x="1713" y="127"/>
                  </a:cubicBezTo>
                  <a:cubicBezTo>
                    <a:pt x="1491" y="42"/>
                    <a:pt x="1254" y="0"/>
                    <a:pt x="101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3" name="Google Shape;1946;p41">
              <a:extLst>
                <a:ext uri="{FF2B5EF4-FFF2-40B4-BE49-F238E27FC236}">
                  <a16:creationId xmlns:a16="http://schemas.microsoft.com/office/drawing/2014/main" id="{7784D022-6A93-DB1D-DD72-C354DB2E20DD}"/>
                </a:ext>
              </a:extLst>
            </p:cNvPr>
            <p:cNvSpPr/>
            <p:nvPr/>
          </p:nvSpPr>
          <p:spPr>
            <a:xfrm>
              <a:off x="6645946" y="2616378"/>
              <a:ext cx="237559" cy="387736"/>
            </a:xfrm>
            <a:custGeom>
              <a:avLst/>
              <a:gdLst/>
              <a:ahLst/>
              <a:cxnLst/>
              <a:rect l="l" t="t" r="r" b="b"/>
              <a:pathLst>
                <a:path w="4290" h="7002"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88" y="6998"/>
                    <a:pt x="860" y="7001"/>
                    <a:pt x="932" y="7001"/>
                  </a:cubicBezTo>
                  <a:cubicBezTo>
                    <a:pt x="1841" y="7001"/>
                    <a:pt x="2758" y="6538"/>
                    <a:pt x="3332" y="5816"/>
                  </a:cubicBezTo>
                  <a:cubicBezTo>
                    <a:pt x="4081" y="4871"/>
                    <a:pt x="4289" y="3573"/>
                    <a:pt x="4071" y="2385"/>
                  </a:cubicBezTo>
                  <a:cubicBezTo>
                    <a:pt x="3919" y="1556"/>
                    <a:pt x="3520" y="709"/>
                    <a:pt x="2808" y="277"/>
                  </a:cubicBezTo>
                  <a:cubicBezTo>
                    <a:pt x="2753" y="245"/>
                    <a:pt x="2694" y="213"/>
                    <a:pt x="2633" y="185"/>
                  </a:cubicBezTo>
                  <a:cubicBezTo>
                    <a:pt x="2373" y="62"/>
                    <a:pt x="2085" y="0"/>
                    <a:pt x="1797"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4" name="Google Shape;1947;p41">
              <a:extLst>
                <a:ext uri="{FF2B5EF4-FFF2-40B4-BE49-F238E27FC236}">
                  <a16:creationId xmlns:a16="http://schemas.microsoft.com/office/drawing/2014/main" id="{A803ED1B-EBE6-E7AD-3569-F7ED2877DA28}"/>
                </a:ext>
              </a:extLst>
            </p:cNvPr>
            <p:cNvSpPr/>
            <p:nvPr/>
          </p:nvSpPr>
          <p:spPr>
            <a:xfrm>
              <a:off x="6736989" y="2710134"/>
              <a:ext cx="116066" cy="249907"/>
            </a:xfrm>
            <a:custGeom>
              <a:avLst/>
              <a:gdLst/>
              <a:ahLst/>
              <a:cxnLst/>
              <a:rect l="l" t="t" r="r" b="b"/>
              <a:pathLst>
                <a:path w="2096" h="4513" extrusionOk="0">
                  <a:moveTo>
                    <a:pt x="1370" y="1"/>
                  </a:moveTo>
                  <a:cubicBezTo>
                    <a:pt x="919" y="1"/>
                    <a:pt x="408" y="921"/>
                    <a:pt x="209" y="2117"/>
                  </a:cubicBezTo>
                  <a:cubicBezTo>
                    <a:pt x="1" y="3360"/>
                    <a:pt x="209" y="4432"/>
                    <a:pt x="672" y="4508"/>
                  </a:cubicBezTo>
                  <a:cubicBezTo>
                    <a:pt x="690" y="4511"/>
                    <a:pt x="708" y="4513"/>
                    <a:pt x="726" y="4513"/>
                  </a:cubicBezTo>
                  <a:cubicBezTo>
                    <a:pt x="1177" y="4513"/>
                    <a:pt x="1688" y="3593"/>
                    <a:pt x="1888" y="2397"/>
                  </a:cubicBezTo>
                  <a:cubicBezTo>
                    <a:pt x="2096" y="1154"/>
                    <a:pt x="1888" y="82"/>
                    <a:pt x="1424" y="5"/>
                  </a:cubicBezTo>
                  <a:cubicBezTo>
                    <a:pt x="1406" y="2"/>
                    <a:pt x="1388" y="1"/>
                    <a:pt x="1370"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5" name="Google Shape;1948;p41">
              <a:extLst>
                <a:ext uri="{FF2B5EF4-FFF2-40B4-BE49-F238E27FC236}">
                  <a16:creationId xmlns:a16="http://schemas.microsoft.com/office/drawing/2014/main" id="{D5C3A81A-4EDC-8650-F04A-3F41E42CE727}"/>
                </a:ext>
              </a:extLst>
            </p:cNvPr>
            <p:cNvSpPr/>
            <p:nvPr/>
          </p:nvSpPr>
          <p:spPr>
            <a:xfrm>
              <a:off x="6732116" y="2699390"/>
              <a:ext cx="80460" cy="257992"/>
            </a:xfrm>
            <a:custGeom>
              <a:avLst/>
              <a:gdLst/>
              <a:ahLst/>
              <a:cxnLst/>
              <a:rect l="l" t="t" r="r" b="b"/>
              <a:pathLst>
                <a:path w="1453" h="4659" extrusionOk="0">
                  <a:moveTo>
                    <a:pt x="1377" y="1"/>
                  </a:moveTo>
                  <a:cubicBezTo>
                    <a:pt x="1364" y="1"/>
                    <a:pt x="1351" y="4"/>
                    <a:pt x="1339" y="12"/>
                  </a:cubicBezTo>
                  <a:cubicBezTo>
                    <a:pt x="1042" y="221"/>
                    <a:pt x="804" y="542"/>
                    <a:pt x="593" y="1023"/>
                  </a:cubicBezTo>
                  <a:cubicBezTo>
                    <a:pt x="95" y="2149"/>
                    <a:pt x="0" y="3422"/>
                    <a:pt x="326" y="4609"/>
                  </a:cubicBezTo>
                  <a:cubicBezTo>
                    <a:pt x="334" y="4639"/>
                    <a:pt x="361" y="4658"/>
                    <a:pt x="390" y="4658"/>
                  </a:cubicBezTo>
                  <a:cubicBezTo>
                    <a:pt x="395" y="4658"/>
                    <a:pt x="402" y="4657"/>
                    <a:pt x="407" y="4656"/>
                  </a:cubicBezTo>
                  <a:cubicBezTo>
                    <a:pt x="443" y="4647"/>
                    <a:pt x="464" y="4609"/>
                    <a:pt x="454" y="4574"/>
                  </a:cubicBezTo>
                  <a:cubicBezTo>
                    <a:pt x="137" y="3417"/>
                    <a:pt x="229" y="2174"/>
                    <a:pt x="713" y="1076"/>
                  </a:cubicBezTo>
                  <a:cubicBezTo>
                    <a:pt x="916" y="619"/>
                    <a:pt x="1139" y="316"/>
                    <a:pt x="1416" y="121"/>
                  </a:cubicBezTo>
                  <a:cubicBezTo>
                    <a:pt x="1446" y="101"/>
                    <a:pt x="1452" y="59"/>
                    <a:pt x="1432" y="29"/>
                  </a:cubicBezTo>
                  <a:cubicBezTo>
                    <a:pt x="1419" y="11"/>
                    <a:pt x="1398" y="1"/>
                    <a:pt x="1377"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6" name="Google Shape;1949;p41">
              <a:extLst>
                <a:ext uri="{FF2B5EF4-FFF2-40B4-BE49-F238E27FC236}">
                  <a16:creationId xmlns:a16="http://schemas.microsoft.com/office/drawing/2014/main" id="{309DE97B-3B6F-FD48-2FDF-33CEB1466C0A}"/>
                </a:ext>
              </a:extLst>
            </p:cNvPr>
            <p:cNvSpPr/>
            <p:nvPr/>
          </p:nvSpPr>
          <p:spPr>
            <a:xfrm>
              <a:off x="6743524" y="2829309"/>
              <a:ext cx="69606" cy="80681"/>
            </a:xfrm>
            <a:custGeom>
              <a:avLst/>
              <a:gdLst/>
              <a:ahLst/>
              <a:cxnLst/>
              <a:rect l="l" t="t" r="r" b="b"/>
              <a:pathLst>
                <a:path w="1257" h="1457" extrusionOk="0">
                  <a:moveTo>
                    <a:pt x="76" y="1"/>
                  </a:moveTo>
                  <a:cubicBezTo>
                    <a:pt x="54" y="1"/>
                    <a:pt x="33" y="11"/>
                    <a:pt x="20" y="32"/>
                  </a:cubicBezTo>
                  <a:cubicBezTo>
                    <a:pt x="1" y="61"/>
                    <a:pt x="10" y="103"/>
                    <a:pt x="41" y="122"/>
                  </a:cubicBezTo>
                  <a:cubicBezTo>
                    <a:pt x="523" y="426"/>
                    <a:pt x="906" y="885"/>
                    <a:pt x="1120" y="1415"/>
                  </a:cubicBezTo>
                  <a:cubicBezTo>
                    <a:pt x="1130" y="1441"/>
                    <a:pt x="1156" y="1456"/>
                    <a:pt x="1182" y="1456"/>
                  </a:cubicBezTo>
                  <a:cubicBezTo>
                    <a:pt x="1189" y="1456"/>
                    <a:pt x="1198" y="1455"/>
                    <a:pt x="1206" y="1451"/>
                  </a:cubicBezTo>
                  <a:cubicBezTo>
                    <a:pt x="1240" y="1438"/>
                    <a:pt x="1257" y="1399"/>
                    <a:pt x="1243" y="1365"/>
                  </a:cubicBezTo>
                  <a:cubicBezTo>
                    <a:pt x="1019" y="811"/>
                    <a:pt x="618" y="329"/>
                    <a:pt x="111" y="11"/>
                  </a:cubicBezTo>
                  <a:cubicBezTo>
                    <a:pt x="100" y="4"/>
                    <a:pt x="88" y="1"/>
                    <a:pt x="7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7" name="Google Shape;1950;p41">
              <a:extLst>
                <a:ext uri="{FF2B5EF4-FFF2-40B4-BE49-F238E27FC236}">
                  <a16:creationId xmlns:a16="http://schemas.microsoft.com/office/drawing/2014/main" id="{33F41797-51E5-6A11-A654-D61E7F92C141}"/>
                </a:ext>
              </a:extLst>
            </p:cNvPr>
            <p:cNvSpPr/>
            <p:nvPr/>
          </p:nvSpPr>
          <p:spPr>
            <a:xfrm>
              <a:off x="6645946" y="2616378"/>
              <a:ext cx="155825" cy="387237"/>
            </a:xfrm>
            <a:custGeom>
              <a:avLst/>
              <a:gdLst/>
              <a:ahLst/>
              <a:cxnLst/>
              <a:rect l="l" t="t" r="r" b="b"/>
              <a:pathLst>
                <a:path w="2814" h="6993"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16" y="6992"/>
                    <a:pt x="972" y="2128"/>
                    <a:pt x="2814" y="284"/>
                  </a:cubicBezTo>
                  <a:lnTo>
                    <a:pt x="2808" y="277"/>
                  </a:lnTo>
                  <a:cubicBezTo>
                    <a:pt x="2753" y="245"/>
                    <a:pt x="2694" y="213"/>
                    <a:pt x="2633" y="185"/>
                  </a:cubicBezTo>
                  <a:cubicBezTo>
                    <a:pt x="2373" y="62"/>
                    <a:pt x="2085" y="0"/>
                    <a:pt x="179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8" name="Google Shape;1951;p41">
              <a:extLst>
                <a:ext uri="{FF2B5EF4-FFF2-40B4-BE49-F238E27FC236}">
                  <a16:creationId xmlns:a16="http://schemas.microsoft.com/office/drawing/2014/main" id="{9E840E73-8B49-FDE3-EEA6-38E50CEA3321}"/>
                </a:ext>
              </a:extLst>
            </p:cNvPr>
            <p:cNvSpPr/>
            <p:nvPr/>
          </p:nvSpPr>
          <p:spPr>
            <a:xfrm>
              <a:off x="5751025" y="2343526"/>
              <a:ext cx="962639" cy="901173"/>
            </a:xfrm>
            <a:custGeom>
              <a:avLst/>
              <a:gdLst/>
              <a:ahLst/>
              <a:cxnLst/>
              <a:rect l="l" t="t" r="r" b="b"/>
              <a:pathLst>
                <a:path w="17384" h="16274" extrusionOk="0">
                  <a:moveTo>
                    <a:pt x="8693" y="0"/>
                  </a:moveTo>
                  <a:cubicBezTo>
                    <a:pt x="3893" y="0"/>
                    <a:pt x="0" y="3990"/>
                    <a:pt x="0" y="8914"/>
                  </a:cubicBezTo>
                  <a:cubicBezTo>
                    <a:pt x="0" y="13183"/>
                    <a:pt x="2929" y="15581"/>
                    <a:pt x="6837" y="16143"/>
                  </a:cubicBezTo>
                  <a:cubicBezTo>
                    <a:pt x="7435" y="16230"/>
                    <a:pt x="8056" y="16273"/>
                    <a:pt x="8693" y="16273"/>
                  </a:cubicBezTo>
                  <a:cubicBezTo>
                    <a:pt x="9330" y="16273"/>
                    <a:pt x="9951" y="16230"/>
                    <a:pt x="10547" y="16143"/>
                  </a:cubicBezTo>
                  <a:cubicBezTo>
                    <a:pt x="14455" y="15582"/>
                    <a:pt x="17384" y="13183"/>
                    <a:pt x="17384" y="8914"/>
                  </a:cubicBezTo>
                  <a:cubicBezTo>
                    <a:pt x="17384" y="4067"/>
                    <a:pt x="13493" y="0"/>
                    <a:pt x="8693"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9" name="Google Shape;1952;p41">
              <a:extLst>
                <a:ext uri="{FF2B5EF4-FFF2-40B4-BE49-F238E27FC236}">
                  <a16:creationId xmlns:a16="http://schemas.microsoft.com/office/drawing/2014/main" id="{CE3B26E0-02BA-16F2-FADD-54ADFCB7188E}"/>
                </a:ext>
              </a:extLst>
            </p:cNvPr>
            <p:cNvSpPr/>
            <p:nvPr/>
          </p:nvSpPr>
          <p:spPr>
            <a:xfrm>
              <a:off x="5748477" y="2837118"/>
              <a:ext cx="970392" cy="414980"/>
            </a:xfrm>
            <a:custGeom>
              <a:avLst/>
              <a:gdLst/>
              <a:ahLst/>
              <a:cxnLst/>
              <a:rect l="l" t="t" r="r" b="b"/>
              <a:pathLst>
                <a:path w="17524" h="7494" extrusionOk="0">
                  <a:moveTo>
                    <a:pt x="46" y="1"/>
                  </a:moveTo>
                  <a:cubicBezTo>
                    <a:pt x="1" y="1404"/>
                    <a:pt x="344" y="2847"/>
                    <a:pt x="1105" y="4042"/>
                  </a:cubicBezTo>
                  <a:cubicBezTo>
                    <a:pt x="1170" y="4143"/>
                    <a:pt x="1397" y="4438"/>
                    <a:pt x="1462" y="4535"/>
                  </a:cubicBezTo>
                  <a:cubicBezTo>
                    <a:pt x="1602" y="4716"/>
                    <a:pt x="1783" y="4894"/>
                    <a:pt x="1932" y="5069"/>
                  </a:cubicBezTo>
                  <a:cubicBezTo>
                    <a:pt x="2159" y="5272"/>
                    <a:pt x="2372" y="5494"/>
                    <a:pt x="2623" y="5668"/>
                  </a:cubicBezTo>
                  <a:lnTo>
                    <a:pt x="2948" y="5913"/>
                  </a:lnTo>
                  <a:lnTo>
                    <a:pt x="3293" y="6129"/>
                  </a:lnTo>
                  <a:cubicBezTo>
                    <a:pt x="4892" y="7071"/>
                    <a:pt x="6791" y="7493"/>
                    <a:pt x="8681" y="7493"/>
                  </a:cubicBezTo>
                  <a:cubicBezTo>
                    <a:pt x="9793" y="7493"/>
                    <a:pt x="10902" y="7347"/>
                    <a:pt x="11945" y="7074"/>
                  </a:cubicBezTo>
                  <a:cubicBezTo>
                    <a:pt x="15361" y="6147"/>
                    <a:pt x="17523" y="3605"/>
                    <a:pt x="17430" y="1"/>
                  </a:cubicBezTo>
                  <a:lnTo>
                    <a:pt x="17430" y="1"/>
                  </a:lnTo>
                  <a:cubicBezTo>
                    <a:pt x="17394" y="2152"/>
                    <a:pt x="16504" y="4240"/>
                    <a:pt x="14731" y="5507"/>
                  </a:cubicBezTo>
                  <a:cubicBezTo>
                    <a:pt x="13179" y="6662"/>
                    <a:pt x="10959" y="7240"/>
                    <a:pt x="8739" y="7240"/>
                  </a:cubicBezTo>
                  <a:cubicBezTo>
                    <a:pt x="6518" y="7240"/>
                    <a:pt x="4297" y="6662"/>
                    <a:pt x="2745" y="5505"/>
                  </a:cubicBezTo>
                  <a:cubicBezTo>
                    <a:pt x="2498" y="5340"/>
                    <a:pt x="2288" y="5130"/>
                    <a:pt x="2061" y="4938"/>
                  </a:cubicBezTo>
                  <a:cubicBezTo>
                    <a:pt x="1911" y="4772"/>
                    <a:pt x="1732" y="4603"/>
                    <a:pt x="1592" y="4429"/>
                  </a:cubicBezTo>
                  <a:cubicBezTo>
                    <a:pt x="1510" y="4329"/>
                    <a:pt x="1309" y="4052"/>
                    <a:pt x="1232" y="3956"/>
                  </a:cubicBezTo>
                  <a:cubicBezTo>
                    <a:pt x="1074" y="3696"/>
                    <a:pt x="864" y="3374"/>
                    <a:pt x="748" y="3092"/>
                  </a:cubicBezTo>
                  <a:cubicBezTo>
                    <a:pt x="285" y="2138"/>
                    <a:pt x="75" y="1069"/>
                    <a:pt x="4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0" name="Google Shape;1953;p41">
              <a:extLst>
                <a:ext uri="{FF2B5EF4-FFF2-40B4-BE49-F238E27FC236}">
                  <a16:creationId xmlns:a16="http://schemas.microsoft.com/office/drawing/2014/main" id="{E44745B2-735E-B4C9-1E9C-3A16A253AA81}"/>
                </a:ext>
              </a:extLst>
            </p:cNvPr>
            <p:cNvSpPr/>
            <p:nvPr/>
          </p:nvSpPr>
          <p:spPr>
            <a:xfrm>
              <a:off x="5795604" y="2859823"/>
              <a:ext cx="236950" cy="236950"/>
            </a:xfrm>
            <a:custGeom>
              <a:avLst/>
              <a:gdLst/>
              <a:ahLst/>
              <a:cxnLst/>
              <a:rect l="l" t="t" r="r" b="b"/>
              <a:pathLst>
                <a:path w="4279" h="4279" extrusionOk="0">
                  <a:moveTo>
                    <a:pt x="2140" y="0"/>
                  </a:moveTo>
                  <a:cubicBezTo>
                    <a:pt x="959" y="0"/>
                    <a:pt x="0" y="959"/>
                    <a:pt x="0" y="2139"/>
                  </a:cubicBezTo>
                  <a:cubicBezTo>
                    <a:pt x="0" y="3321"/>
                    <a:pt x="959" y="4278"/>
                    <a:pt x="2140" y="4278"/>
                  </a:cubicBezTo>
                  <a:cubicBezTo>
                    <a:pt x="3322" y="4278"/>
                    <a:pt x="4279" y="3321"/>
                    <a:pt x="4279" y="2139"/>
                  </a:cubicBezTo>
                  <a:cubicBezTo>
                    <a:pt x="4279" y="959"/>
                    <a:pt x="3322" y="0"/>
                    <a:pt x="2140" y="0"/>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1" name="Google Shape;1954;p41">
              <a:extLst>
                <a:ext uri="{FF2B5EF4-FFF2-40B4-BE49-F238E27FC236}">
                  <a16:creationId xmlns:a16="http://schemas.microsoft.com/office/drawing/2014/main" id="{D61724A1-0AA0-80F6-83FB-8FF5C5228C97}"/>
                </a:ext>
              </a:extLst>
            </p:cNvPr>
            <p:cNvSpPr/>
            <p:nvPr/>
          </p:nvSpPr>
          <p:spPr>
            <a:xfrm>
              <a:off x="6432240" y="2859823"/>
              <a:ext cx="236894" cy="236950"/>
            </a:xfrm>
            <a:custGeom>
              <a:avLst/>
              <a:gdLst/>
              <a:ahLst/>
              <a:cxnLst/>
              <a:rect l="l" t="t" r="r" b="b"/>
              <a:pathLst>
                <a:path w="4278" h="4279" extrusionOk="0">
                  <a:moveTo>
                    <a:pt x="2140" y="0"/>
                  </a:moveTo>
                  <a:cubicBezTo>
                    <a:pt x="958" y="0"/>
                    <a:pt x="1" y="959"/>
                    <a:pt x="1" y="2139"/>
                  </a:cubicBezTo>
                  <a:cubicBezTo>
                    <a:pt x="1" y="3321"/>
                    <a:pt x="958" y="4278"/>
                    <a:pt x="2140" y="4278"/>
                  </a:cubicBezTo>
                  <a:cubicBezTo>
                    <a:pt x="3320" y="4278"/>
                    <a:pt x="4278" y="3321"/>
                    <a:pt x="4278" y="2139"/>
                  </a:cubicBezTo>
                  <a:cubicBezTo>
                    <a:pt x="4278" y="959"/>
                    <a:pt x="3320" y="0"/>
                    <a:pt x="2140" y="0"/>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2" name="Google Shape;1955;p41">
              <a:extLst>
                <a:ext uri="{FF2B5EF4-FFF2-40B4-BE49-F238E27FC236}">
                  <a16:creationId xmlns:a16="http://schemas.microsoft.com/office/drawing/2014/main" id="{DE57F25D-7490-A6F8-4662-817F8478F66A}"/>
                </a:ext>
              </a:extLst>
            </p:cNvPr>
            <p:cNvSpPr/>
            <p:nvPr/>
          </p:nvSpPr>
          <p:spPr>
            <a:xfrm>
              <a:off x="5873412" y="2708583"/>
              <a:ext cx="262533" cy="270673"/>
            </a:xfrm>
            <a:custGeom>
              <a:avLst/>
              <a:gdLst/>
              <a:ahLst/>
              <a:cxnLst/>
              <a:rect l="l" t="t" r="r" b="b"/>
              <a:pathLst>
                <a:path w="4741" h="4888" extrusionOk="0">
                  <a:moveTo>
                    <a:pt x="2371" y="1"/>
                  </a:moveTo>
                  <a:cubicBezTo>
                    <a:pt x="1062" y="1"/>
                    <a:pt x="1" y="1198"/>
                    <a:pt x="1" y="2675"/>
                  </a:cubicBezTo>
                  <a:cubicBezTo>
                    <a:pt x="1" y="4152"/>
                    <a:pt x="1062" y="4887"/>
                    <a:pt x="2371" y="4887"/>
                  </a:cubicBezTo>
                  <a:cubicBezTo>
                    <a:pt x="3680" y="4887"/>
                    <a:pt x="4740" y="4152"/>
                    <a:pt x="4740" y="2675"/>
                  </a:cubicBezTo>
                  <a:cubicBezTo>
                    <a:pt x="4740" y="1198"/>
                    <a:pt x="3680" y="1"/>
                    <a:pt x="2371"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3" name="Google Shape;1956;p41">
              <a:extLst>
                <a:ext uri="{FF2B5EF4-FFF2-40B4-BE49-F238E27FC236}">
                  <a16:creationId xmlns:a16="http://schemas.microsoft.com/office/drawing/2014/main" id="{AE75D39B-8418-B50F-CEFD-61AF96B1BEED}"/>
                </a:ext>
              </a:extLst>
            </p:cNvPr>
            <p:cNvSpPr/>
            <p:nvPr/>
          </p:nvSpPr>
          <p:spPr>
            <a:xfrm>
              <a:off x="5868649" y="2705039"/>
              <a:ext cx="251458" cy="151728"/>
            </a:xfrm>
            <a:custGeom>
              <a:avLst/>
              <a:gdLst/>
              <a:ahLst/>
              <a:cxnLst/>
              <a:rect l="l" t="t" r="r" b="b"/>
              <a:pathLst>
                <a:path w="4541" h="2740" extrusionOk="0">
                  <a:moveTo>
                    <a:pt x="2441" y="0"/>
                  </a:moveTo>
                  <a:cubicBezTo>
                    <a:pt x="1108" y="0"/>
                    <a:pt x="0" y="1304"/>
                    <a:pt x="88" y="2739"/>
                  </a:cubicBezTo>
                  <a:cubicBezTo>
                    <a:pt x="135" y="1355"/>
                    <a:pt x="1168" y="127"/>
                    <a:pt x="2461" y="127"/>
                  </a:cubicBezTo>
                  <a:cubicBezTo>
                    <a:pt x="2761" y="127"/>
                    <a:pt x="3075" y="193"/>
                    <a:pt x="3394" y="339"/>
                  </a:cubicBezTo>
                  <a:cubicBezTo>
                    <a:pt x="3881" y="571"/>
                    <a:pt x="4277" y="982"/>
                    <a:pt x="4541" y="1465"/>
                  </a:cubicBezTo>
                  <a:cubicBezTo>
                    <a:pt x="4324" y="952"/>
                    <a:pt x="3935" y="510"/>
                    <a:pt x="3439" y="248"/>
                  </a:cubicBezTo>
                  <a:cubicBezTo>
                    <a:pt x="3102" y="77"/>
                    <a:pt x="2765" y="0"/>
                    <a:pt x="2441" y="0"/>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4" name="Google Shape;1957;p41">
              <a:extLst>
                <a:ext uri="{FF2B5EF4-FFF2-40B4-BE49-F238E27FC236}">
                  <a16:creationId xmlns:a16="http://schemas.microsoft.com/office/drawing/2014/main" id="{79E97A98-C54A-21B3-A2B2-88013173817E}"/>
                </a:ext>
              </a:extLst>
            </p:cNvPr>
            <p:cNvSpPr/>
            <p:nvPr/>
          </p:nvSpPr>
          <p:spPr>
            <a:xfrm>
              <a:off x="5946069" y="2796802"/>
              <a:ext cx="191154" cy="210480"/>
            </a:xfrm>
            <a:custGeom>
              <a:avLst/>
              <a:gdLst/>
              <a:ahLst/>
              <a:cxnLst/>
              <a:rect l="l" t="t" r="r" b="b"/>
              <a:pathLst>
                <a:path w="3452" h="3801" extrusionOk="0">
                  <a:moveTo>
                    <a:pt x="1727" y="0"/>
                  </a:moveTo>
                  <a:cubicBezTo>
                    <a:pt x="1314" y="0"/>
                    <a:pt x="935" y="160"/>
                    <a:pt x="637" y="428"/>
                  </a:cubicBezTo>
                  <a:cubicBezTo>
                    <a:pt x="649" y="425"/>
                    <a:pt x="660" y="425"/>
                    <a:pt x="673" y="425"/>
                  </a:cubicBezTo>
                  <a:cubicBezTo>
                    <a:pt x="1031" y="425"/>
                    <a:pt x="1320" y="715"/>
                    <a:pt x="1320" y="1073"/>
                  </a:cubicBezTo>
                  <a:cubicBezTo>
                    <a:pt x="1320" y="1432"/>
                    <a:pt x="1031" y="1721"/>
                    <a:pt x="673" y="1721"/>
                  </a:cubicBezTo>
                  <a:cubicBezTo>
                    <a:pt x="407" y="1721"/>
                    <a:pt x="180" y="1563"/>
                    <a:pt x="80" y="1333"/>
                  </a:cubicBezTo>
                  <a:cubicBezTo>
                    <a:pt x="28" y="1512"/>
                    <a:pt x="1" y="1703"/>
                    <a:pt x="1" y="1901"/>
                  </a:cubicBezTo>
                  <a:cubicBezTo>
                    <a:pt x="1" y="2950"/>
                    <a:pt x="772" y="3801"/>
                    <a:pt x="1727" y="3801"/>
                  </a:cubicBezTo>
                  <a:cubicBezTo>
                    <a:pt x="2680" y="3801"/>
                    <a:pt x="3452" y="2950"/>
                    <a:pt x="3452" y="1901"/>
                  </a:cubicBezTo>
                  <a:cubicBezTo>
                    <a:pt x="3452" y="851"/>
                    <a:pt x="2680" y="0"/>
                    <a:pt x="1727" y="0"/>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5" name="Google Shape;1958;p41">
              <a:extLst>
                <a:ext uri="{FF2B5EF4-FFF2-40B4-BE49-F238E27FC236}">
                  <a16:creationId xmlns:a16="http://schemas.microsoft.com/office/drawing/2014/main" id="{E4A492F5-9D1F-24B4-ADDD-AA09202B4FC5}"/>
                </a:ext>
              </a:extLst>
            </p:cNvPr>
            <p:cNvSpPr/>
            <p:nvPr/>
          </p:nvSpPr>
          <p:spPr>
            <a:xfrm>
              <a:off x="6328903" y="2701273"/>
              <a:ext cx="262422" cy="270618"/>
            </a:xfrm>
            <a:custGeom>
              <a:avLst/>
              <a:gdLst/>
              <a:ahLst/>
              <a:cxnLst/>
              <a:rect l="l" t="t" r="r" b="b"/>
              <a:pathLst>
                <a:path w="4739" h="4887" extrusionOk="0">
                  <a:moveTo>
                    <a:pt x="2369" y="0"/>
                  </a:moveTo>
                  <a:cubicBezTo>
                    <a:pt x="1060" y="0"/>
                    <a:pt x="0" y="1198"/>
                    <a:pt x="0" y="2675"/>
                  </a:cubicBezTo>
                  <a:cubicBezTo>
                    <a:pt x="0" y="4150"/>
                    <a:pt x="1060" y="4887"/>
                    <a:pt x="2369" y="4887"/>
                  </a:cubicBezTo>
                  <a:cubicBezTo>
                    <a:pt x="3677" y="4887"/>
                    <a:pt x="4738" y="4150"/>
                    <a:pt x="4738" y="2675"/>
                  </a:cubicBezTo>
                  <a:cubicBezTo>
                    <a:pt x="4738" y="1198"/>
                    <a:pt x="3677" y="0"/>
                    <a:pt x="2369"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6" name="Google Shape;1959;p41">
              <a:extLst>
                <a:ext uri="{FF2B5EF4-FFF2-40B4-BE49-F238E27FC236}">
                  <a16:creationId xmlns:a16="http://schemas.microsoft.com/office/drawing/2014/main" id="{8EC182DF-4F4F-FA4E-AB56-0E9D1A90F765}"/>
                </a:ext>
              </a:extLst>
            </p:cNvPr>
            <p:cNvSpPr/>
            <p:nvPr/>
          </p:nvSpPr>
          <p:spPr>
            <a:xfrm>
              <a:off x="6344686" y="2697674"/>
              <a:ext cx="251513" cy="151728"/>
            </a:xfrm>
            <a:custGeom>
              <a:avLst/>
              <a:gdLst/>
              <a:ahLst/>
              <a:cxnLst/>
              <a:rect l="l" t="t" r="r" b="b"/>
              <a:pathLst>
                <a:path w="4542" h="2740" extrusionOk="0">
                  <a:moveTo>
                    <a:pt x="2100" y="1"/>
                  </a:moveTo>
                  <a:cubicBezTo>
                    <a:pt x="1776" y="1"/>
                    <a:pt x="1439" y="78"/>
                    <a:pt x="1102" y="249"/>
                  </a:cubicBezTo>
                  <a:cubicBezTo>
                    <a:pt x="606" y="510"/>
                    <a:pt x="216" y="953"/>
                    <a:pt x="1" y="1464"/>
                  </a:cubicBezTo>
                  <a:cubicBezTo>
                    <a:pt x="264" y="982"/>
                    <a:pt x="659" y="572"/>
                    <a:pt x="1148" y="339"/>
                  </a:cubicBezTo>
                  <a:cubicBezTo>
                    <a:pt x="1467" y="194"/>
                    <a:pt x="1781" y="127"/>
                    <a:pt x="2081" y="127"/>
                  </a:cubicBezTo>
                  <a:cubicBezTo>
                    <a:pt x="3373" y="127"/>
                    <a:pt x="4406" y="1355"/>
                    <a:pt x="4453" y="2740"/>
                  </a:cubicBezTo>
                  <a:cubicBezTo>
                    <a:pt x="4541" y="1305"/>
                    <a:pt x="3433" y="1"/>
                    <a:pt x="210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7" name="Google Shape;1960;p41">
              <a:extLst>
                <a:ext uri="{FF2B5EF4-FFF2-40B4-BE49-F238E27FC236}">
                  <a16:creationId xmlns:a16="http://schemas.microsoft.com/office/drawing/2014/main" id="{580C4C5E-CE0C-A124-DE4B-21194693F311}"/>
                </a:ext>
              </a:extLst>
            </p:cNvPr>
            <p:cNvSpPr/>
            <p:nvPr/>
          </p:nvSpPr>
          <p:spPr>
            <a:xfrm>
              <a:off x="6330176" y="2789436"/>
              <a:ext cx="191154" cy="210536"/>
            </a:xfrm>
            <a:custGeom>
              <a:avLst/>
              <a:gdLst/>
              <a:ahLst/>
              <a:cxnLst/>
              <a:rect l="l" t="t" r="r" b="b"/>
              <a:pathLst>
                <a:path w="3452" h="3802" extrusionOk="0">
                  <a:moveTo>
                    <a:pt x="1725" y="1"/>
                  </a:moveTo>
                  <a:cubicBezTo>
                    <a:pt x="1314" y="1"/>
                    <a:pt x="934" y="161"/>
                    <a:pt x="637" y="428"/>
                  </a:cubicBezTo>
                  <a:cubicBezTo>
                    <a:pt x="649" y="426"/>
                    <a:pt x="660" y="426"/>
                    <a:pt x="672" y="426"/>
                  </a:cubicBezTo>
                  <a:cubicBezTo>
                    <a:pt x="1030" y="426"/>
                    <a:pt x="1320" y="715"/>
                    <a:pt x="1320" y="1072"/>
                  </a:cubicBezTo>
                  <a:cubicBezTo>
                    <a:pt x="1320" y="1431"/>
                    <a:pt x="1030" y="1722"/>
                    <a:pt x="672" y="1722"/>
                  </a:cubicBezTo>
                  <a:cubicBezTo>
                    <a:pt x="407" y="1722"/>
                    <a:pt x="178" y="1563"/>
                    <a:pt x="80" y="1333"/>
                  </a:cubicBezTo>
                  <a:cubicBezTo>
                    <a:pt x="28" y="1513"/>
                    <a:pt x="0" y="1704"/>
                    <a:pt x="0" y="1901"/>
                  </a:cubicBezTo>
                  <a:cubicBezTo>
                    <a:pt x="0" y="2950"/>
                    <a:pt x="773" y="3801"/>
                    <a:pt x="1725" y="3801"/>
                  </a:cubicBezTo>
                  <a:cubicBezTo>
                    <a:pt x="2680" y="3801"/>
                    <a:pt x="3451" y="2950"/>
                    <a:pt x="3451" y="1901"/>
                  </a:cubicBezTo>
                  <a:cubicBezTo>
                    <a:pt x="3451" y="852"/>
                    <a:pt x="2680" y="1"/>
                    <a:pt x="1725"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8" name="Google Shape;1961;p41">
              <a:extLst>
                <a:ext uri="{FF2B5EF4-FFF2-40B4-BE49-F238E27FC236}">
                  <a16:creationId xmlns:a16="http://schemas.microsoft.com/office/drawing/2014/main" id="{D2AA48E1-86CA-B42F-AD5A-5A43978907C5}"/>
                </a:ext>
              </a:extLst>
            </p:cNvPr>
            <p:cNvSpPr/>
            <p:nvPr/>
          </p:nvSpPr>
          <p:spPr>
            <a:xfrm>
              <a:off x="6163098" y="2889008"/>
              <a:ext cx="138659" cy="107871"/>
            </a:xfrm>
            <a:custGeom>
              <a:avLst/>
              <a:gdLst/>
              <a:ahLst/>
              <a:cxnLst/>
              <a:rect l="l" t="t" r="r" b="b"/>
              <a:pathLst>
                <a:path w="2504" h="1948" extrusionOk="0">
                  <a:moveTo>
                    <a:pt x="1267" y="0"/>
                  </a:moveTo>
                  <a:cubicBezTo>
                    <a:pt x="473" y="0"/>
                    <a:pt x="0" y="810"/>
                    <a:pt x="0" y="1262"/>
                  </a:cubicBezTo>
                  <a:cubicBezTo>
                    <a:pt x="0" y="1715"/>
                    <a:pt x="409" y="1947"/>
                    <a:pt x="1204" y="1947"/>
                  </a:cubicBezTo>
                  <a:cubicBezTo>
                    <a:pt x="1999" y="1947"/>
                    <a:pt x="2503" y="1715"/>
                    <a:pt x="2503" y="1262"/>
                  </a:cubicBezTo>
                  <a:cubicBezTo>
                    <a:pt x="2503" y="810"/>
                    <a:pt x="2062" y="0"/>
                    <a:pt x="1267"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9" name="Google Shape;1962;p41">
              <a:extLst>
                <a:ext uri="{FF2B5EF4-FFF2-40B4-BE49-F238E27FC236}">
                  <a16:creationId xmlns:a16="http://schemas.microsoft.com/office/drawing/2014/main" id="{8351581E-02EA-F3A3-8AE8-A6D2B0724402}"/>
                </a:ext>
              </a:extLst>
            </p:cNvPr>
            <p:cNvSpPr/>
            <p:nvPr/>
          </p:nvSpPr>
          <p:spPr>
            <a:xfrm>
              <a:off x="6159443" y="2885353"/>
              <a:ext cx="145968" cy="77193"/>
            </a:xfrm>
            <a:custGeom>
              <a:avLst/>
              <a:gdLst/>
              <a:ahLst/>
              <a:cxnLst/>
              <a:rect l="l" t="t" r="r" b="b"/>
              <a:pathLst>
                <a:path w="2636" h="1394" extrusionOk="0">
                  <a:moveTo>
                    <a:pt x="1333" y="0"/>
                  </a:moveTo>
                  <a:cubicBezTo>
                    <a:pt x="470" y="0"/>
                    <a:pt x="0" y="877"/>
                    <a:pt x="0" y="1328"/>
                  </a:cubicBezTo>
                  <a:cubicBezTo>
                    <a:pt x="0" y="1364"/>
                    <a:pt x="29" y="1394"/>
                    <a:pt x="66" y="1394"/>
                  </a:cubicBezTo>
                  <a:cubicBezTo>
                    <a:pt x="103" y="1394"/>
                    <a:pt x="132" y="1364"/>
                    <a:pt x="132" y="1328"/>
                  </a:cubicBezTo>
                  <a:cubicBezTo>
                    <a:pt x="132" y="907"/>
                    <a:pt x="577" y="133"/>
                    <a:pt x="1333" y="133"/>
                  </a:cubicBezTo>
                  <a:cubicBezTo>
                    <a:pt x="2090" y="133"/>
                    <a:pt x="2503" y="922"/>
                    <a:pt x="2503" y="1328"/>
                  </a:cubicBezTo>
                  <a:cubicBezTo>
                    <a:pt x="2503" y="1364"/>
                    <a:pt x="2533" y="1394"/>
                    <a:pt x="2569" y="1394"/>
                  </a:cubicBezTo>
                  <a:cubicBezTo>
                    <a:pt x="2605" y="1394"/>
                    <a:pt x="2635" y="1364"/>
                    <a:pt x="2635" y="1328"/>
                  </a:cubicBezTo>
                  <a:cubicBezTo>
                    <a:pt x="2635" y="864"/>
                    <a:pt x="2196" y="0"/>
                    <a:pt x="1333" y="0"/>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0" name="Google Shape;1963;p41">
              <a:extLst>
                <a:ext uri="{FF2B5EF4-FFF2-40B4-BE49-F238E27FC236}">
                  <a16:creationId xmlns:a16="http://schemas.microsoft.com/office/drawing/2014/main" id="{B4A10202-E05C-C937-ACC2-3BED9C493A05}"/>
                </a:ext>
              </a:extLst>
            </p:cNvPr>
            <p:cNvSpPr/>
            <p:nvPr/>
          </p:nvSpPr>
          <p:spPr>
            <a:xfrm>
              <a:off x="6184253" y="2904735"/>
              <a:ext cx="43857" cy="38264"/>
            </a:xfrm>
            <a:custGeom>
              <a:avLst/>
              <a:gdLst/>
              <a:ahLst/>
              <a:cxnLst/>
              <a:rect l="l" t="t" r="r" b="b"/>
              <a:pathLst>
                <a:path w="792" h="691" extrusionOk="0">
                  <a:moveTo>
                    <a:pt x="580" y="0"/>
                  </a:moveTo>
                  <a:cubicBezTo>
                    <a:pt x="562" y="0"/>
                    <a:pt x="544" y="3"/>
                    <a:pt x="527" y="10"/>
                  </a:cubicBezTo>
                  <a:cubicBezTo>
                    <a:pt x="343" y="81"/>
                    <a:pt x="174" y="197"/>
                    <a:pt x="55" y="355"/>
                  </a:cubicBezTo>
                  <a:cubicBezTo>
                    <a:pt x="35" y="375"/>
                    <a:pt x="22" y="398"/>
                    <a:pt x="14" y="424"/>
                  </a:cubicBezTo>
                  <a:cubicBezTo>
                    <a:pt x="4" y="448"/>
                    <a:pt x="0" y="472"/>
                    <a:pt x="1" y="498"/>
                  </a:cubicBezTo>
                  <a:cubicBezTo>
                    <a:pt x="3" y="548"/>
                    <a:pt x="26" y="605"/>
                    <a:pt x="65" y="637"/>
                  </a:cubicBezTo>
                  <a:cubicBezTo>
                    <a:pt x="101" y="669"/>
                    <a:pt x="147" y="691"/>
                    <a:pt x="195" y="691"/>
                  </a:cubicBezTo>
                  <a:cubicBezTo>
                    <a:pt x="199" y="691"/>
                    <a:pt x="203" y="691"/>
                    <a:pt x="207" y="691"/>
                  </a:cubicBezTo>
                  <a:cubicBezTo>
                    <a:pt x="256" y="687"/>
                    <a:pt x="314" y="668"/>
                    <a:pt x="346" y="627"/>
                  </a:cubicBezTo>
                  <a:cubicBezTo>
                    <a:pt x="382" y="579"/>
                    <a:pt x="425" y="535"/>
                    <a:pt x="470" y="494"/>
                  </a:cubicBezTo>
                  <a:cubicBezTo>
                    <a:pt x="522" y="455"/>
                    <a:pt x="577" y="420"/>
                    <a:pt x="635" y="393"/>
                  </a:cubicBezTo>
                  <a:cubicBezTo>
                    <a:pt x="638" y="392"/>
                    <a:pt x="639" y="392"/>
                    <a:pt x="642" y="391"/>
                  </a:cubicBezTo>
                  <a:cubicBezTo>
                    <a:pt x="692" y="371"/>
                    <a:pt x="735" y="342"/>
                    <a:pt x="760" y="292"/>
                  </a:cubicBezTo>
                  <a:cubicBezTo>
                    <a:pt x="783" y="250"/>
                    <a:pt x="791" y="189"/>
                    <a:pt x="774" y="142"/>
                  </a:cubicBezTo>
                  <a:cubicBezTo>
                    <a:pt x="757" y="93"/>
                    <a:pt x="725" y="46"/>
                    <a:pt x="677" y="24"/>
                  </a:cubicBezTo>
                  <a:cubicBezTo>
                    <a:pt x="647" y="10"/>
                    <a:pt x="613" y="0"/>
                    <a:pt x="580"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1" name="Google Shape;1964;p41">
              <a:extLst>
                <a:ext uri="{FF2B5EF4-FFF2-40B4-BE49-F238E27FC236}">
                  <a16:creationId xmlns:a16="http://schemas.microsoft.com/office/drawing/2014/main" id="{B5645BB7-1A1F-4643-4E89-B72B531B0AB7}"/>
                </a:ext>
              </a:extLst>
            </p:cNvPr>
            <p:cNvSpPr/>
            <p:nvPr/>
          </p:nvSpPr>
          <p:spPr>
            <a:xfrm>
              <a:off x="6197046" y="3188718"/>
              <a:ext cx="60746" cy="28131"/>
            </a:xfrm>
            <a:custGeom>
              <a:avLst/>
              <a:gdLst/>
              <a:ahLst/>
              <a:cxnLst/>
              <a:rect l="l" t="t" r="r" b="b"/>
              <a:pathLst>
                <a:path w="1097" h="508" extrusionOk="0">
                  <a:moveTo>
                    <a:pt x="75" y="0"/>
                  </a:moveTo>
                  <a:cubicBezTo>
                    <a:pt x="56" y="0"/>
                    <a:pt x="38" y="8"/>
                    <a:pt x="25" y="23"/>
                  </a:cubicBezTo>
                  <a:cubicBezTo>
                    <a:pt x="0" y="51"/>
                    <a:pt x="3" y="93"/>
                    <a:pt x="31" y="116"/>
                  </a:cubicBezTo>
                  <a:cubicBezTo>
                    <a:pt x="308" y="357"/>
                    <a:pt x="661" y="494"/>
                    <a:pt x="1028" y="507"/>
                  </a:cubicBezTo>
                  <a:lnTo>
                    <a:pt x="1029" y="507"/>
                  </a:lnTo>
                  <a:cubicBezTo>
                    <a:pt x="1065" y="507"/>
                    <a:pt x="1094" y="479"/>
                    <a:pt x="1095" y="444"/>
                  </a:cubicBezTo>
                  <a:cubicBezTo>
                    <a:pt x="1097" y="407"/>
                    <a:pt x="1068" y="376"/>
                    <a:pt x="1032" y="375"/>
                  </a:cubicBezTo>
                  <a:cubicBezTo>
                    <a:pt x="696" y="363"/>
                    <a:pt x="372" y="236"/>
                    <a:pt x="118" y="16"/>
                  </a:cubicBezTo>
                  <a:cubicBezTo>
                    <a:pt x="106" y="6"/>
                    <a:pt x="90" y="0"/>
                    <a:pt x="75" y="0"/>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2" name="Google Shape;1965;p41">
              <a:extLst>
                <a:ext uri="{FF2B5EF4-FFF2-40B4-BE49-F238E27FC236}">
                  <a16:creationId xmlns:a16="http://schemas.microsoft.com/office/drawing/2014/main" id="{EC494AE7-A950-1BA2-3780-A695969A5F27}"/>
                </a:ext>
              </a:extLst>
            </p:cNvPr>
            <p:cNvSpPr/>
            <p:nvPr/>
          </p:nvSpPr>
          <p:spPr>
            <a:xfrm>
              <a:off x="6157284" y="3016157"/>
              <a:ext cx="155548" cy="167842"/>
            </a:xfrm>
            <a:custGeom>
              <a:avLst/>
              <a:gdLst/>
              <a:ahLst/>
              <a:cxnLst/>
              <a:rect l="l" t="t" r="r" b="b"/>
              <a:pathLst>
                <a:path w="2809" h="3031" extrusionOk="0">
                  <a:moveTo>
                    <a:pt x="1405" y="1"/>
                  </a:moveTo>
                  <a:cubicBezTo>
                    <a:pt x="629" y="1"/>
                    <a:pt x="0" y="1013"/>
                    <a:pt x="0" y="1841"/>
                  </a:cubicBezTo>
                  <a:cubicBezTo>
                    <a:pt x="0" y="2019"/>
                    <a:pt x="29" y="2174"/>
                    <a:pt x="81" y="2310"/>
                  </a:cubicBezTo>
                  <a:cubicBezTo>
                    <a:pt x="274" y="2809"/>
                    <a:pt x="795" y="3031"/>
                    <a:pt x="1405" y="3031"/>
                  </a:cubicBezTo>
                  <a:cubicBezTo>
                    <a:pt x="1977" y="3031"/>
                    <a:pt x="2470" y="2835"/>
                    <a:pt x="2689" y="2397"/>
                  </a:cubicBezTo>
                  <a:cubicBezTo>
                    <a:pt x="2767" y="2243"/>
                    <a:pt x="2808" y="2057"/>
                    <a:pt x="2808" y="1841"/>
                  </a:cubicBezTo>
                  <a:cubicBezTo>
                    <a:pt x="2808" y="1013"/>
                    <a:pt x="2181" y="1"/>
                    <a:pt x="1405"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3" name="Google Shape;1966;p41">
              <a:extLst>
                <a:ext uri="{FF2B5EF4-FFF2-40B4-BE49-F238E27FC236}">
                  <a16:creationId xmlns:a16="http://schemas.microsoft.com/office/drawing/2014/main" id="{A3913E57-BAB8-46CF-F350-23089FDC2A58}"/>
                </a:ext>
              </a:extLst>
            </p:cNvPr>
            <p:cNvSpPr/>
            <p:nvPr/>
          </p:nvSpPr>
          <p:spPr>
            <a:xfrm>
              <a:off x="6161714" y="3114510"/>
              <a:ext cx="144473" cy="69496"/>
            </a:xfrm>
            <a:custGeom>
              <a:avLst/>
              <a:gdLst/>
              <a:ahLst/>
              <a:cxnLst/>
              <a:rect l="l" t="t" r="r" b="b"/>
              <a:pathLst>
                <a:path w="2609" h="1255" extrusionOk="0">
                  <a:moveTo>
                    <a:pt x="1288" y="1"/>
                  </a:moveTo>
                  <a:cubicBezTo>
                    <a:pt x="1232" y="1"/>
                    <a:pt x="1176" y="3"/>
                    <a:pt x="1121" y="8"/>
                  </a:cubicBezTo>
                  <a:cubicBezTo>
                    <a:pt x="694" y="48"/>
                    <a:pt x="301" y="238"/>
                    <a:pt x="1" y="534"/>
                  </a:cubicBezTo>
                  <a:cubicBezTo>
                    <a:pt x="194" y="1033"/>
                    <a:pt x="715" y="1255"/>
                    <a:pt x="1324" y="1255"/>
                  </a:cubicBezTo>
                  <a:cubicBezTo>
                    <a:pt x="1897" y="1255"/>
                    <a:pt x="2390" y="1059"/>
                    <a:pt x="2609" y="621"/>
                  </a:cubicBezTo>
                  <a:cubicBezTo>
                    <a:pt x="2588" y="590"/>
                    <a:pt x="2566" y="561"/>
                    <a:pt x="2542" y="534"/>
                  </a:cubicBezTo>
                  <a:cubicBezTo>
                    <a:pt x="2242" y="174"/>
                    <a:pt x="1752" y="1"/>
                    <a:pt x="1288"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4" name="Google Shape;1967;p41">
              <a:extLst>
                <a:ext uri="{FF2B5EF4-FFF2-40B4-BE49-F238E27FC236}">
                  <a16:creationId xmlns:a16="http://schemas.microsoft.com/office/drawing/2014/main" id="{B346DA9E-33E0-9AEB-F2B3-01AEDC2DCA09}"/>
                </a:ext>
              </a:extLst>
            </p:cNvPr>
            <p:cNvSpPr/>
            <p:nvPr/>
          </p:nvSpPr>
          <p:spPr>
            <a:xfrm>
              <a:off x="5881109" y="2619977"/>
              <a:ext cx="187057" cy="83339"/>
            </a:xfrm>
            <a:custGeom>
              <a:avLst/>
              <a:gdLst/>
              <a:ahLst/>
              <a:cxnLst/>
              <a:rect l="l" t="t" r="r" b="b"/>
              <a:pathLst>
                <a:path w="3378" h="1505" extrusionOk="0">
                  <a:moveTo>
                    <a:pt x="2428" y="0"/>
                  </a:moveTo>
                  <a:cubicBezTo>
                    <a:pt x="2366" y="0"/>
                    <a:pt x="2301" y="5"/>
                    <a:pt x="2235" y="15"/>
                  </a:cubicBezTo>
                  <a:cubicBezTo>
                    <a:pt x="1510" y="128"/>
                    <a:pt x="1" y="990"/>
                    <a:pt x="138" y="1468"/>
                  </a:cubicBezTo>
                  <a:cubicBezTo>
                    <a:pt x="146" y="1494"/>
                    <a:pt x="186" y="1505"/>
                    <a:pt x="251" y="1505"/>
                  </a:cubicBezTo>
                  <a:cubicBezTo>
                    <a:pt x="619" y="1505"/>
                    <a:pt x="1779" y="1159"/>
                    <a:pt x="2350" y="1042"/>
                  </a:cubicBezTo>
                  <a:cubicBezTo>
                    <a:pt x="2857" y="939"/>
                    <a:pt x="3378" y="913"/>
                    <a:pt x="3356" y="598"/>
                  </a:cubicBezTo>
                  <a:cubicBezTo>
                    <a:pt x="3335" y="318"/>
                    <a:pt x="2942" y="0"/>
                    <a:pt x="2428" y="0"/>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5" name="Google Shape;1968;p41">
              <a:extLst>
                <a:ext uri="{FF2B5EF4-FFF2-40B4-BE49-F238E27FC236}">
                  <a16:creationId xmlns:a16="http://schemas.microsoft.com/office/drawing/2014/main" id="{DAE12A6C-B87D-0FD2-4151-8DE4AB6568F6}"/>
                </a:ext>
              </a:extLst>
            </p:cNvPr>
            <p:cNvSpPr/>
            <p:nvPr/>
          </p:nvSpPr>
          <p:spPr>
            <a:xfrm>
              <a:off x="6396631" y="2612612"/>
              <a:ext cx="187057" cy="83339"/>
            </a:xfrm>
            <a:custGeom>
              <a:avLst/>
              <a:gdLst/>
              <a:ahLst/>
              <a:cxnLst/>
              <a:rect l="l" t="t" r="r" b="b"/>
              <a:pathLst>
                <a:path w="3378" h="1505" extrusionOk="0">
                  <a:moveTo>
                    <a:pt x="949" y="1"/>
                  </a:moveTo>
                  <a:cubicBezTo>
                    <a:pt x="436" y="1"/>
                    <a:pt x="42" y="318"/>
                    <a:pt x="23" y="599"/>
                  </a:cubicBezTo>
                  <a:cubicBezTo>
                    <a:pt x="1" y="913"/>
                    <a:pt x="521" y="939"/>
                    <a:pt x="1028" y="1042"/>
                  </a:cubicBezTo>
                  <a:cubicBezTo>
                    <a:pt x="1598" y="1159"/>
                    <a:pt x="2757" y="1504"/>
                    <a:pt x="3126" y="1504"/>
                  </a:cubicBezTo>
                  <a:cubicBezTo>
                    <a:pt x="3192" y="1504"/>
                    <a:pt x="3233" y="1493"/>
                    <a:pt x="3240" y="1468"/>
                  </a:cubicBezTo>
                  <a:cubicBezTo>
                    <a:pt x="3378" y="991"/>
                    <a:pt x="1868" y="129"/>
                    <a:pt x="1144" y="16"/>
                  </a:cubicBezTo>
                  <a:cubicBezTo>
                    <a:pt x="1077" y="5"/>
                    <a:pt x="1012" y="1"/>
                    <a:pt x="949"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6" name="Google Shape;1969;p41">
              <a:extLst>
                <a:ext uri="{FF2B5EF4-FFF2-40B4-BE49-F238E27FC236}">
                  <a16:creationId xmlns:a16="http://schemas.microsoft.com/office/drawing/2014/main" id="{9A2402C1-D6E6-C4E0-DB44-9EA8C669AE72}"/>
                </a:ext>
              </a:extLst>
            </p:cNvPr>
            <p:cNvSpPr/>
            <p:nvPr/>
          </p:nvSpPr>
          <p:spPr>
            <a:xfrm>
              <a:off x="6007373" y="2454837"/>
              <a:ext cx="288393" cy="167952"/>
            </a:xfrm>
            <a:custGeom>
              <a:avLst/>
              <a:gdLst/>
              <a:ahLst/>
              <a:cxnLst/>
              <a:rect l="l" t="t" r="r" b="b"/>
              <a:pathLst>
                <a:path w="5208" h="3033" extrusionOk="0">
                  <a:moveTo>
                    <a:pt x="5207" y="1"/>
                  </a:moveTo>
                  <a:cubicBezTo>
                    <a:pt x="4332" y="1167"/>
                    <a:pt x="3058" y="2029"/>
                    <a:pt x="1648" y="2406"/>
                  </a:cubicBezTo>
                  <a:cubicBezTo>
                    <a:pt x="1448" y="2460"/>
                    <a:pt x="1234" y="2502"/>
                    <a:pt x="1027" y="2502"/>
                  </a:cubicBezTo>
                  <a:cubicBezTo>
                    <a:pt x="826" y="2502"/>
                    <a:pt x="633" y="2462"/>
                    <a:pt x="464" y="2355"/>
                  </a:cubicBezTo>
                  <a:cubicBezTo>
                    <a:pt x="220" y="2200"/>
                    <a:pt x="78" y="1929"/>
                    <a:pt x="28" y="1642"/>
                  </a:cubicBezTo>
                  <a:cubicBezTo>
                    <a:pt x="13" y="1732"/>
                    <a:pt x="4" y="1820"/>
                    <a:pt x="4" y="1911"/>
                  </a:cubicBezTo>
                  <a:cubicBezTo>
                    <a:pt x="0" y="2287"/>
                    <a:pt x="147" y="2684"/>
                    <a:pt x="464" y="2885"/>
                  </a:cubicBezTo>
                  <a:cubicBezTo>
                    <a:pt x="633" y="2993"/>
                    <a:pt x="827" y="3033"/>
                    <a:pt x="1028" y="3033"/>
                  </a:cubicBezTo>
                  <a:cubicBezTo>
                    <a:pt x="1235" y="3033"/>
                    <a:pt x="1448" y="2991"/>
                    <a:pt x="1648" y="2937"/>
                  </a:cubicBezTo>
                  <a:cubicBezTo>
                    <a:pt x="2771" y="2637"/>
                    <a:pt x="3808" y="2028"/>
                    <a:pt x="4627" y="1202"/>
                  </a:cubicBezTo>
                  <a:cubicBezTo>
                    <a:pt x="4735" y="771"/>
                    <a:pt x="4972" y="380"/>
                    <a:pt x="5207"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7" name="Google Shape;1970;p41">
              <a:extLst>
                <a:ext uri="{FF2B5EF4-FFF2-40B4-BE49-F238E27FC236}">
                  <a16:creationId xmlns:a16="http://schemas.microsoft.com/office/drawing/2014/main" id="{569CA3DD-FA4F-6614-B035-A1EBD344F6BB}"/>
                </a:ext>
              </a:extLst>
            </p:cNvPr>
            <p:cNvSpPr/>
            <p:nvPr/>
          </p:nvSpPr>
          <p:spPr>
            <a:xfrm>
              <a:off x="6257685" y="2517360"/>
              <a:ext cx="445603" cy="219506"/>
            </a:xfrm>
            <a:custGeom>
              <a:avLst/>
              <a:gdLst/>
              <a:ahLst/>
              <a:cxnLst/>
              <a:rect l="l" t="t" r="r" b="b"/>
              <a:pathLst>
                <a:path w="8047" h="3964" extrusionOk="0">
                  <a:moveTo>
                    <a:pt x="5388" y="0"/>
                  </a:moveTo>
                  <a:cubicBezTo>
                    <a:pt x="4427" y="825"/>
                    <a:pt x="3262" y="1407"/>
                    <a:pt x="2026" y="1681"/>
                  </a:cubicBezTo>
                  <a:cubicBezTo>
                    <a:pt x="1805" y="1730"/>
                    <a:pt x="1569" y="1766"/>
                    <a:pt x="1339" y="1766"/>
                  </a:cubicBezTo>
                  <a:cubicBezTo>
                    <a:pt x="1016" y="1766"/>
                    <a:pt x="705" y="1695"/>
                    <a:pt x="461" y="1491"/>
                  </a:cubicBezTo>
                  <a:cubicBezTo>
                    <a:pt x="243" y="1308"/>
                    <a:pt x="118" y="1045"/>
                    <a:pt x="73" y="763"/>
                  </a:cubicBezTo>
                  <a:lnTo>
                    <a:pt x="73" y="763"/>
                  </a:lnTo>
                  <a:cubicBezTo>
                    <a:pt x="0" y="1220"/>
                    <a:pt x="109" y="1726"/>
                    <a:pt x="461" y="2021"/>
                  </a:cubicBezTo>
                  <a:cubicBezTo>
                    <a:pt x="704" y="2226"/>
                    <a:pt x="1015" y="2296"/>
                    <a:pt x="1337" y="2296"/>
                  </a:cubicBezTo>
                  <a:cubicBezTo>
                    <a:pt x="1568" y="2296"/>
                    <a:pt x="1804" y="2260"/>
                    <a:pt x="2026" y="2211"/>
                  </a:cubicBezTo>
                  <a:cubicBezTo>
                    <a:pt x="3262" y="1938"/>
                    <a:pt x="4427" y="1356"/>
                    <a:pt x="5388" y="530"/>
                  </a:cubicBezTo>
                  <a:cubicBezTo>
                    <a:pt x="5680" y="2172"/>
                    <a:pt x="6618" y="3092"/>
                    <a:pt x="8047" y="3963"/>
                  </a:cubicBezTo>
                  <a:cubicBezTo>
                    <a:pt x="6618" y="3090"/>
                    <a:pt x="5680" y="1641"/>
                    <a:pt x="5388"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8" name="Google Shape;1971;p41">
              <a:extLst>
                <a:ext uri="{FF2B5EF4-FFF2-40B4-BE49-F238E27FC236}">
                  <a16:creationId xmlns:a16="http://schemas.microsoft.com/office/drawing/2014/main" id="{67295A15-A108-C385-3D39-170B8376C25C}"/>
                </a:ext>
              </a:extLst>
            </p:cNvPr>
            <p:cNvSpPr/>
            <p:nvPr/>
          </p:nvSpPr>
          <p:spPr>
            <a:xfrm>
              <a:off x="5790399" y="2470953"/>
              <a:ext cx="231523" cy="170389"/>
            </a:xfrm>
            <a:custGeom>
              <a:avLst/>
              <a:gdLst/>
              <a:ahLst/>
              <a:cxnLst/>
              <a:rect l="l" t="t" r="r" b="b"/>
              <a:pathLst>
                <a:path w="4181" h="3077" extrusionOk="0">
                  <a:moveTo>
                    <a:pt x="4181" y="1"/>
                  </a:moveTo>
                  <a:lnTo>
                    <a:pt x="1" y="3076"/>
                  </a:lnTo>
                  <a:cubicBezTo>
                    <a:pt x="1817" y="2803"/>
                    <a:pt x="3370" y="1650"/>
                    <a:pt x="4181" y="1"/>
                  </a:cubicBezTo>
                  <a:close/>
                </a:path>
              </a:pathLst>
            </a:custGeom>
            <a:solidFill>
              <a:srgbClr val="423B5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9" name="Google Shape;1972;p41">
              <a:extLst>
                <a:ext uri="{FF2B5EF4-FFF2-40B4-BE49-F238E27FC236}">
                  <a16:creationId xmlns:a16="http://schemas.microsoft.com/office/drawing/2014/main" id="{A2514F1B-6B25-9ABF-8C9E-5E8D3082B06C}"/>
                </a:ext>
              </a:extLst>
            </p:cNvPr>
            <p:cNvSpPr/>
            <p:nvPr/>
          </p:nvSpPr>
          <p:spPr>
            <a:xfrm>
              <a:off x="5666184" y="2064306"/>
              <a:ext cx="1096591" cy="672529"/>
            </a:xfrm>
            <a:custGeom>
              <a:avLst/>
              <a:gdLst/>
              <a:ahLst/>
              <a:cxnLst/>
              <a:rect l="l" t="t" r="r" b="b"/>
              <a:pathLst>
                <a:path w="19803" h="12145" extrusionOk="0">
                  <a:moveTo>
                    <a:pt x="12228" y="1"/>
                  </a:moveTo>
                  <a:cubicBezTo>
                    <a:pt x="11661" y="1"/>
                    <a:pt x="11089" y="191"/>
                    <a:pt x="10699" y="597"/>
                  </a:cubicBezTo>
                  <a:cubicBezTo>
                    <a:pt x="10363" y="952"/>
                    <a:pt x="10202" y="1478"/>
                    <a:pt x="10292" y="1949"/>
                  </a:cubicBezTo>
                  <a:cubicBezTo>
                    <a:pt x="10323" y="2124"/>
                    <a:pt x="10389" y="2290"/>
                    <a:pt x="10493" y="2437"/>
                  </a:cubicBezTo>
                  <a:cubicBezTo>
                    <a:pt x="10419" y="2378"/>
                    <a:pt x="10345" y="2321"/>
                    <a:pt x="10268" y="2262"/>
                  </a:cubicBezTo>
                  <a:cubicBezTo>
                    <a:pt x="9619" y="1760"/>
                    <a:pt x="8947" y="1277"/>
                    <a:pt x="8198" y="943"/>
                  </a:cubicBezTo>
                  <a:cubicBezTo>
                    <a:pt x="7614" y="682"/>
                    <a:pt x="6974" y="516"/>
                    <a:pt x="6338" y="516"/>
                  </a:cubicBezTo>
                  <a:cubicBezTo>
                    <a:pt x="6065" y="516"/>
                    <a:pt x="5792" y="547"/>
                    <a:pt x="5525" y="614"/>
                  </a:cubicBezTo>
                  <a:cubicBezTo>
                    <a:pt x="4636" y="835"/>
                    <a:pt x="3836" y="1510"/>
                    <a:pt x="3619" y="2400"/>
                  </a:cubicBezTo>
                  <a:cubicBezTo>
                    <a:pt x="3557" y="2660"/>
                    <a:pt x="3545" y="2921"/>
                    <a:pt x="3574" y="3181"/>
                  </a:cubicBezTo>
                  <a:cubicBezTo>
                    <a:pt x="3661" y="3937"/>
                    <a:pt x="4101" y="4665"/>
                    <a:pt x="4651" y="5217"/>
                  </a:cubicBezTo>
                  <a:cubicBezTo>
                    <a:pt x="4473" y="5155"/>
                    <a:pt x="4290" y="5111"/>
                    <a:pt x="4105" y="5082"/>
                  </a:cubicBezTo>
                  <a:cubicBezTo>
                    <a:pt x="3928" y="5054"/>
                    <a:pt x="3748" y="5040"/>
                    <a:pt x="3569" y="5040"/>
                  </a:cubicBezTo>
                  <a:cubicBezTo>
                    <a:pt x="3281" y="5040"/>
                    <a:pt x="2992" y="5076"/>
                    <a:pt x="2710" y="5145"/>
                  </a:cubicBezTo>
                  <a:cubicBezTo>
                    <a:pt x="1843" y="5356"/>
                    <a:pt x="1050" y="5882"/>
                    <a:pt x="567" y="6636"/>
                  </a:cubicBezTo>
                  <a:cubicBezTo>
                    <a:pt x="166" y="7262"/>
                    <a:pt x="1" y="8018"/>
                    <a:pt x="53" y="8758"/>
                  </a:cubicBezTo>
                  <a:cubicBezTo>
                    <a:pt x="85" y="9211"/>
                    <a:pt x="201" y="9658"/>
                    <a:pt x="393" y="10065"/>
                  </a:cubicBezTo>
                  <a:cubicBezTo>
                    <a:pt x="612" y="9998"/>
                    <a:pt x="816" y="9971"/>
                    <a:pt x="1003" y="9971"/>
                  </a:cubicBezTo>
                  <a:cubicBezTo>
                    <a:pt x="1767" y="9971"/>
                    <a:pt x="2244" y="10419"/>
                    <a:pt x="2244" y="10419"/>
                  </a:cubicBezTo>
                  <a:cubicBezTo>
                    <a:pt x="4060" y="10146"/>
                    <a:pt x="5613" y="8993"/>
                    <a:pt x="6424" y="7344"/>
                  </a:cubicBezTo>
                  <a:lnTo>
                    <a:pt x="6424" y="7344"/>
                  </a:lnTo>
                  <a:cubicBezTo>
                    <a:pt x="6308" y="7663"/>
                    <a:pt x="6194" y="7988"/>
                    <a:pt x="6169" y="8323"/>
                  </a:cubicBezTo>
                  <a:cubicBezTo>
                    <a:pt x="6166" y="8361"/>
                    <a:pt x="6165" y="8396"/>
                    <a:pt x="6165" y="8433"/>
                  </a:cubicBezTo>
                  <a:cubicBezTo>
                    <a:pt x="6164" y="8519"/>
                    <a:pt x="6172" y="8609"/>
                    <a:pt x="6189" y="8694"/>
                  </a:cubicBezTo>
                  <a:cubicBezTo>
                    <a:pt x="6238" y="8981"/>
                    <a:pt x="6381" y="9252"/>
                    <a:pt x="6625" y="9407"/>
                  </a:cubicBezTo>
                  <a:cubicBezTo>
                    <a:pt x="6794" y="9514"/>
                    <a:pt x="6988" y="9554"/>
                    <a:pt x="7189" y="9554"/>
                  </a:cubicBezTo>
                  <a:cubicBezTo>
                    <a:pt x="7396" y="9554"/>
                    <a:pt x="7609" y="9512"/>
                    <a:pt x="7809" y="9459"/>
                  </a:cubicBezTo>
                  <a:cubicBezTo>
                    <a:pt x="9217" y="9083"/>
                    <a:pt x="10493" y="8220"/>
                    <a:pt x="11368" y="7053"/>
                  </a:cubicBezTo>
                  <a:lnTo>
                    <a:pt x="11368" y="7053"/>
                  </a:lnTo>
                  <a:cubicBezTo>
                    <a:pt x="11133" y="7432"/>
                    <a:pt x="10896" y="7823"/>
                    <a:pt x="10788" y="8254"/>
                  </a:cubicBezTo>
                  <a:cubicBezTo>
                    <a:pt x="10780" y="8287"/>
                    <a:pt x="10772" y="8319"/>
                    <a:pt x="10764" y="8353"/>
                  </a:cubicBezTo>
                  <a:cubicBezTo>
                    <a:pt x="10727" y="8545"/>
                    <a:pt x="10721" y="8749"/>
                    <a:pt x="10754" y="8944"/>
                  </a:cubicBezTo>
                  <a:cubicBezTo>
                    <a:pt x="10799" y="9226"/>
                    <a:pt x="10924" y="9489"/>
                    <a:pt x="11142" y="9672"/>
                  </a:cubicBezTo>
                  <a:cubicBezTo>
                    <a:pt x="11385" y="9877"/>
                    <a:pt x="11696" y="9947"/>
                    <a:pt x="12018" y="9947"/>
                  </a:cubicBezTo>
                  <a:cubicBezTo>
                    <a:pt x="12249" y="9947"/>
                    <a:pt x="12485" y="9911"/>
                    <a:pt x="12707" y="9862"/>
                  </a:cubicBezTo>
                  <a:cubicBezTo>
                    <a:pt x="13943" y="9589"/>
                    <a:pt x="15108" y="9006"/>
                    <a:pt x="16069" y="8181"/>
                  </a:cubicBezTo>
                  <a:cubicBezTo>
                    <a:pt x="16361" y="9822"/>
                    <a:pt x="17299" y="11271"/>
                    <a:pt x="18728" y="12144"/>
                  </a:cubicBezTo>
                  <a:lnTo>
                    <a:pt x="18728" y="12143"/>
                  </a:lnTo>
                  <a:cubicBezTo>
                    <a:pt x="18718" y="12092"/>
                    <a:pt x="18587" y="11435"/>
                    <a:pt x="18373" y="10837"/>
                  </a:cubicBezTo>
                  <a:cubicBezTo>
                    <a:pt x="18322" y="10691"/>
                    <a:pt x="18274" y="10578"/>
                    <a:pt x="18213" y="10446"/>
                  </a:cubicBezTo>
                  <a:cubicBezTo>
                    <a:pt x="18213" y="10446"/>
                    <a:pt x="18769" y="9974"/>
                    <a:pt x="19533" y="9974"/>
                  </a:cubicBezTo>
                  <a:cubicBezTo>
                    <a:pt x="19600" y="9974"/>
                    <a:pt x="19669" y="9977"/>
                    <a:pt x="19739" y="9985"/>
                  </a:cubicBezTo>
                  <a:cubicBezTo>
                    <a:pt x="19764" y="9684"/>
                    <a:pt x="19785" y="9383"/>
                    <a:pt x="19793" y="9081"/>
                  </a:cubicBezTo>
                  <a:cubicBezTo>
                    <a:pt x="19803" y="8742"/>
                    <a:pt x="19796" y="8405"/>
                    <a:pt x="19760" y="8067"/>
                  </a:cubicBezTo>
                  <a:cubicBezTo>
                    <a:pt x="19682" y="7345"/>
                    <a:pt x="19459" y="6621"/>
                    <a:pt x="19002" y="6056"/>
                  </a:cubicBezTo>
                  <a:cubicBezTo>
                    <a:pt x="18573" y="5523"/>
                    <a:pt x="17924" y="5146"/>
                    <a:pt x="17243" y="5138"/>
                  </a:cubicBezTo>
                  <a:cubicBezTo>
                    <a:pt x="16848" y="3413"/>
                    <a:pt x="15804" y="1840"/>
                    <a:pt x="14362" y="812"/>
                  </a:cubicBezTo>
                  <a:cubicBezTo>
                    <a:pt x="13819" y="425"/>
                    <a:pt x="13206" y="104"/>
                    <a:pt x="12544" y="21"/>
                  </a:cubicBezTo>
                  <a:cubicBezTo>
                    <a:pt x="12439" y="8"/>
                    <a:pt x="12334" y="1"/>
                    <a:pt x="1222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0" name="Google Shape;1973;p41">
              <a:extLst>
                <a:ext uri="{FF2B5EF4-FFF2-40B4-BE49-F238E27FC236}">
                  <a16:creationId xmlns:a16="http://schemas.microsoft.com/office/drawing/2014/main" id="{41C07A9F-2867-C0EC-3C52-39FB24401818}"/>
                </a:ext>
              </a:extLst>
            </p:cNvPr>
            <p:cNvSpPr/>
            <p:nvPr/>
          </p:nvSpPr>
          <p:spPr>
            <a:xfrm>
              <a:off x="5666184" y="2341255"/>
              <a:ext cx="1037063" cy="395599"/>
            </a:xfrm>
            <a:custGeom>
              <a:avLst/>
              <a:gdLst/>
              <a:ahLst/>
              <a:cxnLst/>
              <a:rect l="l" t="t" r="r" b="b"/>
              <a:pathLst>
                <a:path w="18728" h="7144" extrusionOk="0">
                  <a:moveTo>
                    <a:pt x="14198" y="1"/>
                  </a:moveTo>
                  <a:lnTo>
                    <a:pt x="14198" y="1"/>
                  </a:lnTo>
                  <a:cubicBezTo>
                    <a:pt x="13167" y="506"/>
                    <a:pt x="12137" y="1011"/>
                    <a:pt x="11107" y="1518"/>
                  </a:cubicBezTo>
                  <a:cubicBezTo>
                    <a:pt x="10683" y="1726"/>
                    <a:pt x="10257" y="1936"/>
                    <a:pt x="9832" y="2144"/>
                  </a:cubicBezTo>
                  <a:cubicBezTo>
                    <a:pt x="9495" y="2310"/>
                    <a:pt x="9149" y="2478"/>
                    <a:pt x="8776" y="2519"/>
                  </a:cubicBezTo>
                  <a:cubicBezTo>
                    <a:pt x="8725" y="2525"/>
                    <a:pt x="8674" y="2528"/>
                    <a:pt x="8623" y="2528"/>
                  </a:cubicBezTo>
                  <a:cubicBezTo>
                    <a:pt x="8295" y="2528"/>
                    <a:pt x="7961" y="2411"/>
                    <a:pt x="7765" y="2153"/>
                  </a:cubicBezTo>
                  <a:cubicBezTo>
                    <a:pt x="7564" y="1885"/>
                    <a:pt x="7545" y="1515"/>
                    <a:pt x="7637" y="1193"/>
                  </a:cubicBezTo>
                  <a:cubicBezTo>
                    <a:pt x="7726" y="871"/>
                    <a:pt x="7915" y="585"/>
                    <a:pt x="8099" y="307"/>
                  </a:cubicBezTo>
                  <a:lnTo>
                    <a:pt x="8099" y="307"/>
                  </a:lnTo>
                  <a:cubicBezTo>
                    <a:pt x="7437" y="1020"/>
                    <a:pt x="6692" y="1658"/>
                    <a:pt x="5886" y="2205"/>
                  </a:cubicBezTo>
                  <a:cubicBezTo>
                    <a:pt x="5401" y="2532"/>
                    <a:pt x="4897" y="2828"/>
                    <a:pt x="4373" y="3088"/>
                  </a:cubicBezTo>
                  <a:cubicBezTo>
                    <a:pt x="4007" y="3270"/>
                    <a:pt x="3604" y="3436"/>
                    <a:pt x="3204" y="3436"/>
                  </a:cubicBezTo>
                  <a:cubicBezTo>
                    <a:pt x="3098" y="3436"/>
                    <a:pt x="2992" y="3425"/>
                    <a:pt x="2887" y="3399"/>
                  </a:cubicBezTo>
                  <a:cubicBezTo>
                    <a:pt x="2148" y="3213"/>
                    <a:pt x="1749" y="2333"/>
                    <a:pt x="1884" y="1584"/>
                  </a:cubicBezTo>
                  <a:cubicBezTo>
                    <a:pt x="1985" y="1029"/>
                    <a:pt x="2309" y="548"/>
                    <a:pt x="2710" y="144"/>
                  </a:cubicBezTo>
                  <a:lnTo>
                    <a:pt x="2710" y="144"/>
                  </a:lnTo>
                  <a:cubicBezTo>
                    <a:pt x="1843" y="355"/>
                    <a:pt x="1050" y="881"/>
                    <a:pt x="567" y="1635"/>
                  </a:cubicBezTo>
                  <a:cubicBezTo>
                    <a:pt x="166" y="2261"/>
                    <a:pt x="1" y="3017"/>
                    <a:pt x="53" y="3757"/>
                  </a:cubicBezTo>
                  <a:cubicBezTo>
                    <a:pt x="85" y="4210"/>
                    <a:pt x="201" y="4657"/>
                    <a:pt x="393" y="5064"/>
                  </a:cubicBezTo>
                  <a:cubicBezTo>
                    <a:pt x="612" y="4997"/>
                    <a:pt x="816" y="4970"/>
                    <a:pt x="1003" y="4970"/>
                  </a:cubicBezTo>
                  <a:cubicBezTo>
                    <a:pt x="1767" y="4970"/>
                    <a:pt x="2244" y="5418"/>
                    <a:pt x="2244" y="5418"/>
                  </a:cubicBezTo>
                  <a:cubicBezTo>
                    <a:pt x="4060" y="5145"/>
                    <a:pt x="5613" y="3992"/>
                    <a:pt x="6424" y="2343"/>
                  </a:cubicBezTo>
                  <a:lnTo>
                    <a:pt x="6424" y="2343"/>
                  </a:lnTo>
                  <a:cubicBezTo>
                    <a:pt x="6308" y="2662"/>
                    <a:pt x="6194" y="2987"/>
                    <a:pt x="6169" y="3322"/>
                  </a:cubicBezTo>
                  <a:cubicBezTo>
                    <a:pt x="6166" y="3360"/>
                    <a:pt x="6165" y="3395"/>
                    <a:pt x="6165" y="3432"/>
                  </a:cubicBezTo>
                  <a:cubicBezTo>
                    <a:pt x="6164" y="3518"/>
                    <a:pt x="6172" y="3608"/>
                    <a:pt x="6189" y="3693"/>
                  </a:cubicBezTo>
                  <a:cubicBezTo>
                    <a:pt x="6238" y="3980"/>
                    <a:pt x="6381" y="4251"/>
                    <a:pt x="6625" y="4406"/>
                  </a:cubicBezTo>
                  <a:cubicBezTo>
                    <a:pt x="6794" y="4513"/>
                    <a:pt x="6988" y="4553"/>
                    <a:pt x="7189" y="4553"/>
                  </a:cubicBezTo>
                  <a:cubicBezTo>
                    <a:pt x="7396" y="4553"/>
                    <a:pt x="7609" y="4511"/>
                    <a:pt x="7809" y="4458"/>
                  </a:cubicBezTo>
                  <a:cubicBezTo>
                    <a:pt x="9217" y="4080"/>
                    <a:pt x="10493" y="3219"/>
                    <a:pt x="11368" y="2052"/>
                  </a:cubicBezTo>
                  <a:lnTo>
                    <a:pt x="11368" y="2052"/>
                  </a:lnTo>
                  <a:cubicBezTo>
                    <a:pt x="11133" y="2431"/>
                    <a:pt x="10896" y="2822"/>
                    <a:pt x="10788" y="3253"/>
                  </a:cubicBezTo>
                  <a:cubicBezTo>
                    <a:pt x="10780" y="3286"/>
                    <a:pt x="10772" y="3318"/>
                    <a:pt x="10764" y="3352"/>
                  </a:cubicBezTo>
                  <a:cubicBezTo>
                    <a:pt x="10727" y="3544"/>
                    <a:pt x="10721" y="3748"/>
                    <a:pt x="10754" y="3943"/>
                  </a:cubicBezTo>
                  <a:cubicBezTo>
                    <a:pt x="10799" y="4225"/>
                    <a:pt x="10924" y="4488"/>
                    <a:pt x="11142" y="4671"/>
                  </a:cubicBezTo>
                  <a:cubicBezTo>
                    <a:pt x="11385" y="4876"/>
                    <a:pt x="11696" y="4946"/>
                    <a:pt x="12018" y="4946"/>
                  </a:cubicBezTo>
                  <a:cubicBezTo>
                    <a:pt x="12249" y="4946"/>
                    <a:pt x="12485" y="4910"/>
                    <a:pt x="12707" y="4861"/>
                  </a:cubicBezTo>
                  <a:cubicBezTo>
                    <a:pt x="13943" y="4588"/>
                    <a:pt x="15108" y="4005"/>
                    <a:pt x="16069" y="3180"/>
                  </a:cubicBezTo>
                  <a:cubicBezTo>
                    <a:pt x="16361" y="4821"/>
                    <a:pt x="17299" y="6270"/>
                    <a:pt x="18728" y="7143"/>
                  </a:cubicBezTo>
                  <a:lnTo>
                    <a:pt x="18728" y="7142"/>
                  </a:lnTo>
                  <a:cubicBezTo>
                    <a:pt x="18718" y="7091"/>
                    <a:pt x="18586" y="6434"/>
                    <a:pt x="18373" y="5836"/>
                  </a:cubicBezTo>
                  <a:cubicBezTo>
                    <a:pt x="18322" y="5690"/>
                    <a:pt x="18273" y="5577"/>
                    <a:pt x="18212" y="5445"/>
                  </a:cubicBezTo>
                  <a:cubicBezTo>
                    <a:pt x="16957" y="4773"/>
                    <a:pt x="17091" y="2793"/>
                    <a:pt x="17647" y="1480"/>
                  </a:cubicBezTo>
                  <a:lnTo>
                    <a:pt x="17647" y="1480"/>
                  </a:lnTo>
                  <a:cubicBezTo>
                    <a:pt x="16879" y="2154"/>
                    <a:pt x="15973" y="2671"/>
                    <a:pt x="15002" y="2987"/>
                  </a:cubicBezTo>
                  <a:cubicBezTo>
                    <a:pt x="14728" y="3077"/>
                    <a:pt x="14427" y="3146"/>
                    <a:pt x="14138" y="3146"/>
                  </a:cubicBezTo>
                  <a:cubicBezTo>
                    <a:pt x="13867" y="3146"/>
                    <a:pt x="13607" y="3085"/>
                    <a:pt x="13391" y="2922"/>
                  </a:cubicBezTo>
                  <a:cubicBezTo>
                    <a:pt x="12924" y="2571"/>
                    <a:pt x="12862" y="1866"/>
                    <a:pt x="13089" y="1329"/>
                  </a:cubicBezTo>
                  <a:cubicBezTo>
                    <a:pt x="13315" y="793"/>
                    <a:pt x="13763" y="388"/>
                    <a:pt x="1419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nvGrpSpPr>
            <p:cNvPr id="541" name="Google Shape;1974;p41">
              <a:extLst>
                <a:ext uri="{FF2B5EF4-FFF2-40B4-BE49-F238E27FC236}">
                  <a16:creationId xmlns:a16="http://schemas.microsoft.com/office/drawing/2014/main" id="{12BD8430-16C2-C8C8-E027-D098A26747F4}"/>
                </a:ext>
              </a:extLst>
            </p:cNvPr>
            <p:cNvGrpSpPr/>
            <p:nvPr/>
          </p:nvGrpSpPr>
          <p:grpSpPr>
            <a:xfrm>
              <a:off x="6853264" y="1619754"/>
              <a:ext cx="419023" cy="551272"/>
              <a:chOff x="5733802" y="1407679"/>
              <a:chExt cx="419023" cy="551272"/>
            </a:xfrm>
          </p:grpSpPr>
          <p:sp>
            <p:nvSpPr>
              <p:cNvPr id="554" name="Google Shape;1975;p41">
                <a:extLst>
                  <a:ext uri="{FF2B5EF4-FFF2-40B4-BE49-F238E27FC236}">
                    <a16:creationId xmlns:a16="http://schemas.microsoft.com/office/drawing/2014/main" id="{DD6F04BD-C2C5-B325-6FFD-67CC38C0F777}"/>
                  </a:ext>
                </a:extLst>
              </p:cNvPr>
              <p:cNvSpPr/>
              <p:nvPr/>
            </p:nvSpPr>
            <p:spPr>
              <a:xfrm>
                <a:off x="5733802" y="1407679"/>
                <a:ext cx="419023" cy="551258"/>
              </a:xfrm>
              <a:custGeom>
                <a:avLst/>
                <a:gdLst/>
                <a:ahLst/>
                <a:cxnLst/>
                <a:rect l="l" t="t" r="r" b="b"/>
                <a:pathLst>
                  <a:path w="7567" h="9955" extrusionOk="0">
                    <a:moveTo>
                      <a:pt x="3858" y="1687"/>
                    </a:moveTo>
                    <a:cubicBezTo>
                      <a:pt x="3979" y="1687"/>
                      <a:pt x="4098" y="1696"/>
                      <a:pt x="4216" y="1716"/>
                    </a:cubicBezTo>
                    <a:lnTo>
                      <a:pt x="4214" y="1716"/>
                    </a:lnTo>
                    <a:cubicBezTo>
                      <a:pt x="4962" y="1840"/>
                      <a:pt x="5530" y="2361"/>
                      <a:pt x="5435" y="2929"/>
                    </a:cubicBezTo>
                    <a:cubicBezTo>
                      <a:pt x="5298" y="3751"/>
                      <a:pt x="3847" y="4254"/>
                      <a:pt x="3071" y="4254"/>
                    </a:cubicBezTo>
                    <a:cubicBezTo>
                      <a:pt x="3024" y="4254"/>
                      <a:pt x="2980" y="4252"/>
                      <a:pt x="2939" y="4248"/>
                    </a:cubicBezTo>
                    <a:cubicBezTo>
                      <a:pt x="3075" y="3431"/>
                      <a:pt x="3191" y="2569"/>
                      <a:pt x="3301" y="1734"/>
                    </a:cubicBezTo>
                    <a:cubicBezTo>
                      <a:pt x="3493" y="1706"/>
                      <a:pt x="3678" y="1687"/>
                      <a:pt x="3858" y="1687"/>
                    </a:cubicBezTo>
                    <a:close/>
                    <a:moveTo>
                      <a:pt x="2687" y="5671"/>
                    </a:moveTo>
                    <a:cubicBezTo>
                      <a:pt x="3914" y="5990"/>
                      <a:pt x="4716" y="6650"/>
                      <a:pt x="4601" y="7328"/>
                    </a:cubicBezTo>
                    <a:cubicBezTo>
                      <a:pt x="4508" y="7889"/>
                      <a:pt x="3747" y="8274"/>
                      <a:pt x="3074" y="8274"/>
                    </a:cubicBezTo>
                    <a:cubicBezTo>
                      <a:pt x="2985" y="8274"/>
                      <a:pt x="2896" y="8267"/>
                      <a:pt x="2811" y="8253"/>
                    </a:cubicBezTo>
                    <a:lnTo>
                      <a:pt x="2810" y="8253"/>
                    </a:lnTo>
                    <a:cubicBezTo>
                      <a:pt x="2576" y="8214"/>
                      <a:pt x="2384" y="8168"/>
                      <a:pt x="2223" y="8112"/>
                    </a:cubicBezTo>
                    <a:cubicBezTo>
                      <a:pt x="2389" y="7286"/>
                      <a:pt x="2539" y="6472"/>
                      <a:pt x="2687" y="5671"/>
                    </a:cubicBezTo>
                    <a:close/>
                    <a:moveTo>
                      <a:pt x="3223" y="1"/>
                    </a:moveTo>
                    <a:cubicBezTo>
                      <a:pt x="2676" y="1"/>
                      <a:pt x="2116" y="41"/>
                      <a:pt x="1593" y="111"/>
                    </a:cubicBezTo>
                    <a:cubicBezTo>
                      <a:pt x="1475" y="1270"/>
                      <a:pt x="1342" y="2382"/>
                      <a:pt x="1146" y="3625"/>
                    </a:cubicBezTo>
                    <a:cubicBezTo>
                      <a:pt x="1122" y="3792"/>
                      <a:pt x="1093" y="3963"/>
                      <a:pt x="1065" y="4135"/>
                    </a:cubicBezTo>
                    <a:cubicBezTo>
                      <a:pt x="797" y="5741"/>
                      <a:pt x="394" y="7637"/>
                      <a:pt x="1" y="9322"/>
                    </a:cubicBezTo>
                    <a:lnTo>
                      <a:pt x="1856" y="9801"/>
                    </a:lnTo>
                    <a:cubicBezTo>
                      <a:pt x="2005" y="9841"/>
                      <a:pt x="2156" y="9880"/>
                      <a:pt x="2336" y="9910"/>
                    </a:cubicBezTo>
                    <a:cubicBezTo>
                      <a:pt x="2517" y="9940"/>
                      <a:pt x="2706" y="9955"/>
                      <a:pt x="2898" y="9955"/>
                    </a:cubicBezTo>
                    <a:cubicBezTo>
                      <a:pt x="4249" y="9955"/>
                      <a:pt x="5790" y="9233"/>
                      <a:pt x="6304" y="8127"/>
                    </a:cubicBezTo>
                    <a:cubicBezTo>
                      <a:pt x="6375" y="7971"/>
                      <a:pt x="6427" y="7807"/>
                      <a:pt x="6456" y="7638"/>
                    </a:cubicBezTo>
                    <a:cubicBezTo>
                      <a:pt x="6518" y="7265"/>
                      <a:pt x="6504" y="6939"/>
                      <a:pt x="6430" y="6650"/>
                    </a:cubicBezTo>
                    <a:cubicBezTo>
                      <a:pt x="6338" y="6295"/>
                      <a:pt x="6153" y="5995"/>
                      <a:pt x="5905" y="5738"/>
                    </a:cubicBezTo>
                    <a:cubicBezTo>
                      <a:pt x="5710" y="5534"/>
                      <a:pt x="5475" y="5356"/>
                      <a:pt x="5213" y="5196"/>
                    </a:cubicBezTo>
                    <a:cubicBezTo>
                      <a:pt x="6221" y="4867"/>
                      <a:pt x="7138" y="4237"/>
                      <a:pt x="7335" y="3047"/>
                    </a:cubicBezTo>
                    <a:cubicBezTo>
                      <a:pt x="7567" y="1662"/>
                      <a:pt x="6327" y="389"/>
                      <a:pt x="4625" y="105"/>
                    </a:cubicBezTo>
                    <a:cubicBezTo>
                      <a:pt x="4193" y="33"/>
                      <a:pt x="3713" y="1"/>
                      <a:pt x="3223" y="1"/>
                    </a:cubicBezTo>
                    <a:close/>
                  </a:path>
                </a:pathLst>
              </a:custGeom>
              <a:solidFill>
                <a:srgbClr val="EEAB5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5" name="Google Shape;1976;p41">
                <a:extLst>
                  <a:ext uri="{FF2B5EF4-FFF2-40B4-BE49-F238E27FC236}">
                    <a16:creationId xmlns:a16="http://schemas.microsoft.com/office/drawing/2014/main" id="{5F8A8A35-A1A4-0681-924D-49C91A23F8CD}"/>
                  </a:ext>
                </a:extLst>
              </p:cNvPr>
              <p:cNvSpPr/>
              <p:nvPr/>
            </p:nvSpPr>
            <p:spPr>
              <a:xfrm>
                <a:off x="5733802" y="1608372"/>
                <a:ext cx="360990" cy="350579"/>
              </a:xfrm>
              <a:custGeom>
                <a:avLst/>
                <a:gdLst/>
                <a:ahLst/>
                <a:cxnLst/>
                <a:rect l="l" t="t" r="r" b="b"/>
                <a:pathLst>
                  <a:path w="6519" h="6331" extrusionOk="0">
                    <a:moveTo>
                      <a:pt x="2687" y="2048"/>
                    </a:moveTo>
                    <a:cubicBezTo>
                      <a:pt x="3914" y="2366"/>
                      <a:pt x="4714" y="3026"/>
                      <a:pt x="4601" y="3704"/>
                    </a:cubicBezTo>
                    <a:cubicBezTo>
                      <a:pt x="4507" y="4266"/>
                      <a:pt x="3747" y="4650"/>
                      <a:pt x="3074" y="4650"/>
                    </a:cubicBezTo>
                    <a:cubicBezTo>
                      <a:pt x="2984" y="4650"/>
                      <a:pt x="2895" y="4643"/>
                      <a:pt x="2810" y="4629"/>
                    </a:cubicBezTo>
                    <a:cubicBezTo>
                      <a:pt x="2575" y="4590"/>
                      <a:pt x="2384" y="4544"/>
                      <a:pt x="2223" y="4488"/>
                    </a:cubicBezTo>
                    <a:cubicBezTo>
                      <a:pt x="2389" y="3662"/>
                      <a:pt x="2539" y="2848"/>
                      <a:pt x="2687" y="2048"/>
                    </a:cubicBezTo>
                    <a:close/>
                    <a:moveTo>
                      <a:pt x="1146" y="1"/>
                    </a:moveTo>
                    <a:cubicBezTo>
                      <a:pt x="1122" y="167"/>
                      <a:pt x="1093" y="337"/>
                      <a:pt x="1065" y="510"/>
                    </a:cubicBezTo>
                    <a:cubicBezTo>
                      <a:pt x="797" y="2115"/>
                      <a:pt x="396" y="4013"/>
                      <a:pt x="1" y="5696"/>
                    </a:cubicBezTo>
                    <a:lnTo>
                      <a:pt x="1856" y="6177"/>
                    </a:lnTo>
                    <a:cubicBezTo>
                      <a:pt x="2005" y="6216"/>
                      <a:pt x="2156" y="6255"/>
                      <a:pt x="2336" y="6286"/>
                    </a:cubicBezTo>
                    <a:cubicBezTo>
                      <a:pt x="2517" y="6316"/>
                      <a:pt x="2706" y="6331"/>
                      <a:pt x="2898" y="6331"/>
                    </a:cubicBezTo>
                    <a:cubicBezTo>
                      <a:pt x="4249" y="6331"/>
                      <a:pt x="5790" y="5609"/>
                      <a:pt x="6304" y="4501"/>
                    </a:cubicBezTo>
                    <a:cubicBezTo>
                      <a:pt x="6375" y="4347"/>
                      <a:pt x="6427" y="4183"/>
                      <a:pt x="6456" y="4014"/>
                    </a:cubicBezTo>
                    <a:cubicBezTo>
                      <a:pt x="6518" y="3641"/>
                      <a:pt x="6504" y="3315"/>
                      <a:pt x="6430" y="3026"/>
                    </a:cubicBezTo>
                    <a:cubicBezTo>
                      <a:pt x="6338" y="2670"/>
                      <a:pt x="6153" y="2371"/>
                      <a:pt x="5905" y="2114"/>
                    </a:cubicBezTo>
                    <a:cubicBezTo>
                      <a:pt x="5677" y="2147"/>
                      <a:pt x="5446" y="2163"/>
                      <a:pt x="5215" y="2163"/>
                    </a:cubicBezTo>
                    <a:cubicBezTo>
                      <a:pt x="5142" y="2163"/>
                      <a:pt x="5068" y="2162"/>
                      <a:pt x="4995" y="2158"/>
                    </a:cubicBezTo>
                    <a:cubicBezTo>
                      <a:pt x="4435" y="2135"/>
                      <a:pt x="3878" y="2017"/>
                      <a:pt x="3358" y="1808"/>
                    </a:cubicBezTo>
                    <a:cubicBezTo>
                      <a:pt x="2873" y="1613"/>
                      <a:pt x="2422" y="1337"/>
                      <a:pt x="2026" y="994"/>
                    </a:cubicBezTo>
                    <a:cubicBezTo>
                      <a:pt x="1689" y="705"/>
                      <a:pt x="1394" y="368"/>
                      <a:pt x="1146"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6" name="Google Shape;1977;p41">
                <a:extLst>
                  <a:ext uri="{FF2B5EF4-FFF2-40B4-BE49-F238E27FC236}">
                    <a16:creationId xmlns:a16="http://schemas.microsoft.com/office/drawing/2014/main" id="{A5D2118F-7950-271F-E359-6CCC9127F65F}"/>
                  </a:ext>
                </a:extLst>
              </p:cNvPr>
              <p:cNvSpPr/>
              <p:nvPr/>
            </p:nvSpPr>
            <p:spPr>
              <a:xfrm>
                <a:off x="6011693" y="1447441"/>
                <a:ext cx="109532" cy="183900"/>
              </a:xfrm>
              <a:custGeom>
                <a:avLst/>
                <a:gdLst/>
                <a:ahLst/>
                <a:cxnLst/>
                <a:rect l="l" t="t" r="r" b="b"/>
                <a:pathLst>
                  <a:path w="1978" h="3321" extrusionOk="0">
                    <a:moveTo>
                      <a:pt x="354" y="1"/>
                    </a:moveTo>
                    <a:cubicBezTo>
                      <a:pt x="116" y="1"/>
                      <a:pt x="0" y="402"/>
                      <a:pt x="268" y="548"/>
                    </a:cubicBezTo>
                    <a:cubicBezTo>
                      <a:pt x="1144" y="1025"/>
                      <a:pt x="1276" y="2163"/>
                      <a:pt x="637" y="2889"/>
                    </a:cubicBezTo>
                    <a:cubicBezTo>
                      <a:pt x="463" y="3087"/>
                      <a:pt x="659" y="3321"/>
                      <a:pt x="869" y="3321"/>
                    </a:cubicBezTo>
                    <a:cubicBezTo>
                      <a:pt x="942" y="3321"/>
                      <a:pt x="1017" y="3292"/>
                      <a:pt x="1078" y="3222"/>
                    </a:cubicBezTo>
                    <a:cubicBezTo>
                      <a:pt x="1977" y="2203"/>
                      <a:pt x="1645" y="670"/>
                      <a:pt x="477" y="35"/>
                    </a:cubicBezTo>
                    <a:cubicBezTo>
                      <a:pt x="433" y="11"/>
                      <a:pt x="392" y="1"/>
                      <a:pt x="354"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7" name="Google Shape;1978;p41">
                <a:extLst>
                  <a:ext uri="{FF2B5EF4-FFF2-40B4-BE49-F238E27FC236}">
                    <a16:creationId xmlns:a16="http://schemas.microsoft.com/office/drawing/2014/main" id="{159B52F2-6199-6B34-91DE-E0F9F4186A52}"/>
                  </a:ext>
                </a:extLst>
              </p:cNvPr>
              <p:cNvSpPr/>
              <p:nvPr/>
            </p:nvSpPr>
            <p:spPr>
              <a:xfrm>
                <a:off x="5978022" y="1631465"/>
                <a:ext cx="66118" cy="48896"/>
              </a:xfrm>
              <a:custGeom>
                <a:avLst/>
                <a:gdLst/>
                <a:ahLst/>
                <a:cxnLst/>
                <a:rect l="l" t="t" r="r" b="b"/>
                <a:pathLst>
                  <a:path w="1194" h="883" extrusionOk="0">
                    <a:moveTo>
                      <a:pt x="869" y="1"/>
                    </a:moveTo>
                    <a:cubicBezTo>
                      <a:pt x="835" y="1"/>
                      <a:pt x="802" y="8"/>
                      <a:pt x="772" y="25"/>
                    </a:cubicBezTo>
                    <a:cubicBezTo>
                      <a:pt x="586" y="132"/>
                      <a:pt x="400" y="238"/>
                      <a:pt x="215" y="344"/>
                    </a:cubicBezTo>
                    <a:cubicBezTo>
                      <a:pt x="85" y="418"/>
                      <a:pt x="0" y="553"/>
                      <a:pt x="61" y="705"/>
                    </a:cubicBezTo>
                    <a:cubicBezTo>
                      <a:pt x="100" y="799"/>
                      <a:pt x="215" y="882"/>
                      <a:pt x="325" y="882"/>
                    </a:cubicBezTo>
                    <a:cubicBezTo>
                      <a:pt x="359" y="882"/>
                      <a:pt x="392" y="874"/>
                      <a:pt x="422" y="857"/>
                    </a:cubicBezTo>
                    <a:cubicBezTo>
                      <a:pt x="608" y="751"/>
                      <a:pt x="794" y="645"/>
                      <a:pt x="980" y="540"/>
                    </a:cubicBezTo>
                    <a:cubicBezTo>
                      <a:pt x="1110" y="464"/>
                      <a:pt x="1194" y="329"/>
                      <a:pt x="1132" y="179"/>
                    </a:cubicBezTo>
                    <a:cubicBezTo>
                      <a:pt x="1093" y="83"/>
                      <a:pt x="978" y="1"/>
                      <a:pt x="869"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8" name="Google Shape;1979;p41">
                <a:extLst>
                  <a:ext uri="{FF2B5EF4-FFF2-40B4-BE49-F238E27FC236}">
                    <a16:creationId xmlns:a16="http://schemas.microsoft.com/office/drawing/2014/main" id="{2B735C9B-35F1-4086-C6C8-AF17B4DAD749}"/>
                  </a:ext>
                </a:extLst>
              </p:cNvPr>
              <p:cNvSpPr/>
              <p:nvPr/>
            </p:nvSpPr>
            <p:spPr>
              <a:xfrm>
                <a:off x="5897945" y="1820528"/>
                <a:ext cx="168451" cy="105046"/>
              </a:xfrm>
              <a:custGeom>
                <a:avLst/>
                <a:gdLst/>
                <a:ahLst/>
                <a:cxnLst/>
                <a:rect l="l" t="t" r="r" b="b"/>
                <a:pathLst>
                  <a:path w="3042" h="1897" extrusionOk="0">
                    <a:moveTo>
                      <a:pt x="2676" y="0"/>
                    </a:moveTo>
                    <a:cubicBezTo>
                      <a:pt x="2577" y="0"/>
                      <a:pt x="2475" y="45"/>
                      <a:pt x="2415" y="152"/>
                    </a:cubicBezTo>
                    <a:cubicBezTo>
                      <a:pt x="2000" y="896"/>
                      <a:pt x="1194" y="1333"/>
                      <a:pt x="354" y="1347"/>
                    </a:cubicBezTo>
                    <a:cubicBezTo>
                      <a:pt x="0" y="1352"/>
                      <a:pt x="70" y="1896"/>
                      <a:pt x="418" y="1896"/>
                    </a:cubicBezTo>
                    <a:cubicBezTo>
                      <a:pt x="420" y="1896"/>
                      <a:pt x="422" y="1896"/>
                      <a:pt x="424" y="1896"/>
                    </a:cubicBezTo>
                    <a:cubicBezTo>
                      <a:pt x="1478" y="1880"/>
                      <a:pt x="2420" y="1272"/>
                      <a:pt x="2928" y="361"/>
                    </a:cubicBezTo>
                    <a:cubicBezTo>
                      <a:pt x="3042" y="159"/>
                      <a:pt x="2862" y="0"/>
                      <a:pt x="2676"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42" name="Google Shape;1980;p41">
              <a:extLst>
                <a:ext uri="{FF2B5EF4-FFF2-40B4-BE49-F238E27FC236}">
                  <a16:creationId xmlns:a16="http://schemas.microsoft.com/office/drawing/2014/main" id="{6C4D2028-19A1-D196-62AA-0B9610ED9E09}"/>
                </a:ext>
              </a:extLst>
            </p:cNvPr>
            <p:cNvGrpSpPr/>
            <p:nvPr/>
          </p:nvGrpSpPr>
          <p:grpSpPr>
            <a:xfrm>
              <a:off x="8070937" y="1821429"/>
              <a:ext cx="474845" cy="585556"/>
              <a:chOff x="5034699" y="3238891"/>
              <a:chExt cx="474845" cy="585556"/>
            </a:xfrm>
          </p:grpSpPr>
          <p:sp>
            <p:nvSpPr>
              <p:cNvPr id="550" name="Google Shape;1981;p41">
                <a:extLst>
                  <a:ext uri="{FF2B5EF4-FFF2-40B4-BE49-F238E27FC236}">
                    <a16:creationId xmlns:a16="http://schemas.microsoft.com/office/drawing/2014/main" id="{C280899F-A6CB-92BD-F8DD-97ED768DC083}"/>
                  </a:ext>
                </a:extLst>
              </p:cNvPr>
              <p:cNvSpPr/>
              <p:nvPr/>
            </p:nvSpPr>
            <p:spPr>
              <a:xfrm>
                <a:off x="5034699" y="3238891"/>
                <a:ext cx="474841" cy="585535"/>
              </a:xfrm>
              <a:custGeom>
                <a:avLst/>
                <a:gdLst/>
                <a:ahLst/>
                <a:cxnLst/>
                <a:rect l="l" t="t" r="r" b="b"/>
                <a:pathLst>
                  <a:path w="8575" h="10574" extrusionOk="0">
                    <a:moveTo>
                      <a:pt x="2966" y="1"/>
                    </a:moveTo>
                    <a:cubicBezTo>
                      <a:pt x="2611" y="1"/>
                      <a:pt x="2233" y="99"/>
                      <a:pt x="1830" y="323"/>
                    </a:cubicBezTo>
                    <a:cubicBezTo>
                      <a:pt x="0" y="1340"/>
                      <a:pt x="191" y="3963"/>
                      <a:pt x="947" y="6157"/>
                    </a:cubicBezTo>
                    <a:cubicBezTo>
                      <a:pt x="1179" y="6831"/>
                      <a:pt x="1465" y="7463"/>
                      <a:pt x="1763" y="7998"/>
                    </a:cubicBezTo>
                    <a:cubicBezTo>
                      <a:pt x="2622" y="9544"/>
                      <a:pt x="3893" y="10574"/>
                      <a:pt x="5289" y="10574"/>
                    </a:cubicBezTo>
                    <a:cubicBezTo>
                      <a:pt x="5791" y="10574"/>
                      <a:pt x="6309" y="10441"/>
                      <a:pt x="6829" y="10152"/>
                    </a:cubicBezTo>
                    <a:cubicBezTo>
                      <a:pt x="8524" y="9209"/>
                      <a:pt x="8575" y="7444"/>
                      <a:pt x="7885" y="5212"/>
                    </a:cubicBezTo>
                    <a:lnTo>
                      <a:pt x="7885" y="5212"/>
                    </a:lnTo>
                    <a:lnTo>
                      <a:pt x="7163" y="5542"/>
                    </a:lnTo>
                    <a:lnTo>
                      <a:pt x="7163" y="5543"/>
                    </a:lnTo>
                    <a:lnTo>
                      <a:pt x="6144" y="6008"/>
                    </a:lnTo>
                    <a:cubicBezTo>
                      <a:pt x="6166" y="6098"/>
                      <a:pt x="6186" y="6188"/>
                      <a:pt x="6207" y="6277"/>
                    </a:cubicBezTo>
                    <a:cubicBezTo>
                      <a:pt x="6416" y="7183"/>
                      <a:pt x="6551" y="8103"/>
                      <a:pt x="5894" y="8470"/>
                    </a:cubicBezTo>
                    <a:cubicBezTo>
                      <a:pt x="5718" y="8568"/>
                      <a:pt x="5540" y="8614"/>
                      <a:pt x="5363" y="8614"/>
                    </a:cubicBezTo>
                    <a:cubicBezTo>
                      <a:pt x="4737" y="8614"/>
                      <a:pt x="4113" y="8037"/>
                      <a:pt x="3554" y="7097"/>
                    </a:cubicBezTo>
                    <a:cubicBezTo>
                      <a:pt x="3515" y="7032"/>
                      <a:pt x="3476" y="6964"/>
                      <a:pt x="3437" y="6894"/>
                    </a:cubicBezTo>
                    <a:cubicBezTo>
                      <a:pt x="2713" y="5594"/>
                      <a:pt x="1792" y="2546"/>
                      <a:pt x="2647" y="2072"/>
                    </a:cubicBezTo>
                    <a:cubicBezTo>
                      <a:pt x="2723" y="2029"/>
                      <a:pt x="2801" y="2010"/>
                      <a:pt x="2880" y="2010"/>
                    </a:cubicBezTo>
                    <a:cubicBezTo>
                      <a:pt x="3496" y="2010"/>
                      <a:pt x="4184" y="3196"/>
                      <a:pt x="4650" y="4035"/>
                    </a:cubicBezTo>
                    <a:lnTo>
                      <a:pt x="6433" y="3251"/>
                    </a:lnTo>
                    <a:cubicBezTo>
                      <a:pt x="5573" y="1780"/>
                      <a:pt x="4475" y="1"/>
                      <a:pt x="2966"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1" name="Google Shape;1982;p41">
                <a:extLst>
                  <a:ext uri="{FF2B5EF4-FFF2-40B4-BE49-F238E27FC236}">
                    <a16:creationId xmlns:a16="http://schemas.microsoft.com/office/drawing/2014/main" id="{F4D2F159-4BC9-F38A-A727-E431D068BD83}"/>
                  </a:ext>
                </a:extLst>
              </p:cNvPr>
              <p:cNvSpPr/>
              <p:nvPr/>
            </p:nvSpPr>
            <p:spPr>
              <a:xfrm>
                <a:off x="5087088" y="3527526"/>
                <a:ext cx="422456" cy="296921"/>
              </a:xfrm>
              <a:custGeom>
                <a:avLst/>
                <a:gdLst/>
                <a:ahLst/>
                <a:cxnLst/>
                <a:rect l="l" t="t" r="r" b="b"/>
                <a:pathLst>
                  <a:path w="7629" h="5362" extrusionOk="0">
                    <a:moveTo>
                      <a:pt x="6939" y="0"/>
                    </a:moveTo>
                    <a:lnTo>
                      <a:pt x="6217" y="330"/>
                    </a:lnTo>
                    <a:cubicBezTo>
                      <a:pt x="6142" y="400"/>
                      <a:pt x="6065" y="467"/>
                      <a:pt x="5987" y="533"/>
                    </a:cubicBezTo>
                    <a:cubicBezTo>
                      <a:pt x="5757" y="726"/>
                      <a:pt x="5516" y="906"/>
                      <a:pt x="5261" y="1065"/>
                    </a:cubicBezTo>
                    <a:cubicBezTo>
                      <a:pt x="5470" y="1971"/>
                      <a:pt x="5605" y="2891"/>
                      <a:pt x="4948" y="3258"/>
                    </a:cubicBezTo>
                    <a:cubicBezTo>
                      <a:pt x="4772" y="3356"/>
                      <a:pt x="4594" y="3402"/>
                      <a:pt x="4417" y="3402"/>
                    </a:cubicBezTo>
                    <a:cubicBezTo>
                      <a:pt x="3791" y="3402"/>
                      <a:pt x="3167" y="2825"/>
                      <a:pt x="2608" y="1885"/>
                    </a:cubicBezTo>
                    <a:cubicBezTo>
                      <a:pt x="2589" y="1885"/>
                      <a:pt x="2570" y="1885"/>
                      <a:pt x="2551" y="1885"/>
                    </a:cubicBezTo>
                    <a:cubicBezTo>
                      <a:pt x="2500" y="1885"/>
                      <a:pt x="2449" y="1884"/>
                      <a:pt x="2397" y="1882"/>
                    </a:cubicBezTo>
                    <a:cubicBezTo>
                      <a:pt x="1780" y="1860"/>
                      <a:pt x="1174" y="1698"/>
                      <a:pt x="635" y="1395"/>
                    </a:cubicBezTo>
                    <a:cubicBezTo>
                      <a:pt x="409" y="1268"/>
                      <a:pt x="194" y="1117"/>
                      <a:pt x="1" y="945"/>
                    </a:cubicBezTo>
                    <a:lnTo>
                      <a:pt x="1" y="945"/>
                    </a:lnTo>
                    <a:cubicBezTo>
                      <a:pt x="233" y="1619"/>
                      <a:pt x="519" y="2252"/>
                      <a:pt x="817" y="2786"/>
                    </a:cubicBezTo>
                    <a:cubicBezTo>
                      <a:pt x="1676" y="4332"/>
                      <a:pt x="2947" y="5362"/>
                      <a:pt x="4343" y="5362"/>
                    </a:cubicBezTo>
                    <a:cubicBezTo>
                      <a:pt x="4845" y="5362"/>
                      <a:pt x="5363" y="5229"/>
                      <a:pt x="5883" y="4940"/>
                    </a:cubicBezTo>
                    <a:cubicBezTo>
                      <a:pt x="7578" y="3997"/>
                      <a:pt x="7629" y="2232"/>
                      <a:pt x="6939" y="2"/>
                    </a:cubicBezTo>
                    <a:lnTo>
                      <a:pt x="6939" y="0"/>
                    </a:ln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2" name="Google Shape;1983;p41">
                <a:extLst>
                  <a:ext uri="{FF2B5EF4-FFF2-40B4-BE49-F238E27FC236}">
                    <a16:creationId xmlns:a16="http://schemas.microsoft.com/office/drawing/2014/main" id="{FC4D3553-7A60-B523-3720-FAA20AD8F73D}"/>
                  </a:ext>
                </a:extLst>
              </p:cNvPr>
              <p:cNvSpPr/>
              <p:nvPr/>
            </p:nvSpPr>
            <p:spPr>
              <a:xfrm>
                <a:off x="5421077" y="3557098"/>
                <a:ext cx="59971" cy="175982"/>
              </a:xfrm>
              <a:custGeom>
                <a:avLst/>
                <a:gdLst/>
                <a:ahLst/>
                <a:cxnLst/>
                <a:rect l="l" t="t" r="r" b="b"/>
                <a:pathLst>
                  <a:path w="1083" h="3178" extrusionOk="0">
                    <a:moveTo>
                      <a:pt x="456" y="0"/>
                    </a:moveTo>
                    <a:cubicBezTo>
                      <a:pt x="273" y="0"/>
                      <a:pt x="92" y="147"/>
                      <a:pt x="173" y="366"/>
                    </a:cubicBezTo>
                    <a:cubicBezTo>
                      <a:pt x="456" y="1137"/>
                      <a:pt x="445" y="1978"/>
                      <a:pt x="107" y="2730"/>
                    </a:cubicBezTo>
                    <a:cubicBezTo>
                      <a:pt x="1" y="2966"/>
                      <a:pt x="207" y="3178"/>
                      <a:pt x="399" y="3178"/>
                    </a:cubicBezTo>
                    <a:cubicBezTo>
                      <a:pt x="488" y="3178"/>
                      <a:pt x="574" y="3132"/>
                      <a:pt x="624" y="3021"/>
                    </a:cubicBezTo>
                    <a:cubicBezTo>
                      <a:pt x="1026" y="2126"/>
                      <a:pt x="1082" y="1124"/>
                      <a:pt x="742" y="199"/>
                    </a:cubicBezTo>
                    <a:cubicBezTo>
                      <a:pt x="691" y="60"/>
                      <a:pt x="573" y="0"/>
                      <a:pt x="456"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3" name="Google Shape;1984;p41">
                <a:extLst>
                  <a:ext uri="{FF2B5EF4-FFF2-40B4-BE49-F238E27FC236}">
                    <a16:creationId xmlns:a16="http://schemas.microsoft.com/office/drawing/2014/main" id="{016EE1EA-7E4F-62AD-27AE-EC2FC5DB84D9}"/>
                  </a:ext>
                </a:extLst>
              </p:cNvPr>
              <p:cNvSpPr/>
              <p:nvPr/>
            </p:nvSpPr>
            <p:spPr>
              <a:xfrm>
                <a:off x="5211967" y="3272949"/>
                <a:ext cx="142812" cy="146301"/>
              </a:xfrm>
              <a:custGeom>
                <a:avLst/>
                <a:gdLst/>
                <a:ahLst/>
                <a:cxnLst/>
                <a:rect l="l" t="t" r="r" b="b"/>
                <a:pathLst>
                  <a:path w="2579" h="2642" extrusionOk="0">
                    <a:moveTo>
                      <a:pt x="468" y="1"/>
                    </a:moveTo>
                    <a:cubicBezTo>
                      <a:pt x="217" y="1"/>
                      <a:pt x="1" y="308"/>
                      <a:pt x="244" y="492"/>
                    </a:cubicBezTo>
                    <a:cubicBezTo>
                      <a:pt x="958" y="1031"/>
                      <a:pt x="1531" y="1702"/>
                      <a:pt x="1948" y="2494"/>
                    </a:cubicBezTo>
                    <a:cubicBezTo>
                      <a:pt x="2002" y="2598"/>
                      <a:pt x="2088" y="2642"/>
                      <a:pt x="2175" y="2642"/>
                    </a:cubicBezTo>
                    <a:cubicBezTo>
                      <a:pt x="2373" y="2642"/>
                      <a:pt x="2579" y="2422"/>
                      <a:pt x="2455" y="2188"/>
                    </a:cubicBezTo>
                    <a:cubicBezTo>
                      <a:pt x="2018" y="1357"/>
                      <a:pt x="1407" y="632"/>
                      <a:pt x="658" y="66"/>
                    </a:cubicBezTo>
                    <a:lnTo>
                      <a:pt x="657" y="66"/>
                    </a:lnTo>
                    <a:cubicBezTo>
                      <a:pt x="596" y="20"/>
                      <a:pt x="531" y="1"/>
                      <a:pt x="468"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543" name="Google Shape;1985;p41">
              <a:extLst>
                <a:ext uri="{FF2B5EF4-FFF2-40B4-BE49-F238E27FC236}">
                  <a16:creationId xmlns:a16="http://schemas.microsoft.com/office/drawing/2014/main" id="{50DCBD62-C800-3C2D-CD08-69F6F98D4A40}"/>
                </a:ext>
              </a:extLst>
            </p:cNvPr>
            <p:cNvSpPr/>
            <p:nvPr/>
          </p:nvSpPr>
          <p:spPr>
            <a:xfrm rot="8100000" flipH="1">
              <a:off x="8405733" y="2531743"/>
              <a:ext cx="264675" cy="271823"/>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4" name="Google Shape;1986;p41">
              <a:extLst>
                <a:ext uri="{FF2B5EF4-FFF2-40B4-BE49-F238E27FC236}">
                  <a16:creationId xmlns:a16="http://schemas.microsoft.com/office/drawing/2014/main" id="{BF678453-2A96-D8C9-EB6C-7FB240E5ACC9}"/>
                </a:ext>
              </a:extLst>
            </p:cNvPr>
            <p:cNvSpPr/>
            <p:nvPr/>
          </p:nvSpPr>
          <p:spPr>
            <a:xfrm rot="6425755" flipH="1">
              <a:off x="7560348" y="1438923"/>
              <a:ext cx="264670" cy="271818"/>
            </a:xfrm>
            <a:custGeom>
              <a:avLst/>
              <a:gdLst/>
              <a:ahLst/>
              <a:cxnLst/>
              <a:rect l="l" t="t" r="r" b="b"/>
              <a:pathLst>
                <a:path w="3807" h="3910" extrusionOk="0">
                  <a:moveTo>
                    <a:pt x="2530" y="0"/>
                  </a:moveTo>
                  <a:lnTo>
                    <a:pt x="1505" y="908"/>
                  </a:lnTo>
                  <a:lnTo>
                    <a:pt x="176" y="580"/>
                  </a:lnTo>
                  <a:lnTo>
                    <a:pt x="176" y="580"/>
                  </a:lnTo>
                  <a:lnTo>
                    <a:pt x="723" y="1834"/>
                  </a:lnTo>
                  <a:lnTo>
                    <a:pt x="1" y="2995"/>
                  </a:lnTo>
                  <a:lnTo>
                    <a:pt x="1362" y="2863"/>
                  </a:lnTo>
                  <a:lnTo>
                    <a:pt x="2244" y="3910"/>
                  </a:lnTo>
                  <a:lnTo>
                    <a:pt x="2539" y="2573"/>
                  </a:lnTo>
                  <a:lnTo>
                    <a:pt x="3806" y="2059"/>
                  </a:lnTo>
                  <a:lnTo>
                    <a:pt x="2627" y="1365"/>
                  </a:lnTo>
                  <a:lnTo>
                    <a:pt x="2530" y="0"/>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5" name="Google Shape;1987;p41">
              <a:extLst>
                <a:ext uri="{FF2B5EF4-FFF2-40B4-BE49-F238E27FC236}">
                  <a16:creationId xmlns:a16="http://schemas.microsoft.com/office/drawing/2014/main" id="{6F4F4F99-9179-DAB4-8856-004E45DAD392}"/>
                </a:ext>
              </a:extLst>
            </p:cNvPr>
            <p:cNvSpPr/>
            <p:nvPr/>
          </p:nvSpPr>
          <p:spPr>
            <a:xfrm rot="8100000" flipH="1">
              <a:off x="6388464" y="1802350"/>
              <a:ext cx="59790" cy="69380"/>
            </a:xfrm>
            <a:custGeom>
              <a:avLst/>
              <a:gdLst/>
              <a:ahLst/>
              <a:cxnLst/>
              <a:rect l="l" t="t" r="r" b="b"/>
              <a:pathLst>
                <a:path w="860" h="998" extrusionOk="0">
                  <a:moveTo>
                    <a:pt x="444" y="1"/>
                  </a:moveTo>
                  <a:cubicBezTo>
                    <a:pt x="434" y="1"/>
                    <a:pt x="425" y="1"/>
                    <a:pt x="415" y="2"/>
                  </a:cubicBezTo>
                  <a:lnTo>
                    <a:pt x="307" y="19"/>
                  </a:lnTo>
                  <a:cubicBezTo>
                    <a:pt x="235" y="41"/>
                    <a:pt x="171" y="81"/>
                    <a:pt x="118" y="137"/>
                  </a:cubicBezTo>
                  <a:cubicBezTo>
                    <a:pt x="96" y="168"/>
                    <a:pt x="74" y="199"/>
                    <a:pt x="52" y="230"/>
                  </a:cubicBezTo>
                  <a:cubicBezTo>
                    <a:pt x="18" y="297"/>
                    <a:pt x="1" y="368"/>
                    <a:pt x="4" y="443"/>
                  </a:cubicBezTo>
                  <a:lnTo>
                    <a:pt x="4" y="585"/>
                  </a:lnTo>
                  <a:cubicBezTo>
                    <a:pt x="4" y="642"/>
                    <a:pt x="17" y="695"/>
                    <a:pt x="44" y="743"/>
                  </a:cubicBezTo>
                  <a:cubicBezTo>
                    <a:pt x="63" y="798"/>
                    <a:pt x="94" y="845"/>
                    <a:pt x="140" y="882"/>
                  </a:cubicBezTo>
                  <a:cubicBezTo>
                    <a:pt x="180" y="924"/>
                    <a:pt x="230" y="953"/>
                    <a:pt x="284" y="968"/>
                  </a:cubicBezTo>
                  <a:cubicBezTo>
                    <a:pt x="327" y="988"/>
                    <a:pt x="373" y="998"/>
                    <a:pt x="420" y="998"/>
                  </a:cubicBezTo>
                  <a:cubicBezTo>
                    <a:pt x="429" y="998"/>
                    <a:pt x="437" y="997"/>
                    <a:pt x="445" y="997"/>
                  </a:cubicBezTo>
                  <a:cubicBezTo>
                    <a:pt x="482" y="992"/>
                    <a:pt x="517" y="985"/>
                    <a:pt x="553" y="979"/>
                  </a:cubicBezTo>
                  <a:cubicBezTo>
                    <a:pt x="627" y="956"/>
                    <a:pt x="691" y="918"/>
                    <a:pt x="743" y="862"/>
                  </a:cubicBezTo>
                  <a:cubicBezTo>
                    <a:pt x="765" y="831"/>
                    <a:pt x="787" y="799"/>
                    <a:pt x="809" y="768"/>
                  </a:cubicBezTo>
                  <a:cubicBezTo>
                    <a:pt x="844" y="701"/>
                    <a:pt x="859" y="630"/>
                    <a:pt x="857" y="555"/>
                  </a:cubicBezTo>
                  <a:lnTo>
                    <a:pt x="857" y="412"/>
                  </a:lnTo>
                  <a:cubicBezTo>
                    <a:pt x="857" y="356"/>
                    <a:pt x="844" y="303"/>
                    <a:pt x="817" y="255"/>
                  </a:cubicBezTo>
                  <a:cubicBezTo>
                    <a:pt x="798" y="201"/>
                    <a:pt x="766" y="154"/>
                    <a:pt x="722" y="115"/>
                  </a:cubicBezTo>
                  <a:cubicBezTo>
                    <a:pt x="680" y="73"/>
                    <a:pt x="632" y="46"/>
                    <a:pt x="576" y="30"/>
                  </a:cubicBezTo>
                  <a:cubicBezTo>
                    <a:pt x="534" y="11"/>
                    <a:pt x="490" y="1"/>
                    <a:pt x="444"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6" name="Google Shape;1988;p41">
              <a:extLst>
                <a:ext uri="{FF2B5EF4-FFF2-40B4-BE49-F238E27FC236}">
                  <a16:creationId xmlns:a16="http://schemas.microsoft.com/office/drawing/2014/main" id="{F9F8062C-766B-A8D0-E03C-8C9C219E1C53}"/>
                </a:ext>
              </a:extLst>
            </p:cNvPr>
            <p:cNvSpPr/>
            <p:nvPr/>
          </p:nvSpPr>
          <p:spPr>
            <a:xfrm rot="8100000" flipH="1">
              <a:off x="5297826" y="1954457"/>
              <a:ext cx="59720" cy="69380"/>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7" name="Google Shape;1989;p41">
              <a:extLst>
                <a:ext uri="{FF2B5EF4-FFF2-40B4-BE49-F238E27FC236}">
                  <a16:creationId xmlns:a16="http://schemas.microsoft.com/office/drawing/2014/main" id="{F04646A4-EBCD-CA6C-1B33-E97EBB012BD7}"/>
                </a:ext>
              </a:extLst>
            </p:cNvPr>
            <p:cNvSpPr/>
            <p:nvPr/>
          </p:nvSpPr>
          <p:spPr>
            <a:xfrm>
              <a:off x="5421984" y="3315426"/>
              <a:ext cx="78630" cy="59440"/>
            </a:xfrm>
            <a:custGeom>
              <a:avLst/>
              <a:gdLst/>
              <a:ahLst/>
              <a:cxnLst/>
              <a:rect l="l" t="t" r="r" b="b"/>
              <a:pathLst>
                <a:path w="1131" h="855" extrusionOk="0">
                  <a:moveTo>
                    <a:pt x="552" y="1"/>
                  </a:moveTo>
                  <a:cubicBezTo>
                    <a:pt x="1" y="1"/>
                    <a:pt x="32" y="854"/>
                    <a:pt x="581" y="854"/>
                  </a:cubicBezTo>
                  <a:cubicBezTo>
                    <a:pt x="1131" y="854"/>
                    <a:pt x="1101" y="1"/>
                    <a:pt x="552"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8" name="Google Shape;1990;p41">
              <a:extLst>
                <a:ext uri="{FF2B5EF4-FFF2-40B4-BE49-F238E27FC236}">
                  <a16:creationId xmlns:a16="http://schemas.microsoft.com/office/drawing/2014/main" id="{43057073-6BAD-B256-3D5F-C16FDF2599DB}"/>
                </a:ext>
              </a:extLst>
            </p:cNvPr>
            <p:cNvSpPr/>
            <p:nvPr/>
          </p:nvSpPr>
          <p:spPr>
            <a:xfrm>
              <a:off x="5238239" y="3573013"/>
              <a:ext cx="178881" cy="186800"/>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9" name="Google Shape;1991;p41">
              <a:extLst>
                <a:ext uri="{FF2B5EF4-FFF2-40B4-BE49-F238E27FC236}">
                  <a16:creationId xmlns:a16="http://schemas.microsoft.com/office/drawing/2014/main" id="{E1532212-07D2-2840-4C58-6B403CB6D0DC}"/>
                </a:ext>
              </a:extLst>
            </p:cNvPr>
            <p:cNvSpPr/>
            <p:nvPr/>
          </p:nvSpPr>
          <p:spPr>
            <a:xfrm>
              <a:off x="4963480" y="3310456"/>
              <a:ext cx="59720" cy="69381"/>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563" name="图片 16">
            <a:extLst>
              <a:ext uri="{FF2B5EF4-FFF2-40B4-BE49-F238E27FC236}">
                <a16:creationId xmlns:a16="http://schemas.microsoft.com/office/drawing/2014/main" id="{5BCE3EFC-A50F-4C3E-7977-EE42B23BB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048" y="1120860"/>
            <a:ext cx="5356284" cy="322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 name="文本框 13">
            <a:extLst>
              <a:ext uri="{FF2B5EF4-FFF2-40B4-BE49-F238E27FC236}">
                <a16:creationId xmlns:a16="http://schemas.microsoft.com/office/drawing/2014/main" id="{C49BC1B5-AE09-A1B9-946F-6F003A0D61A1}"/>
              </a:ext>
            </a:extLst>
          </p:cNvPr>
          <p:cNvSpPr txBox="1"/>
          <p:nvPr/>
        </p:nvSpPr>
        <p:spPr>
          <a:xfrm>
            <a:off x="4731156" y="1757293"/>
            <a:ext cx="3617812"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a:latin typeface="+mj-lt"/>
              </a:rPr>
              <a:t>Cảnh khuya, Rằm tháng Giêng, Tức cảnh Pác Pó, Mộ,…</a:t>
            </a:r>
            <a:endParaRPr lang="en-US" sz="3200">
              <a:latin typeface="+mj-lt"/>
            </a:endParaRPr>
          </a:p>
        </p:txBody>
      </p:sp>
    </p:spTree>
    <p:extLst>
      <p:ext uri="{BB962C8B-B14F-4D97-AF65-F5344CB8AC3E}">
        <p14:creationId xmlns:p14="http://schemas.microsoft.com/office/powerpoint/2010/main" val="341714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fill="hold"/>
                                        <p:tgtEl>
                                          <p:spTgt spid="379"/>
                                        </p:tgtEl>
                                        <p:attrNameLst>
                                          <p:attrName>ppt_x</p:attrName>
                                        </p:attrNameLst>
                                      </p:cBhvr>
                                      <p:tavLst>
                                        <p:tav tm="0">
                                          <p:val>
                                            <p:strVal val="#ppt_x"/>
                                          </p:val>
                                        </p:tav>
                                        <p:tav tm="100000">
                                          <p:val>
                                            <p:strVal val="#ppt_x"/>
                                          </p:val>
                                        </p:tav>
                                      </p:tavLst>
                                    </p:anim>
                                    <p:anim calcmode="lin" valueType="num">
                                      <p:cBhvr additive="base">
                                        <p:cTn id="8" dur="500" fill="hold"/>
                                        <p:tgtEl>
                                          <p:spTgt spid="37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63"/>
                                        </p:tgtEl>
                                        <p:attrNameLst>
                                          <p:attrName>style.visibility</p:attrName>
                                        </p:attrNameLst>
                                      </p:cBhvr>
                                      <p:to>
                                        <p:strVal val="visible"/>
                                      </p:to>
                                    </p:set>
                                    <p:animEffect transition="in" filter="fade">
                                      <p:cBhvr>
                                        <p:cTn id="11" dur="1000"/>
                                        <p:tgtEl>
                                          <p:spTgt spid="563"/>
                                        </p:tgtEl>
                                      </p:cBhvr>
                                    </p:animEffect>
                                    <p:anim calcmode="lin" valueType="num">
                                      <p:cBhvr>
                                        <p:cTn id="12" dur="1000" fill="hold"/>
                                        <p:tgtEl>
                                          <p:spTgt spid="563"/>
                                        </p:tgtEl>
                                        <p:attrNameLst>
                                          <p:attrName>ppt_x</p:attrName>
                                        </p:attrNameLst>
                                      </p:cBhvr>
                                      <p:tavLst>
                                        <p:tav tm="0">
                                          <p:val>
                                            <p:strVal val="#ppt_x"/>
                                          </p:val>
                                        </p:tav>
                                        <p:tav tm="100000">
                                          <p:val>
                                            <p:strVal val="#ppt_x"/>
                                          </p:val>
                                        </p:tav>
                                      </p:tavLst>
                                    </p:anim>
                                    <p:anim calcmode="lin" valueType="num">
                                      <p:cBhvr>
                                        <p:cTn id="13" dur="1000" fill="hold"/>
                                        <p:tgtEl>
                                          <p:spTgt spid="5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64"/>
                                        </p:tgtEl>
                                        <p:attrNameLst>
                                          <p:attrName>style.visibility</p:attrName>
                                        </p:attrNameLst>
                                      </p:cBhvr>
                                      <p:to>
                                        <p:strVal val="visible"/>
                                      </p:to>
                                    </p:set>
                                    <p:animEffect transition="in" filter="fade">
                                      <p:cBhvr>
                                        <p:cTn id="18" dur="1000"/>
                                        <p:tgtEl>
                                          <p:spTgt spid="564"/>
                                        </p:tgtEl>
                                      </p:cBhvr>
                                    </p:animEffect>
                                    <p:anim calcmode="lin" valueType="num">
                                      <p:cBhvr>
                                        <p:cTn id="19" dur="1000" fill="hold"/>
                                        <p:tgtEl>
                                          <p:spTgt spid="564"/>
                                        </p:tgtEl>
                                        <p:attrNameLst>
                                          <p:attrName>ppt_x</p:attrName>
                                        </p:attrNameLst>
                                      </p:cBhvr>
                                      <p:tavLst>
                                        <p:tav tm="0">
                                          <p:val>
                                            <p:strVal val="#ppt_x"/>
                                          </p:val>
                                        </p:tav>
                                        <p:tav tm="100000">
                                          <p:val>
                                            <p:strVal val="#ppt_x"/>
                                          </p:val>
                                        </p:tav>
                                      </p:tavLst>
                                    </p:anim>
                                    <p:anim calcmode="lin" valueType="num">
                                      <p:cBhvr>
                                        <p:cTn id="20" dur="1000" fill="hold"/>
                                        <p:tgtEl>
                                          <p:spTgt spid="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a:latin typeface="Times New Roman" panose="02020603050405020304" pitchFamily="18" charset="0"/>
                <a:cs typeface="Times New Roman" panose="02020603050405020304" pitchFamily="18" charset="0"/>
              </a:rPr>
              <a:t>Hình thành kiến thức</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1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1435395" y="1913888"/>
            <a:ext cx="721730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algn="ct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Tìm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hiểu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chung</a:t>
            </a:r>
            <a:endParaRPr lang="en-US" sz="6600" dirty="0">
              <a:latin typeface="Times New Roman" panose="02020603050405020304" pitchFamily="18" charset="0"/>
              <a:cs typeface="Times New Roman" panose="02020603050405020304" pitchFamily="18" charset="0"/>
            </a:endParaRP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8FB38-EBA9-4DB1-A1AF-FCBEC846A618}"/>
              </a:ext>
            </a:extLst>
          </p:cNvPr>
          <p:cNvSpPr/>
          <p:nvPr/>
        </p:nvSpPr>
        <p:spPr>
          <a:xfrm>
            <a:off x="228735" y="153127"/>
            <a:ext cx="1669047" cy="523220"/>
          </a:xfrm>
          <a:prstGeom prst="rect">
            <a:avLst/>
          </a:prstGeom>
        </p:spPr>
        <p:txBody>
          <a:bodyPr wrap="none">
            <a:spAutoFit/>
          </a:bodyPr>
          <a:lstStyle/>
          <a:p>
            <a:pPr algn="ctr"/>
            <a:r>
              <a:rPr lang="en-US" sz="2800" b="1" dirty="0">
                <a:solidFill>
                  <a:schemeClr val="tx1">
                    <a:lumMod val="60000"/>
                    <a:lumOff val="40000"/>
                  </a:schemeClr>
                </a:solidFill>
                <a:latin typeface="Times New Roman" panose="02020603050405020304" pitchFamily="18" charset="0"/>
                <a:cs typeface="Times New Roman" panose="02020603050405020304" pitchFamily="18" charset="0"/>
              </a:rPr>
              <a:t>1. </a:t>
            </a:r>
            <a:r>
              <a:rPr lang="en-US" sz="2800" b="1" dirty="0" err="1">
                <a:solidFill>
                  <a:schemeClr val="tx1">
                    <a:lumMod val="60000"/>
                    <a:lumOff val="40000"/>
                  </a:schemeClr>
                </a:solidFill>
                <a:latin typeface="Times New Roman" panose="02020603050405020304" pitchFamily="18" charset="0"/>
                <a:cs typeface="Times New Roman" panose="02020603050405020304" pitchFamily="18" charset="0"/>
              </a:rPr>
              <a:t>Tác</a:t>
            </a:r>
            <a:r>
              <a:rPr lang="en-US" sz="28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1">
                    <a:lumMod val="60000"/>
                    <a:lumOff val="40000"/>
                  </a:schemeClr>
                </a:solidFill>
                <a:latin typeface="Times New Roman" panose="02020603050405020304" pitchFamily="18" charset="0"/>
                <a:cs typeface="Times New Roman" panose="02020603050405020304" pitchFamily="18" charset="0"/>
              </a:rPr>
              <a:t>giả</a:t>
            </a:r>
            <a:endParaRPr lang="en-US" sz="2800" b="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C5C68-5A01-4A55-9E1D-4028CC1E22A8}"/>
              </a:ext>
            </a:extLst>
          </p:cNvPr>
          <p:cNvSpPr/>
          <p:nvPr/>
        </p:nvSpPr>
        <p:spPr>
          <a:xfrm>
            <a:off x="3583171" y="977740"/>
            <a:ext cx="5422605" cy="3046988"/>
          </a:xfrm>
          <a:prstGeom prst="rect">
            <a:avLst/>
          </a:prstGeom>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Hồ Chí Minh (19.5.1890 - 2.9.1969) là vị lãnh tụ vĩ đại của dân tộc</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và cách mạng Việt Nam.</a:t>
            </a:r>
            <a:br>
              <a:rPr lang="vi-VN"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Không chỉ là một nhà hoạt động cách mạng lỗi lạc, Hồ Chí Minh</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còn được biết đến với tư cách là một nhà văn nhà thơ lớn,</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trong đó phải kể đến tập thơ “Nhật kí trong tù.”</a:t>
            </a:r>
            <a:r>
              <a:rPr lang="en-US" sz="2400" dirty="0">
                <a:solidFill>
                  <a:schemeClr val="bg1"/>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156813845"/>
      </p:ext>
    </p:extLst>
  </p:cSld>
  <p:clrMapOvr>
    <a:masterClrMapping/>
  </p:clrMapOvr>
</p:sld>
</file>

<file path=ppt/theme/theme1.xml><?xml version="1.0" encoding="utf-8"?>
<a:theme xmlns:a="http://schemas.openxmlformats.org/drawingml/2006/main" name="Jail Backgrounds for Marketing by Slidesgo">
  <a:themeElements>
    <a:clrScheme name="Simple Light">
      <a:dk1>
        <a:srgbClr val="F06E0D"/>
      </a:dk1>
      <a:lt1>
        <a:srgbClr val="FFFFFF"/>
      </a:lt1>
      <a:dk2>
        <a:srgbClr val="D5F3B3"/>
      </a:dk2>
      <a:lt2>
        <a:srgbClr val="7A7A7A"/>
      </a:lt2>
      <a:accent1>
        <a:srgbClr val="636363"/>
      </a:accent1>
      <a:accent2>
        <a:srgbClr val="4D4D4D"/>
      </a:accent2>
      <a:accent3>
        <a:srgbClr val="302A2A"/>
      </a:accent3>
      <a:accent4>
        <a:srgbClr val="0F0F0F"/>
      </a:accent4>
      <a:accent5>
        <a:srgbClr val="FFFEE1"/>
      </a:accent5>
      <a:accent6>
        <a:srgbClr val="3333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2315</Words>
  <Application>Microsoft Office PowerPoint</Application>
  <PresentationFormat>On-screen Show (16:9)</PresentationFormat>
  <Paragraphs>254</Paragraphs>
  <Slides>50</Slides>
  <Notes>20</Notes>
  <HiddenSlides>0</HiddenSlides>
  <MMClips>2</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50</vt:i4>
      </vt:variant>
    </vt:vector>
  </HeadingPairs>
  <TitlesOfParts>
    <vt:vector size="71" baseType="lpstr">
      <vt:lpstr>Calibri</vt:lpstr>
      <vt:lpstr>Federo</vt:lpstr>
      <vt:lpstr>仓耳羽辰体-谷力 W04</vt:lpstr>
      <vt:lpstr>Fredoka</vt:lpstr>
      <vt:lpstr>SimSun</vt:lpstr>
      <vt:lpstr>Arial</vt:lpstr>
      <vt:lpstr>Wingdings</vt:lpstr>
      <vt:lpstr>Calibri Light</vt:lpstr>
      <vt:lpstr>Arvo</vt:lpstr>
      <vt:lpstr>Montserrat Medium</vt:lpstr>
      <vt:lpstr>Tahoma</vt:lpstr>
      <vt:lpstr>Black Ops One</vt:lpstr>
      <vt:lpstr>Archivo</vt:lpstr>
      <vt:lpstr>Roboto</vt:lpstr>
      <vt:lpstr>Poppins</vt:lpstr>
      <vt:lpstr>Fira Sans Extra Condensed</vt:lpstr>
      <vt:lpstr>Times New Roman</vt:lpstr>
      <vt:lpstr>Nunito</vt:lpstr>
      <vt:lpstr>Jail Backgrounds for Marketing by Slidesgo</vt:lpstr>
      <vt:lpstr>Office Theme</vt:lpstr>
      <vt:lpstr>Virgin Islands Minitheme by Slidesgo</vt:lpstr>
      <vt:lpstr>PowerPoint Presentation</vt:lpstr>
      <vt:lpstr>Hoạt động mở đầu</vt:lpstr>
      <vt:lpstr>PowerPoint Presentation</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Viết đoạn văn (khoảng 7 – 9 câu) làm rõ chất trào phúng nhẹ nhàng mà sâu cay của bài thơ Lai Tân qua lời nhận xét: “Trời đất Lai Tân vẫn thái bình”.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30</cp:revision>
  <dcterms:modified xsi:type="dcterms:W3CDTF">2024-11-25T00:47:34Z</dcterms:modified>
</cp:coreProperties>
</file>