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1" r:id="rId2"/>
    <p:sldId id="446" r:id="rId3"/>
    <p:sldId id="447" r:id="rId4"/>
    <p:sldId id="448" r:id="rId5"/>
    <p:sldId id="449" r:id="rId6"/>
    <p:sldId id="451" r:id="rId7"/>
    <p:sldId id="452" r:id="rId8"/>
    <p:sldId id="455" r:id="rId9"/>
    <p:sldId id="456" r:id="rId10"/>
    <p:sldId id="440" r:id="rId11"/>
    <p:sldId id="441" r:id="rId12"/>
    <p:sldId id="442" r:id="rId13"/>
    <p:sldId id="443" r:id="rId14"/>
    <p:sldId id="444" r:id="rId15"/>
    <p:sldId id="445" r:id="rId16"/>
    <p:sldId id="453" r:id="rId17"/>
    <p:sldId id="454" r:id="rId18"/>
    <p:sldId id="457" r:id="rId19"/>
    <p:sldId id="45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4B20A-DE11-43D1-9E89-7743A0DD49A1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CC933-5884-4021-84F5-4EA0FADB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7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A1EC7-69F3-4752-BC1B-FA5AEE4D79E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74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3A1EC7-69F3-4752-BC1B-FA5AEE4D79E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59号-创粗黑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59号-创粗黑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53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7686B-6105-61CA-1F88-1DACC59B6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BB70A4-D74B-0037-D104-F85B9CD37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DB76E-B88B-5051-66B9-835F3D5E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07FE1-1E16-2B8D-68DD-6F1DD990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663C1-6717-79EC-EACB-CF5FFD37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2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BDC1-C828-B041-3CCA-E82AF241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CF71E-889A-13B3-AEE5-E848D4053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8AA52-BD62-0993-588C-99781936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F57AD-C437-A7E3-9B65-E0009403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DDF9F-CEDD-44B0-013E-F5923569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3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3CFF2F-975F-DC95-7388-0E37951D5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3C7E5-6CA6-EEC0-065D-495ABAE39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9AEDF-FFF6-2A60-70C4-3E15B76E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5C4BA-140D-9835-DFDE-5596EEB1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C61E7-A8EA-D441-0C06-B81161B91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06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82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2DA7-CFFB-1705-E2D2-1CC8E22F1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38136-F4A6-DB4F-9EA6-B8BFA3151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8C81-70D2-AB50-0F62-9B5C698F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20600-72F4-0F31-FE7B-E43822CE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C227D-5EC0-0D0D-FBA5-DDDFCD776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6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F59D-5550-7E7D-520D-33BFBAEB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C783A-9125-A28C-877A-B15F49361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B59F2-01F0-282E-955E-F3CD1EBF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B592D-FE8E-E6B7-E70D-3256D763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224AF-2FA6-FF59-02E8-50542E052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1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0649-3C33-D4F6-6444-4F7E6405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C992E-08C1-BC0A-87C3-A84B0D368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D154A-9446-0F0F-A47C-1E9465E03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49147-7FA2-6A20-FD68-4FC9F73B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14250-6BC0-EF66-D428-8E423DFB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5DB54-C08A-3B31-FF52-B9CBA83EF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7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83DE-A073-F43D-C603-A58CBCBF6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F39CD-39C8-2D96-A78E-31E3AA3F6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F05CD-CF99-B780-7223-157155D4C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C5B961-2E42-D94A-580B-1A5243349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DB002-9C61-2325-4B25-8099301B8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38FA1-7E94-055A-899A-4783F501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AD4C6E-7356-F5DB-A7BD-BAA33F57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3F16F-773E-174B-F59C-E0BC3CD61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EDD75-DBAD-A036-B4EA-B7F78195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127124-A429-2A9B-1455-30F7A239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72413-0EA5-7BF0-6F88-15D6DA63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8349A-BFC2-A7CA-083D-7F265BE5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8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8EB9AB-CBE9-7E1D-1949-F4B94332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5344E-FDDF-8483-4D67-97508431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AF1EC-7ADD-9FE6-A8B1-46FEF6C8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2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D1C0-E3D3-AA71-14CC-EAB77887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90A6A-1411-CE83-B371-D7888D627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9E20E-7B16-31A4-C211-55D30531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A37BD-C19D-C3C7-AECB-2EBC34C5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281B7-5C46-A360-8F6E-D23C0BB86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25DF5-8509-477E-7B84-0AD169F4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6C18-BA52-AF18-7BCE-9A2B2FB1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EF124-DB63-8758-9A53-38694AC99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9746C-F196-0D42-A981-5AD3F43E5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B7680-5FBC-CB42-0133-EF7EB6AB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E3FB5-6917-0E74-2D43-962D55AA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29D3D-89CB-6AC0-5FAA-CE85081B3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1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79E00-BC10-767E-D66B-B38DF227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C56B2-4695-1B4A-426B-E09D3AA17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374AF-075A-41D3-A612-F2CB242C0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8EBEE-C4DF-4FCF-8184-D58EA8E4C445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668AB-CCA4-EA31-0898-2F4C7DC24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FC1B5-ABF7-5F3D-F40D-8DFF227F2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3C24-B728-41D7-9A0A-2ED90D64A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8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椭圆 44">
            <a:extLst>
              <a:ext uri="{FF2B5EF4-FFF2-40B4-BE49-F238E27FC236}">
                <a16:creationId xmlns:a16="http://schemas.microsoft.com/office/drawing/2014/main" id="{E454A14A-DF0E-4445-8CD2-326CD300BC41}"/>
              </a:ext>
            </a:extLst>
          </p:cNvPr>
          <p:cNvSpPr/>
          <p:nvPr/>
        </p:nvSpPr>
        <p:spPr>
          <a:xfrm>
            <a:off x="974981" y="6052935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1C6C7268-3861-45A6-86FA-71E006048B9C}"/>
              </a:ext>
            </a:extLst>
          </p:cNvPr>
          <p:cNvSpPr/>
          <p:nvPr/>
        </p:nvSpPr>
        <p:spPr>
          <a:xfrm>
            <a:off x="4349972" y="561348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266B75BD-CD20-42F9-B28E-3CA091EC3624}"/>
              </a:ext>
            </a:extLst>
          </p:cNvPr>
          <p:cNvSpPr/>
          <p:nvPr/>
        </p:nvSpPr>
        <p:spPr>
          <a:xfrm>
            <a:off x="2844173" y="578129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ECED6D48-85E6-46CE-97FD-68CE162E9647}"/>
              </a:ext>
            </a:extLst>
          </p:cNvPr>
          <p:cNvSpPr/>
          <p:nvPr/>
        </p:nvSpPr>
        <p:spPr>
          <a:xfrm>
            <a:off x="5000846" y="5877012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5B7B1344-B96B-4FB8-BF3F-93FE3BFD7F60}"/>
              </a:ext>
            </a:extLst>
          </p:cNvPr>
          <p:cNvSpPr/>
          <p:nvPr/>
        </p:nvSpPr>
        <p:spPr>
          <a:xfrm>
            <a:off x="7449746" y="5607592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id="{16466671-9A61-40C3-BE76-E4A8FEFFCAB4}"/>
              </a:ext>
            </a:extLst>
          </p:cNvPr>
          <p:cNvSpPr/>
          <p:nvPr/>
        </p:nvSpPr>
        <p:spPr>
          <a:xfrm>
            <a:off x="1561335" y="618299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0C2F4BC4-D648-4C72-B5C8-2C0C48138723}"/>
              </a:ext>
            </a:extLst>
          </p:cNvPr>
          <p:cNvSpPr/>
          <p:nvPr/>
        </p:nvSpPr>
        <p:spPr>
          <a:xfrm>
            <a:off x="2175197" y="716814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4" name="椭圆 53">
            <a:extLst>
              <a:ext uri="{FF2B5EF4-FFF2-40B4-BE49-F238E27FC236}">
                <a16:creationId xmlns:a16="http://schemas.microsoft.com/office/drawing/2014/main" id="{1F8C59A1-7467-4D4B-898A-9639C5C05CD9}"/>
              </a:ext>
            </a:extLst>
          </p:cNvPr>
          <p:cNvSpPr/>
          <p:nvPr/>
        </p:nvSpPr>
        <p:spPr>
          <a:xfrm>
            <a:off x="4076570" y="7110087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id="{40692ED0-622E-41B6-8F9C-E44AB9DC6359}"/>
              </a:ext>
            </a:extLst>
          </p:cNvPr>
          <p:cNvSpPr/>
          <p:nvPr/>
        </p:nvSpPr>
        <p:spPr>
          <a:xfrm>
            <a:off x="3089599" y="726974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6" name="椭圆 55">
            <a:extLst>
              <a:ext uri="{FF2B5EF4-FFF2-40B4-BE49-F238E27FC236}">
                <a16:creationId xmlns:a16="http://schemas.microsoft.com/office/drawing/2014/main" id="{3EE82FC0-640C-4C31-A2F3-1D9F84C31055}"/>
              </a:ext>
            </a:extLst>
          </p:cNvPr>
          <p:cNvSpPr/>
          <p:nvPr/>
        </p:nvSpPr>
        <p:spPr>
          <a:xfrm>
            <a:off x="5615385" y="486169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7" name="椭圆 56">
            <a:extLst>
              <a:ext uri="{FF2B5EF4-FFF2-40B4-BE49-F238E27FC236}">
                <a16:creationId xmlns:a16="http://schemas.microsoft.com/office/drawing/2014/main" id="{7EC0559B-C82D-449B-A9F4-5B764AC7D4AA}"/>
              </a:ext>
            </a:extLst>
          </p:cNvPr>
          <p:cNvSpPr/>
          <p:nvPr/>
        </p:nvSpPr>
        <p:spPr>
          <a:xfrm>
            <a:off x="5868989" y="5026083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8" name="椭圆 57">
            <a:extLst>
              <a:ext uri="{FF2B5EF4-FFF2-40B4-BE49-F238E27FC236}">
                <a16:creationId xmlns:a16="http://schemas.microsoft.com/office/drawing/2014/main" id="{1ADA4A7C-7325-40CF-90F8-8D2DC3DF73F0}"/>
              </a:ext>
            </a:extLst>
          </p:cNvPr>
          <p:cNvSpPr/>
          <p:nvPr/>
        </p:nvSpPr>
        <p:spPr>
          <a:xfrm>
            <a:off x="2870661" y="7111796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9" name="椭圆 58">
            <a:extLst>
              <a:ext uri="{FF2B5EF4-FFF2-40B4-BE49-F238E27FC236}">
                <a16:creationId xmlns:a16="http://schemas.microsoft.com/office/drawing/2014/main" id="{B2EDD5EE-FAD6-4F11-87ED-E5266AF8CB0E}"/>
              </a:ext>
            </a:extLst>
          </p:cNvPr>
          <p:cNvSpPr/>
          <p:nvPr/>
        </p:nvSpPr>
        <p:spPr>
          <a:xfrm>
            <a:off x="4626715" y="541014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0" name="椭圆 59">
            <a:extLst>
              <a:ext uri="{FF2B5EF4-FFF2-40B4-BE49-F238E27FC236}">
                <a16:creationId xmlns:a16="http://schemas.microsoft.com/office/drawing/2014/main" id="{B5FE4FE4-98FC-47F5-81F2-5AD828FF1D35}"/>
              </a:ext>
            </a:extLst>
          </p:cNvPr>
          <p:cNvSpPr/>
          <p:nvPr/>
        </p:nvSpPr>
        <p:spPr>
          <a:xfrm>
            <a:off x="3531968" y="6742488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1" name="椭圆 60">
            <a:extLst>
              <a:ext uri="{FF2B5EF4-FFF2-40B4-BE49-F238E27FC236}">
                <a16:creationId xmlns:a16="http://schemas.microsoft.com/office/drawing/2014/main" id="{F0BEE6EC-3EBF-4E4C-8BF2-2D3627D31043}"/>
              </a:ext>
            </a:extLst>
          </p:cNvPr>
          <p:cNvSpPr/>
          <p:nvPr/>
        </p:nvSpPr>
        <p:spPr>
          <a:xfrm>
            <a:off x="6757900" y="5421496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D7F7EBA4-C847-4B22-A29C-FEDE07EA31ED}"/>
              </a:ext>
            </a:extLst>
          </p:cNvPr>
          <p:cNvSpPr/>
          <p:nvPr/>
        </p:nvSpPr>
        <p:spPr>
          <a:xfrm>
            <a:off x="3832023" y="5012090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AD2932D7-DF3F-4028-BD29-5B7122C77A67}"/>
              </a:ext>
            </a:extLst>
          </p:cNvPr>
          <p:cNvSpPr/>
          <p:nvPr/>
        </p:nvSpPr>
        <p:spPr>
          <a:xfrm>
            <a:off x="4751342" y="7188232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5" name="椭圆 64">
            <a:extLst>
              <a:ext uri="{FF2B5EF4-FFF2-40B4-BE49-F238E27FC236}">
                <a16:creationId xmlns:a16="http://schemas.microsoft.com/office/drawing/2014/main" id="{824770F2-32E7-41C7-A8FF-F3F32BDFE156}"/>
              </a:ext>
            </a:extLst>
          </p:cNvPr>
          <p:cNvSpPr/>
          <p:nvPr/>
        </p:nvSpPr>
        <p:spPr>
          <a:xfrm>
            <a:off x="1966488" y="6467471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6" name="椭圆 65">
            <a:extLst>
              <a:ext uri="{FF2B5EF4-FFF2-40B4-BE49-F238E27FC236}">
                <a16:creationId xmlns:a16="http://schemas.microsoft.com/office/drawing/2014/main" id="{614F989B-82F5-451A-B290-078397AFEDCD}"/>
              </a:ext>
            </a:extLst>
          </p:cNvPr>
          <p:cNvSpPr/>
          <p:nvPr/>
        </p:nvSpPr>
        <p:spPr>
          <a:xfrm>
            <a:off x="3444370" y="5654060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7" name="椭圆 66">
            <a:extLst>
              <a:ext uri="{FF2B5EF4-FFF2-40B4-BE49-F238E27FC236}">
                <a16:creationId xmlns:a16="http://schemas.microsoft.com/office/drawing/2014/main" id="{7880692A-1195-4C95-82B7-8C8ED36D27E6}"/>
              </a:ext>
            </a:extLst>
          </p:cNvPr>
          <p:cNvSpPr/>
          <p:nvPr/>
        </p:nvSpPr>
        <p:spPr>
          <a:xfrm>
            <a:off x="2461585" y="728473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8" name="椭圆 67">
            <a:extLst>
              <a:ext uri="{FF2B5EF4-FFF2-40B4-BE49-F238E27FC236}">
                <a16:creationId xmlns:a16="http://schemas.microsoft.com/office/drawing/2014/main" id="{448D81D1-1445-4709-9708-325D9B7C3523}"/>
              </a:ext>
            </a:extLst>
          </p:cNvPr>
          <p:cNvSpPr/>
          <p:nvPr/>
        </p:nvSpPr>
        <p:spPr>
          <a:xfrm>
            <a:off x="6007334" y="5477962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9" name="椭圆 68">
            <a:extLst>
              <a:ext uri="{FF2B5EF4-FFF2-40B4-BE49-F238E27FC236}">
                <a16:creationId xmlns:a16="http://schemas.microsoft.com/office/drawing/2014/main" id="{3CC23FB4-C1DD-46ED-B0BD-DC21B57978C2}"/>
              </a:ext>
            </a:extLst>
          </p:cNvPr>
          <p:cNvSpPr/>
          <p:nvPr/>
        </p:nvSpPr>
        <p:spPr>
          <a:xfrm>
            <a:off x="4923873" y="5461587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0" name="椭圆 69">
            <a:extLst>
              <a:ext uri="{FF2B5EF4-FFF2-40B4-BE49-F238E27FC236}">
                <a16:creationId xmlns:a16="http://schemas.microsoft.com/office/drawing/2014/main" id="{BA72ECAC-CA83-43A0-8C4A-54514C224069}"/>
              </a:ext>
            </a:extLst>
          </p:cNvPr>
          <p:cNvSpPr/>
          <p:nvPr/>
        </p:nvSpPr>
        <p:spPr>
          <a:xfrm>
            <a:off x="3979995" y="5093915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1" name="椭圆 70">
            <a:extLst>
              <a:ext uri="{FF2B5EF4-FFF2-40B4-BE49-F238E27FC236}">
                <a16:creationId xmlns:a16="http://schemas.microsoft.com/office/drawing/2014/main" id="{4D553033-A2EE-4F15-BF17-2246DC43015A}"/>
              </a:ext>
            </a:extLst>
          </p:cNvPr>
          <p:cNvSpPr/>
          <p:nvPr/>
        </p:nvSpPr>
        <p:spPr>
          <a:xfrm>
            <a:off x="1996884" y="6561289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2" name="椭圆 71">
            <a:extLst>
              <a:ext uri="{FF2B5EF4-FFF2-40B4-BE49-F238E27FC236}">
                <a16:creationId xmlns:a16="http://schemas.microsoft.com/office/drawing/2014/main" id="{FD825353-9805-4F5B-BCE5-B21AFD1225B0}"/>
              </a:ext>
            </a:extLst>
          </p:cNvPr>
          <p:cNvSpPr/>
          <p:nvPr/>
        </p:nvSpPr>
        <p:spPr>
          <a:xfrm>
            <a:off x="2566279" y="695733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3" name="椭圆 72">
            <a:extLst>
              <a:ext uri="{FF2B5EF4-FFF2-40B4-BE49-F238E27FC236}">
                <a16:creationId xmlns:a16="http://schemas.microsoft.com/office/drawing/2014/main" id="{BBFB204B-BF1C-4E5F-AB82-136CCF672E31}"/>
              </a:ext>
            </a:extLst>
          </p:cNvPr>
          <p:cNvSpPr/>
          <p:nvPr/>
        </p:nvSpPr>
        <p:spPr>
          <a:xfrm>
            <a:off x="1533379" y="6467471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4" name="椭圆 73">
            <a:extLst>
              <a:ext uri="{FF2B5EF4-FFF2-40B4-BE49-F238E27FC236}">
                <a16:creationId xmlns:a16="http://schemas.microsoft.com/office/drawing/2014/main" id="{5A40FB96-A8FE-4E94-85F4-9DDA7EA59CAE}"/>
              </a:ext>
            </a:extLst>
          </p:cNvPr>
          <p:cNvSpPr/>
          <p:nvPr/>
        </p:nvSpPr>
        <p:spPr>
          <a:xfrm>
            <a:off x="1455395" y="656128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5" name="椭圆 74">
            <a:extLst>
              <a:ext uri="{FF2B5EF4-FFF2-40B4-BE49-F238E27FC236}">
                <a16:creationId xmlns:a16="http://schemas.microsoft.com/office/drawing/2014/main" id="{5F091BF4-7DE1-4C47-B1B2-2F4B5129967F}"/>
              </a:ext>
            </a:extLst>
          </p:cNvPr>
          <p:cNvSpPr/>
          <p:nvPr/>
        </p:nvSpPr>
        <p:spPr>
          <a:xfrm>
            <a:off x="1110583" y="608436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6" name="椭圆 75">
            <a:extLst>
              <a:ext uri="{FF2B5EF4-FFF2-40B4-BE49-F238E27FC236}">
                <a16:creationId xmlns:a16="http://schemas.microsoft.com/office/drawing/2014/main" id="{BD4A59B5-2386-4B69-8C43-256302F4ECE0}"/>
              </a:ext>
            </a:extLst>
          </p:cNvPr>
          <p:cNvSpPr/>
          <p:nvPr/>
        </p:nvSpPr>
        <p:spPr>
          <a:xfrm>
            <a:off x="3539782" y="5310534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7" name="椭圆 76">
            <a:extLst>
              <a:ext uri="{FF2B5EF4-FFF2-40B4-BE49-F238E27FC236}">
                <a16:creationId xmlns:a16="http://schemas.microsoft.com/office/drawing/2014/main" id="{5EB39C0D-4D19-47DB-A923-01233B793CD4}"/>
              </a:ext>
            </a:extLst>
          </p:cNvPr>
          <p:cNvSpPr/>
          <p:nvPr/>
        </p:nvSpPr>
        <p:spPr>
          <a:xfrm>
            <a:off x="5224675" y="7212657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8" name="椭圆 77">
            <a:extLst>
              <a:ext uri="{FF2B5EF4-FFF2-40B4-BE49-F238E27FC236}">
                <a16:creationId xmlns:a16="http://schemas.microsoft.com/office/drawing/2014/main" id="{BA731FAC-22CF-466D-BF1E-322B995345A4}"/>
              </a:ext>
            </a:extLst>
          </p:cNvPr>
          <p:cNvSpPr/>
          <p:nvPr/>
        </p:nvSpPr>
        <p:spPr>
          <a:xfrm>
            <a:off x="2695893" y="7419128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9" name="椭圆 78">
            <a:extLst>
              <a:ext uri="{FF2B5EF4-FFF2-40B4-BE49-F238E27FC236}">
                <a16:creationId xmlns:a16="http://schemas.microsoft.com/office/drawing/2014/main" id="{4751590F-2DA2-4DF8-8CEE-CB2A5646EF3F}"/>
              </a:ext>
            </a:extLst>
          </p:cNvPr>
          <p:cNvSpPr/>
          <p:nvPr/>
        </p:nvSpPr>
        <p:spPr>
          <a:xfrm>
            <a:off x="-259675" y="6354818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0" name="椭圆 79">
            <a:extLst>
              <a:ext uri="{FF2B5EF4-FFF2-40B4-BE49-F238E27FC236}">
                <a16:creationId xmlns:a16="http://schemas.microsoft.com/office/drawing/2014/main" id="{90206742-CC19-458E-8F37-E4BA6D976ECE}"/>
              </a:ext>
            </a:extLst>
          </p:cNvPr>
          <p:cNvSpPr/>
          <p:nvPr/>
        </p:nvSpPr>
        <p:spPr>
          <a:xfrm>
            <a:off x="853591" y="656128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1" name="椭圆 80">
            <a:extLst>
              <a:ext uri="{FF2B5EF4-FFF2-40B4-BE49-F238E27FC236}">
                <a16:creationId xmlns:a16="http://schemas.microsoft.com/office/drawing/2014/main" id="{0F50D128-29B6-4C7A-8DDE-A3684C7DC4FD}"/>
              </a:ext>
            </a:extLst>
          </p:cNvPr>
          <p:cNvSpPr/>
          <p:nvPr/>
        </p:nvSpPr>
        <p:spPr>
          <a:xfrm>
            <a:off x="4880359" y="5527605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id="{C6A36204-03A5-455A-8F83-01457CA43AFD}"/>
              </a:ext>
            </a:extLst>
          </p:cNvPr>
          <p:cNvSpPr/>
          <p:nvPr/>
        </p:nvSpPr>
        <p:spPr>
          <a:xfrm>
            <a:off x="3293248" y="5257927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id="{0E129D71-E356-4C19-BEF9-EBC539B38633}"/>
              </a:ext>
            </a:extLst>
          </p:cNvPr>
          <p:cNvSpPr/>
          <p:nvPr/>
        </p:nvSpPr>
        <p:spPr>
          <a:xfrm>
            <a:off x="5387855" y="5845073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4" name="椭圆 83">
            <a:extLst>
              <a:ext uri="{FF2B5EF4-FFF2-40B4-BE49-F238E27FC236}">
                <a16:creationId xmlns:a16="http://schemas.microsoft.com/office/drawing/2014/main" id="{03189F9C-B2C6-40AC-A6E7-BFE17D5F57E3}"/>
              </a:ext>
            </a:extLst>
          </p:cNvPr>
          <p:cNvSpPr/>
          <p:nvPr/>
        </p:nvSpPr>
        <p:spPr>
          <a:xfrm>
            <a:off x="1264673" y="6604837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6" name="椭圆 85">
            <a:extLst>
              <a:ext uri="{FF2B5EF4-FFF2-40B4-BE49-F238E27FC236}">
                <a16:creationId xmlns:a16="http://schemas.microsoft.com/office/drawing/2014/main" id="{B1F85051-EACE-4E2E-B621-71588441B24F}"/>
              </a:ext>
            </a:extLst>
          </p:cNvPr>
          <p:cNvSpPr/>
          <p:nvPr/>
        </p:nvSpPr>
        <p:spPr>
          <a:xfrm>
            <a:off x="6190151" y="5780088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7" name="椭圆 86">
            <a:extLst>
              <a:ext uri="{FF2B5EF4-FFF2-40B4-BE49-F238E27FC236}">
                <a16:creationId xmlns:a16="http://schemas.microsoft.com/office/drawing/2014/main" id="{45735D20-6EB3-42E9-AF72-A5E3C3FD7A81}"/>
              </a:ext>
            </a:extLst>
          </p:cNvPr>
          <p:cNvSpPr/>
          <p:nvPr/>
        </p:nvSpPr>
        <p:spPr>
          <a:xfrm>
            <a:off x="4745979" y="5807302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8" name="椭圆 87">
            <a:extLst>
              <a:ext uri="{FF2B5EF4-FFF2-40B4-BE49-F238E27FC236}">
                <a16:creationId xmlns:a16="http://schemas.microsoft.com/office/drawing/2014/main" id="{B61F1AE0-74D1-4562-AC16-5CFE029096CF}"/>
              </a:ext>
            </a:extLst>
          </p:cNvPr>
          <p:cNvSpPr/>
          <p:nvPr/>
        </p:nvSpPr>
        <p:spPr>
          <a:xfrm>
            <a:off x="2514899" y="7309581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0" name="椭圆 89">
            <a:extLst>
              <a:ext uri="{FF2B5EF4-FFF2-40B4-BE49-F238E27FC236}">
                <a16:creationId xmlns:a16="http://schemas.microsoft.com/office/drawing/2014/main" id="{A98785B2-5B12-47CB-B23C-D59F7CA7FC80}"/>
              </a:ext>
            </a:extLst>
          </p:cNvPr>
          <p:cNvSpPr/>
          <p:nvPr/>
        </p:nvSpPr>
        <p:spPr>
          <a:xfrm>
            <a:off x="165670" y="6827541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1" name="椭圆 90">
            <a:extLst>
              <a:ext uri="{FF2B5EF4-FFF2-40B4-BE49-F238E27FC236}">
                <a16:creationId xmlns:a16="http://schemas.microsoft.com/office/drawing/2014/main" id="{6B039B02-10D2-4BB5-B3D5-5F2BB4642705}"/>
              </a:ext>
            </a:extLst>
          </p:cNvPr>
          <p:cNvSpPr/>
          <p:nvPr/>
        </p:nvSpPr>
        <p:spPr>
          <a:xfrm>
            <a:off x="3800664" y="6042421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2" name="椭圆 91">
            <a:extLst>
              <a:ext uri="{FF2B5EF4-FFF2-40B4-BE49-F238E27FC236}">
                <a16:creationId xmlns:a16="http://schemas.microsoft.com/office/drawing/2014/main" id="{37D0C73E-9288-46E2-A396-C37E016248AB}"/>
              </a:ext>
            </a:extLst>
          </p:cNvPr>
          <p:cNvSpPr/>
          <p:nvPr/>
        </p:nvSpPr>
        <p:spPr>
          <a:xfrm>
            <a:off x="5946650" y="5947575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3" name="椭圆 92">
            <a:extLst>
              <a:ext uri="{FF2B5EF4-FFF2-40B4-BE49-F238E27FC236}">
                <a16:creationId xmlns:a16="http://schemas.microsoft.com/office/drawing/2014/main" id="{AA2B84EF-5405-4EB3-B0B9-AD59D84B41D1}"/>
              </a:ext>
            </a:extLst>
          </p:cNvPr>
          <p:cNvSpPr/>
          <p:nvPr/>
        </p:nvSpPr>
        <p:spPr>
          <a:xfrm>
            <a:off x="6811268" y="5815155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4" name="椭圆 93">
            <a:extLst>
              <a:ext uri="{FF2B5EF4-FFF2-40B4-BE49-F238E27FC236}">
                <a16:creationId xmlns:a16="http://schemas.microsoft.com/office/drawing/2014/main" id="{4E2B8713-C0B8-4662-9F6F-66577F846090}"/>
              </a:ext>
            </a:extLst>
          </p:cNvPr>
          <p:cNvSpPr/>
          <p:nvPr/>
        </p:nvSpPr>
        <p:spPr>
          <a:xfrm>
            <a:off x="7487090" y="5914941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5" name="椭圆 94">
            <a:extLst>
              <a:ext uri="{FF2B5EF4-FFF2-40B4-BE49-F238E27FC236}">
                <a16:creationId xmlns:a16="http://schemas.microsoft.com/office/drawing/2014/main" id="{A0D36C64-5DAE-4C71-8487-76CBC215F2B7}"/>
              </a:ext>
            </a:extLst>
          </p:cNvPr>
          <p:cNvSpPr/>
          <p:nvPr/>
        </p:nvSpPr>
        <p:spPr>
          <a:xfrm>
            <a:off x="5410245" y="564289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6" name="椭圆 95">
            <a:extLst>
              <a:ext uri="{FF2B5EF4-FFF2-40B4-BE49-F238E27FC236}">
                <a16:creationId xmlns:a16="http://schemas.microsoft.com/office/drawing/2014/main" id="{B27FF1D2-3465-4656-8BC9-3942F3A728BC}"/>
              </a:ext>
            </a:extLst>
          </p:cNvPr>
          <p:cNvSpPr/>
          <p:nvPr/>
        </p:nvSpPr>
        <p:spPr>
          <a:xfrm>
            <a:off x="1488867" y="6294055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7" name="椭圆 96">
            <a:extLst>
              <a:ext uri="{FF2B5EF4-FFF2-40B4-BE49-F238E27FC236}">
                <a16:creationId xmlns:a16="http://schemas.microsoft.com/office/drawing/2014/main" id="{47A58F2C-70A7-4276-B522-E21D22ED5F32}"/>
              </a:ext>
            </a:extLst>
          </p:cNvPr>
          <p:cNvSpPr/>
          <p:nvPr/>
        </p:nvSpPr>
        <p:spPr>
          <a:xfrm>
            <a:off x="5861006" y="558574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8" name="椭圆 97">
            <a:extLst>
              <a:ext uri="{FF2B5EF4-FFF2-40B4-BE49-F238E27FC236}">
                <a16:creationId xmlns:a16="http://schemas.microsoft.com/office/drawing/2014/main" id="{674CCF02-1C3B-40E8-97B0-DDDB3BD8C1AA}"/>
              </a:ext>
            </a:extLst>
          </p:cNvPr>
          <p:cNvSpPr/>
          <p:nvPr/>
        </p:nvSpPr>
        <p:spPr>
          <a:xfrm>
            <a:off x="3952724" y="5423494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9" name="椭圆 98">
            <a:extLst>
              <a:ext uri="{FF2B5EF4-FFF2-40B4-BE49-F238E27FC236}">
                <a16:creationId xmlns:a16="http://schemas.microsoft.com/office/drawing/2014/main" id="{B30D6279-4040-472C-A6C9-7A3F9DD73B16}"/>
              </a:ext>
            </a:extLst>
          </p:cNvPr>
          <p:cNvSpPr/>
          <p:nvPr/>
        </p:nvSpPr>
        <p:spPr>
          <a:xfrm>
            <a:off x="2684538" y="5689287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0" name="椭圆 99">
            <a:extLst>
              <a:ext uri="{FF2B5EF4-FFF2-40B4-BE49-F238E27FC236}">
                <a16:creationId xmlns:a16="http://schemas.microsoft.com/office/drawing/2014/main" id="{6AD9D951-B2E9-4162-89BD-348E4E9C1C4E}"/>
              </a:ext>
            </a:extLst>
          </p:cNvPr>
          <p:cNvSpPr/>
          <p:nvPr/>
        </p:nvSpPr>
        <p:spPr>
          <a:xfrm>
            <a:off x="7922667" y="5397529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1" name="椭圆 100">
            <a:extLst>
              <a:ext uri="{FF2B5EF4-FFF2-40B4-BE49-F238E27FC236}">
                <a16:creationId xmlns:a16="http://schemas.microsoft.com/office/drawing/2014/main" id="{78E1B8CC-C47B-4FD1-8DA3-91B78BF1AC5A}"/>
              </a:ext>
            </a:extLst>
          </p:cNvPr>
          <p:cNvSpPr/>
          <p:nvPr/>
        </p:nvSpPr>
        <p:spPr>
          <a:xfrm>
            <a:off x="5026812" y="5916709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2" name="椭圆 101">
            <a:extLst>
              <a:ext uri="{FF2B5EF4-FFF2-40B4-BE49-F238E27FC236}">
                <a16:creationId xmlns:a16="http://schemas.microsoft.com/office/drawing/2014/main" id="{8817ECEF-4124-4C8D-BC4E-E812BA80EB86}"/>
              </a:ext>
            </a:extLst>
          </p:cNvPr>
          <p:cNvSpPr/>
          <p:nvPr/>
        </p:nvSpPr>
        <p:spPr>
          <a:xfrm>
            <a:off x="7465212" y="5603502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3" name="椭圆 102">
            <a:extLst>
              <a:ext uri="{FF2B5EF4-FFF2-40B4-BE49-F238E27FC236}">
                <a16:creationId xmlns:a16="http://schemas.microsoft.com/office/drawing/2014/main" id="{175D1C77-3903-4EF4-8182-D143F72D0038}"/>
              </a:ext>
            </a:extLst>
          </p:cNvPr>
          <p:cNvSpPr/>
          <p:nvPr/>
        </p:nvSpPr>
        <p:spPr>
          <a:xfrm>
            <a:off x="3217062" y="5611909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4" name="椭圆 103">
            <a:extLst>
              <a:ext uri="{FF2B5EF4-FFF2-40B4-BE49-F238E27FC236}">
                <a16:creationId xmlns:a16="http://schemas.microsoft.com/office/drawing/2014/main" id="{B7477C01-1670-4B1D-A285-AAD0F2C763C4}"/>
              </a:ext>
            </a:extLst>
          </p:cNvPr>
          <p:cNvSpPr/>
          <p:nvPr/>
        </p:nvSpPr>
        <p:spPr>
          <a:xfrm>
            <a:off x="3007857" y="7390370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6" name="椭圆 105">
            <a:extLst>
              <a:ext uri="{FF2B5EF4-FFF2-40B4-BE49-F238E27FC236}">
                <a16:creationId xmlns:a16="http://schemas.microsoft.com/office/drawing/2014/main" id="{259063A1-E6E1-4C1B-8F03-0430F7B414B0}"/>
              </a:ext>
            </a:extLst>
          </p:cNvPr>
          <p:cNvSpPr/>
          <p:nvPr/>
        </p:nvSpPr>
        <p:spPr>
          <a:xfrm>
            <a:off x="4732224" y="5455095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8" name="椭圆 107">
            <a:extLst>
              <a:ext uri="{FF2B5EF4-FFF2-40B4-BE49-F238E27FC236}">
                <a16:creationId xmlns:a16="http://schemas.microsoft.com/office/drawing/2014/main" id="{3B584015-9BBA-43D0-A7D1-48DF0E87143D}"/>
              </a:ext>
            </a:extLst>
          </p:cNvPr>
          <p:cNvSpPr/>
          <p:nvPr/>
        </p:nvSpPr>
        <p:spPr>
          <a:xfrm>
            <a:off x="5482329" y="581211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9" name="椭圆 108">
            <a:extLst>
              <a:ext uri="{FF2B5EF4-FFF2-40B4-BE49-F238E27FC236}">
                <a16:creationId xmlns:a16="http://schemas.microsoft.com/office/drawing/2014/main" id="{9EBF45F3-9969-4783-9592-5C73394788B1}"/>
              </a:ext>
            </a:extLst>
          </p:cNvPr>
          <p:cNvSpPr/>
          <p:nvPr/>
        </p:nvSpPr>
        <p:spPr>
          <a:xfrm>
            <a:off x="7495608" y="5697320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0" name="椭圆 109">
            <a:extLst>
              <a:ext uri="{FF2B5EF4-FFF2-40B4-BE49-F238E27FC236}">
                <a16:creationId xmlns:a16="http://schemas.microsoft.com/office/drawing/2014/main" id="{487AE68F-8E5B-45AA-AFB1-2C86E58ED47C}"/>
              </a:ext>
            </a:extLst>
          </p:cNvPr>
          <p:cNvSpPr/>
          <p:nvPr/>
        </p:nvSpPr>
        <p:spPr>
          <a:xfrm>
            <a:off x="6251304" y="6062373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1" name="椭圆 110">
            <a:extLst>
              <a:ext uri="{FF2B5EF4-FFF2-40B4-BE49-F238E27FC236}">
                <a16:creationId xmlns:a16="http://schemas.microsoft.com/office/drawing/2014/main" id="{7187F44A-9DBE-40D9-B7AC-338CFC80368E}"/>
              </a:ext>
            </a:extLst>
          </p:cNvPr>
          <p:cNvSpPr/>
          <p:nvPr/>
        </p:nvSpPr>
        <p:spPr>
          <a:xfrm>
            <a:off x="1216692" y="6507743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2" name="椭圆 111">
            <a:extLst>
              <a:ext uri="{FF2B5EF4-FFF2-40B4-BE49-F238E27FC236}">
                <a16:creationId xmlns:a16="http://schemas.microsoft.com/office/drawing/2014/main" id="{4D8DC00A-55C8-4A0E-934E-8D7C68EBD475}"/>
              </a:ext>
            </a:extLst>
          </p:cNvPr>
          <p:cNvSpPr/>
          <p:nvPr/>
        </p:nvSpPr>
        <p:spPr>
          <a:xfrm>
            <a:off x="470647" y="6318049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3" name="椭圆 112">
            <a:extLst>
              <a:ext uri="{FF2B5EF4-FFF2-40B4-BE49-F238E27FC236}">
                <a16:creationId xmlns:a16="http://schemas.microsoft.com/office/drawing/2014/main" id="{9E270292-6AA7-4B7B-AB5B-BD5DD188F321}"/>
              </a:ext>
            </a:extLst>
          </p:cNvPr>
          <p:cNvSpPr/>
          <p:nvPr/>
        </p:nvSpPr>
        <p:spPr>
          <a:xfrm>
            <a:off x="8160618" y="5685925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4" name="椭圆 113">
            <a:extLst>
              <a:ext uri="{FF2B5EF4-FFF2-40B4-BE49-F238E27FC236}">
                <a16:creationId xmlns:a16="http://schemas.microsoft.com/office/drawing/2014/main" id="{82F93C14-3E99-4FBE-BE6D-F33746E0BF74}"/>
              </a:ext>
            </a:extLst>
          </p:cNvPr>
          <p:cNvSpPr/>
          <p:nvPr/>
        </p:nvSpPr>
        <p:spPr>
          <a:xfrm>
            <a:off x="-498378" y="6301272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5" name="椭圆 114">
            <a:extLst>
              <a:ext uri="{FF2B5EF4-FFF2-40B4-BE49-F238E27FC236}">
                <a16:creationId xmlns:a16="http://schemas.microsoft.com/office/drawing/2014/main" id="{6B438104-7901-4B68-B12D-34B7135EE186}"/>
              </a:ext>
            </a:extLst>
          </p:cNvPr>
          <p:cNvSpPr/>
          <p:nvPr/>
        </p:nvSpPr>
        <p:spPr>
          <a:xfrm>
            <a:off x="614888" y="6507743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6" name="椭圆 115">
            <a:extLst>
              <a:ext uri="{FF2B5EF4-FFF2-40B4-BE49-F238E27FC236}">
                <a16:creationId xmlns:a16="http://schemas.microsoft.com/office/drawing/2014/main" id="{7BD530CF-D0A7-489F-BD18-4E9B8F8F5E46}"/>
              </a:ext>
            </a:extLst>
          </p:cNvPr>
          <p:cNvSpPr/>
          <p:nvPr/>
        </p:nvSpPr>
        <p:spPr>
          <a:xfrm>
            <a:off x="4748528" y="5929076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7" name="椭圆 116">
            <a:extLst>
              <a:ext uri="{FF2B5EF4-FFF2-40B4-BE49-F238E27FC236}">
                <a16:creationId xmlns:a16="http://schemas.microsoft.com/office/drawing/2014/main" id="{A465FA1D-5F5C-493A-92B9-BE5CE345003C}"/>
              </a:ext>
            </a:extLst>
          </p:cNvPr>
          <p:cNvSpPr/>
          <p:nvPr/>
        </p:nvSpPr>
        <p:spPr>
          <a:xfrm>
            <a:off x="1871106" y="4672947"/>
            <a:ext cx="1973942" cy="197394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63000"/>
                </a:schemeClr>
              </a:gs>
              <a:gs pos="55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8" name="椭圆 117">
            <a:extLst>
              <a:ext uri="{FF2B5EF4-FFF2-40B4-BE49-F238E27FC236}">
                <a16:creationId xmlns:a16="http://schemas.microsoft.com/office/drawing/2014/main" id="{CA8C5228-00CB-4BBD-A4C5-79F93164FC4B}"/>
              </a:ext>
            </a:extLst>
          </p:cNvPr>
          <p:cNvSpPr/>
          <p:nvPr/>
        </p:nvSpPr>
        <p:spPr>
          <a:xfrm>
            <a:off x="7033769" y="5029717"/>
            <a:ext cx="928980" cy="928980"/>
          </a:xfrm>
          <a:prstGeom prst="ellipse">
            <a:avLst/>
          </a:prstGeom>
          <a:gradFill>
            <a:gsLst>
              <a:gs pos="21000">
                <a:schemeClr val="accent1">
                  <a:lumMod val="5000"/>
                  <a:lumOff val="95000"/>
                </a:schemeClr>
              </a:gs>
              <a:gs pos="57000">
                <a:schemeClr val="bg1">
                  <a:alpha val="73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5" name="椭圆 104">
            <a:extLst>
              <a:ext uri="{FF2B5EF4-FFF2-40B4-BE49-F238E27FC236}">
                <a16:creationId xmlns:a16="http://schemas.microsoft.com/office/drawing/2014/main" id="{BE7107F0-D162-46D7-9400-FBD7980DE524}"/>
              </a:ext>
            </a:extLst>
          </p:cNvPr>
          <p:cNvSpPr/>
          <p:nvPr/>
        </p:nvSpPr>
        <p:spPr>
          <a:xfrm>
            <a:off x="1667236" y="4523157"/>
            <a:ext cx="345058" cy="345057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0" name="椭圆 119">
            <a:extLst>
              <a:ext uri="{FF2B5EF4-FFF2-40B4-BE49-F238E27FC236}">
                <a16:creationId xmlns:a16="http://schemas.microsoft.com/office/drawing/2014/main" id="{31279664-3EBE-4419-AF27-D80EC9AF9DD8}"/>
              </a:ext>
            </a:extLst>
          </p:cNvPr>
          <p:cNvSpPr/>
          <p:nvPr/>
        </p:nvSpPr>
        <p:spPr>
          <a:xfrm>
            <a:off x="5530306" y="2958051"/>
            <a:ext cx="293299" cy="293298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1" name="椭圆 120">
            <a:extLst>
              <a:ext uri="{FF2B5EF4-FFF2-40B4-BE49-F238E27FC236}">
                <a16:creationId xmlns:a16="http://schemas.microsoft.com/office/drawing/2014/main" id="{2CF43373-2FDE-4BB5-9B78-3BF1C4CAF04D}"/>
              </a:ext>
            </a:extLst>
          </p:cNvPr>
          <p:cNvSpPr/>
          <p:nvPr/>
        </p:nvSpPr>
        <p:spPr>
          <a:xfrm>
            <a:off x="7597003" y="2517052"/>
            <a:ext cx="534836" cy="534836"/>
          </a:xfrm>
          <a:prstGeom prst="ellipse">
            <a:avLst/>
          </a:prstGeom>
          <a:solidFill>
            <a:schemeClr val="bg1">
              <a:alpha val="41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2" name="椭圆 121">
            <a:extLst>
              <a:ext uri="{FF2B5EF4-FFF2-40B4-BE49-F238E27FC236}">
                <a16:creationId xmlns:a16="http://schemas.microsoft.com/office/drawing/2014/main" id="{F0D14071-0B1D-4F9B-A0ED-87F2D373A070}"/>
              </a:ext>
            </a:extLst>
          </p:cNvPr>
          <p:cNvSpPr/>
          <p:nvPr/>
        </p:nvSpPr>
        <p:spPr>
          <a:xfrm>
            <a:off x="6751612" y="1481881"/>
            <a:ext cx="603849" cy="603849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3" name="椭圆 122">
            <a:extLst>
              <a:ext uri="{FF2B5EF4-FFF2-40B4-BE49-F238E27FC236}">
                <a16:creationId xmlns:a16="http://schemas.microsoft.com/office/drawing/2014/main" id="{289C8BFB-4A2E-4593-BFBB-B0374CDF5736}"/>
              </a:ext>
            </a:extLst>
          </p:cNvPr>
          <p:cNvSpPr/>
          <p:nvPr/>
        </p:nvSpPr>
        <p:spPr>
          <a:xfrm>
            <a:off x="2184823" y="3815790"/>
            <a:ext cx="327804" cy="327803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4" name="椭圆 123">
            <a:extLst>
              <a:ext uri="{FF2B5EF4-FFF2-40B4-BE49-F238E27FC236}">
                <a16:creationId xmlns:a16="http://schemas.microsoft.com/office/drawing/2014/main" id="{7E5CF8DA-E673-4D82-85E9-51638EA676B3}"/>
              </a:ext>
            </a:extLst>
          </p:cNvPr>
          <p:cNvSpPr/>
          <p:nvPr/>
        </p:nvSpPr>
        <p:spPr>
          <a:xfrm>
            <a:off x="1678456" y="2941469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5" name="椭圆 124">
            <a:extLst>
              <a:ext uri="{FF2B5EF4-FFF2-40B4-BE49-F238E27FC236}">
                <a16:creationId xmlns:a16="http://schemas.microsoft.com/office/drawing/2014/main" id="{C5623A05-E27B-472D-A2BA-7F20B68BF00F}"/>
              </a:ext>
            </a:extLst>
          </p:cNvPr>
          <p:cNvSpPr/>
          <p:nvPr/>
        </p:nvSpPr>
        <p:spPr>
          <a:xfrm>
            <a:off x="235253" y="4212607"/>
            <a:ext cx="310551" cy="310550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6" name="椭圆 125">
            <a:extLst>
              <a:ext uri="{FF2B5EF4-FFF2-40B4-BE49-F238E27FC236}">
                <a16:creationId xmlns:a16="http://schemas.microsoft.com/office/drawing/2014/main" id="{C8313832-E552-465C-BAD2-22062297083F}"/>
              </a:ext>
            </a:extLst>
          </p:cNvPr>
          <p:cNvSpPr/>
          <p:nvPr/>
        </p:nvSpPr>
        <p:spPr>
          <a:xfrm>
            <a:off x="6251281" y="2620568"/>
            <a:ext cx="603849" cy="603849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7" name="椭圆 126">
            <a:extLst>
              <a:ext uri="{FF2B5EF4-FFF2-40B4-BE49-F238E27FC236}">
                <a16:creationId xmlns:a16="http://schemas.microsoft.com/office/drawing/2014/main" id="{39E45B1A-BCD0-4148-82B6-BB02B3D3AF3E}"/>
              </a:ext>
            </a:extLst>
          </p:cNvPr>
          <p:cNvSpPr/>
          <p:nvPr/>
        </p:nvSpPr>
        <p:spPr>
          <a:xfrm>
            <a:off x="7165681" y="2448040"/>
            <a:ext cx="327804" cy="327803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8" name="[动画大师]_Oval 42">
            <a:extLst>
              <a:ext uri="{FF2B5EF4-FFF2-40B4-BE49-F238E27FC236}">
                <a16:creationId xmlns:a16="http://schemas.microsoft.com/office/drawing/2014/main" id="{7405CD4D-879F-497A-B40C-9A90CB77E2B3}"/>
              </a:ext>
            </a:extLst>
          </p:cNvPr>
          <p:cNvSpPr/>
          <p:nvPr/>
        </p:nvSpPr>
        <p:spPr>
          <a:xfrm>
            <a:off x="6199523" y="2120236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0" name="椭圆 129">
            <a:extLst>
              <a:ext uri="{FF2B5EF4-FFF2-40B4-BE49-F238E27FC236}">
                <a16:creationId xmlns:a16="http://schemas.microsoft.com/office/drawing/2014/main" id="{211BFEFF-E3E9-4F59-B8A6-F84BDC1C5610}"/>
              </a:ext>
            </a:extLst>
          </p:cNvPr>
          <p:cNvSpPr/>
          <p:nvPr/>
        </p:nvSpPr>
        <p:spPr>
          <a:xfrm>
            <a:off x="-115839" y="2648171"/>
            <a:ext cx="327804" cy="327803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1" name="椭圆 130">
            <a:extLst>
              <a:ext uri="{FF2B5EF4-FFF2-40B4-BE49-F238E27FC236}">
                <a16:creationId xmlns:a16="http://schemas.microsoft.com/office/drawing/2014/main" id="{CD0AE5B1-2FFB-421E-877E-35F5331FB3A3}"/>
              </a:ext>
            </a:extLst>
          </p:cNvPr>
          <p:cNvSpPr/>
          <p:nvPr/>
        </p:nvSpPr>
        <p:spPr>
          <a:xfrm>
            <a:off x="4612262" y="1999467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2" name="椭圆 131">
            <a:extLst>
              <a:ext uri="{FF2B5EF4-FFF2-40B4-BE49-F238E27FC236}">
                <a16:creationId xmlns:a16="http://schemas.microsoft.com/office/drawing/2014/main" id="{AA8676DF-2871-4480-ADC5-07ABDBE652BD}"/>
              </a:ext>
            </a:extLst>
          </p:cNvPr>
          <p:cNvSpPr/>
          <p:nvPr/>
        </p:nvSpPr>
        <p:spPr>
          <a:xfrm>
            <a:off x="4232701" y="2724085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3" name="椭圆 132">
            <a:extLst>
              <a:ext uri="{FF2B5EF4-FFF2-40B4-BE49-F238E27FC236}">
                <a16:creationId xmlns:a16="http://schemas.microsoft.com/office/drawing/2014/main" id="{EFB62D29-FAA6-45CF-90F4-15A3D39A95F9}"/>
              </a:ext>
            </a:extLst>
          </p:cNvPr>
          <p:cNvSpPr/>
          <p:nvPr/>
        </p:nvSpPr>
        <p:spPr>
          <a:xfrm>
            <a:off x="942618" y="3815790"/>
            <a:ext cx="603849" cy="603849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6" name="椭圆 135">
            <a:extLst>
              <a:ext uri="{FF2B5EF4-FFF2-40B4-BE49-F238E27FC236}">
                <a16:creationId xmlns:a16="http://schemas.microsoft.com/office/drawing/2014/main" id="{A4606527-4E66-483F-B1F3-8A453034B6F4}"/>
              </a:ext>
            </a:extLst>
          </p:cNvPr>
          <p:cNvSpPr/>
          <p:nvPr/>
        </p:nvSpPr>
        <p:spPr>
          <a:xfrm>
            <a:off x="-9148" y="454159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7" name="椭圆 136">
            <a:extLst>
              <a:ext uri="{FF2B5EF4-FFF2-40B4-BE49-F238E27FC236}">
                <a16:creationId xmlns:a16="http://schemas.microsoft.com/office/drawing/2014/main" id="{D6D57435-0235-4DC2-83A7-4B01E2FA01A7}"/>
              </a:ext>
            </a:extLst>
          </p:cNvPr>
          <p:cNvSpPr/>
          <p:nvPr/>
        </p:nvSpPr>
        <p:spPr>
          <a:xfrm>
            <a:off x="3580186" y="464148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8" name="椭圆 137">
            <a:extLst>
              <a:ext uri="{FF2B5EF4-FFF2-40B4-BE49-F238E27FC236}">
                <a16:creationId xmlns:a16="http://schemas.microsoft.com/office/drawing/2014/main" id="{AFE95872-100F-413F-9C0B-58EFAC362EC9}"/>
              </a:ext>
            </a:extLst>
          </p:cNvPr>
          <p:cNvSpPr/>
          <p:nvPr/>
        </p:nvSpPr>
        <p:spPr>
          <a:xfrm>
            <a:off x="-695895" y="4705603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9" name="椭圆 138">
            <a:extLst>
              <a:ext uri="{FF2B5EF4-FFF2-40B4-BE49-F238E27FC236}">
                <a16:creationId xmlns:a16="http://schemas.microsoft.com/office/drawing/2014/main" id="{2C73A98E-8AFB-4628-9411-839E512F73B3}"/>
              </a:ext>
            </a:extLst>
          </p:cNvPr>
          <p:cNvSpPr/>
          <p:nvPr/>
        </p:nvSpPr>
        <p:spPr>
          <a:xfrm>
            <a:off x="2500491" y="5156296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0" name="椭圆 139">
            <a:extLst>
              <a:ext uri="{FF2B5EF4-FFF2-40B4-BE49-F238E27FC236}">
                <a16:creationId xmlns:a16="http://schemas.microsoft.com/office/drawing/2014/main" id="{074D4B53-992F-4246-B86D-5AA5B7BB6021}"/>
              </a:ext>
            </a:extLst>
          </p:cNvPr>
          <p:cNvSpPr/>
          <p:nvPr/>
        </p:nvSpPr>
        <p:spPr>
          <a:xfrm>
            <a:off x="1421102" y="509056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1" name="椭圆 140">
            <a:extLst>
              <a:ext uri="{FF2B5EF4-FFF2-40B4-BE49-F238E27FC236}">
                <a16:creationId xmlns:a16="http://schemas.microsoft.com/office/drawing/2014/main" id="{0CB267AA-BC00-4CF4-B2A9-CF21622561AE}"/>
              </a:ext>
            </a:extLst>
          </p:cNvPr>
          <p:cNvSpPr/>
          <p:nvPr/>
        </p:nvSpPr>
        <p:spPr>
          <a:xfrm>
            <a:off x="1871863" y="503341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2" name="椭圆 141">
            <a:extLst>
              <a:ext uri="{FF2B5EF4-FFF2-40B4-BE49-F238E27FC236}">
                <a16:creationId xmlns:a16="http://schemas.microsoft.com/office/drawing/2014/main" id="{B61BF1D2-C510-45F5-B411-BCF416C6148B}"/>
              </a:ext>
            </a:extLst>
          </p:cNvPr>
          <p:cNvSpPr/>
          <p:nvPr/>
        </p:nvSpPr>
        <p:spPr>
          <a:xfrm>
            <a:off x="4641478" y="3952825"/>
            <a:ext cx="928980" cy="9289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3" name="文本框 142">
            <a:extLst>
              <a:ext uri="{FF2B5EF4-FFF2-40B4-BE49-F238E27FC236}">
                <a16:creationId xmlns:a16="http://schemas.microsoft.com/office/drawing/2014/main" id="{B9935EC3-1CD8-4326-90A8-BF65D8EC55D8}"/>
              </a:ext>
            </a:extLst>
          </p:cNvPr>
          <p:cNvSpPr txBox="1"/>
          <p:nvPr/>
        </p:nvSpPr>
        <p:spPr>
          <a:xfrm>
            <a:off x="1838294" y="1955281"/>
            <a:ext cx="9290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bg2">
                    <a:lumMod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精致水彩小清新</a:t>
            </a:r>
            <a:r>
              <a:rPr lang="zh-CN" altLang="en-US" sz="5400" dirty="0">
                <a:solidFill>
                  <a:schemeClr val="accent1">
                    <a:lumMod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汇报通用</a:t>
            </a:r>
            <a:r>
              <a:rPr lang="en-US" altLang="zh-CN" sz="5400" dirty="0">
                <a:solidFill>
                  <a:schemeClr val="bg2">
                    <a:lumMod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PPT </a:t>
            </a:r>
            <a:endParaRPr lang="zh-CN" altLang="en-US" sz="5400" dirty="0">
              <a:solidFill>
                <a:schemeClr val="bg2">
                  <a:lumMod val="2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4" name="文本框 143">
            <a:extLst>
              <a:ext uri="{FF2B5EF4-FFF2-40B4-BE49-F238E27FC236}">
                <a16:creationId xmlns:a16="http://schemas.microsoft.com/office/drawing/2014/main" id="{77218304-C16E-4F7D-B6EB-0B7D9BE5BB19}"/>
              </a:ext>
            </a:extLst>
          </p:cNvPr>
          <p:cNvSpPr txBox="1"/>
          <p:nvPr/>
        </p:nvSpPr>
        <p:spPr>
          <a:xfrm>
            <a:off x="2082135" y="2773237"/>
            <a:ext cx="880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bg2">
                    <a:lumMod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Sweet and fresh Work Report Powerpoint Template</a:t>
            </a:r>
            <a:endParaRPr lang="zh-CN" altLang="en-US" sz="5400" dirty="0">
              <a:solidFill>
                <a:schemeClr val="bg2">
                  <a:lumMod val="2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5" name="KSO_Shape">
            <a:extLst>
              <a:ext uri="{FF2B5EF4-FFF2-40B4-BE49-F238E27FC236}">
                <a16:creationId xmlns:a16="http://schemas.microsoft.com/office/drawing/2014/main" id="{743698BB-C145-4FFB-9906-D5F06C518655}"/>
              </a:ext>
            </a:extLst>
          </p:cNvPr>
          <p:cNvSpPr/>
          <p:nvPr/>
        </p:nvSpPr>
        <p:spPr>
          <a:xfrm>
            <a:off x="5461590" y="4023981"/>
            <a:ext cx="175185" cy="341269"/>
          </a:xfrm>
          <a:custGeom>
            <a:avLst/>
            <a:gdLst>
              <a:gd name="connsiteX0" fmla="*/ 788945 w 3886200"/>
              <a:gd name="connsiteY0" fmla="*/ 3994579 h 7565524"/>
              <a:gd name="connsiteX1" fmla="*/ 793367 w 3886200"/>
              <a:gd name="connsiteY1" fmla="*/ 4082152 h 7565524"/>
              <a:gd name="connsiteX2" fmla="*/ 1943100 w 3886200"/>
              <a:gd name="connsiteY2" fmla="*/ 5119688 h 7565524"/>
              <a:gd name="connsiteX3" fmla="*/ 3092833 w 3886200"/>
              <a:gd name="connsiteY3" fmla="*/ 4082152 h 7565524"/>
              <a:gd name="connsiteX4" fmla="*/ 3097256 w 3886200"/>
              <a:gd name="connsiteY4" fmla="*/ 3994579 h 7565524"/>
              <a:gd name="connsiteX5" fmla="*/ 3087777 w 3886200"/>
              <a:gd name="connsiteY5" fmla="*/ 4031441 h 7565524"/>
              <a:gd name="connsiteX6" fmla="*/ 1943100 w 3886200"/>
              <a:gd name="connsiteY6" fmla="*/ 4873587 h 7565524"/>
              <a:gd name="connsiteX7" fmla="*/ 798423 w 3886200"/>
              <a:gd name="connsiteY7" fmla="*/ 4031441 h 7565524"/>
              <a:gd name="connsiteX8" fmla="*/ 0 w 3886200"/>
              <a:gd name="connsiteY8" fmla="*/ 3009901 h 7565524"/>
              <a:gd name="connsiteX9" fmla="*/ 308086 w 3886200"/>
              <a:gd name="connsiteY9" fmla="*/ 3009901 h 7565524"/>
              <a:gd name="connsiteX10" fmla="*/ 308086 w 3886200"/>
              <a:gd name="connsiteY10" fmla="*/ 4175662 h 7565524"/>
              <a:gd name="connsiteX11" fmla="*/ 1943101 w 3886200"/>
              <a:gd name="connsiteY11" fmla="*/ 5810677 h 7565524"/>
              <a:gd name="connsiteX12" fmla="*/ 1943100 w 3886200"/>
              <a:gd name="connsiteY12" fmla="*/ 5810678 h 7565524"/>
              <a:gd name="connsiteX13" fmla="*/ 3578115 w 3886200"/>
              <a:gd name="connsiteY13" fmla="*/ 4175663 h 7565524"/>
              <a:gd name="connsiteX14" fmla="*/ 3578116 w 3886200"/>
              <a:gd name="connsiteY14" fmla="*/ 3009901 h 7565524"/>
              <a:gd name="connsiteX15" fmla="*/ 3886200 w 3886200"/>
              <a:gd name="connsiteY15" fmla="*/ 3009901 h 7565524"/>
              <a:gd name="connsiteX16" fmla="*/ 3886200 w 3886200"/>
              <a:gd name="connsiteY16" fmla="*/ 4235878 h 7565524"/>
              <a:gd name="connsiteX17" fmla="*/ 2520919 w 3886200"/>
              <a:gd name="connsiteY17" fmla="*/ 6091620 h 7565524"/>
              <a:gd name="connsiteX18" fmla="*/ 2336800 w 3886200"/>
              <a:gd name="connsiteY18" fmla="*/ 6138961 h 7565524"/>
              <a:gd name="connsiteX19" fmla="*/ 2336800 w 3886200"/>
              <a:gd name="connsiteY19" fmla="*/ 6591300 h 7565524"/>
              <a:gd name="connsiteX20" fmla="*/ 3062539 w 3886200"/>
              <a:gd name="connsiteY20" fmla="*/ 6591300 h 7565524"/>
              <a:gd name="connsiteX21" fmla="*/ 3549651 w 3886200"/>
              <a:gd name="connsiteY21" fmla="*/ 7078412 h 7565524"/>
              <a:gd name="connsiteX22" fmla="*/ 3549650 w 3886200"/>
              <a:gd name="connsiteY22" fmla="*/ 7078412 h 7565524"/>
              <a:gd name="connsiteX23" fmla="*/ 3062538 w 3886200"/>
              <a:gd name="connsiteY23" fmla="*/ 7565524 h 7565524"/>
              <a:gd name="connsiteX24" fmla="*/ 823662 w 3886200"/>
              <a:gd name="connsiteY24" fmla="*/ 7565523 h 7565524"/>
              <a:gd name="connsiteX25" fmla="*/ 346447 w 3886200"/>
              <a:gd name="connsiteY25" fmla="*/ 7176581 h 7565524"/>
              <a:gd name="connsiteX26" fmla="*/ 336550 w 3886200"/>
              <a:gd name="connsiteY26" fmla="*/ 7078412 h 7565524"/>
              <a:gd name="connsiteX27" fmla="*/ 346447 w 3886200"/>
              <a:gd name="connsiteY27" fmla="*/ 6980242 h 7565524"/>
              <a:gd name="connsiteX28" fmla="*/ 823662 w 3886200"/>
              <a:gd name="connsiteY28" fmla="*/ 6591300 h 7565524"/>
              <a:gd name="connsiteX29" fmla="*/ 1549400 w 3886200"/>
              <a:gd name="connsiteY29" fmla="*/ 6591300 h 7565524"/>
              <a:gd name="connsiteX30" fmla="*/ 1549400 w 3886200"/>
              <a:gd name="connsiteY30" fmla="*/ 6138961 h 7565524"/>
              <a:gd name="connsiteX31" fmla="*/ 1365282 w 3886200"/>
              <a:gd name="connsiteY31" fmla="*/ 6091620 h 7565524"/>
              <a:gd name="connsiteX32" fmla="*/ 0 w 3886200"/>
              <a:gd name="connsiteY32" fmla="*/ 4235878 h 7565524"/>
              <a:gd name="connsiteX33" fmla="*/ 622300 w 3886200"/>
              <a:gd name="connsiteY33" fmla="*/ 2818278 h 7565524"/>
              <a:gd name="connsiteX34" fmla="*/ 3263900 w 3886200"/>
              <a:gd name="connsiteY34" fmla="*/ 2818278 h 7565524"/>
              <a:gd name="connsiteX35" fmla="*/ 3263900 w 3886200"/>
              <a:gd name="connsiteY35" fmla="*/ 4152900 h 7565524"/>
              <a:gd name="connsiteX36" fmla="*/ 1943100 w 3886200"/>
              <a:gd name="connsiteY36" fmla="*/ 5473700 h 7565524"/>
              <a:gd name="connsiteX37" fmla="*/ 622300 w 3886200"/>
              <a:gd name="connsiteY37" fmla="*/ 4152900 h 7565524"/>
              <a:gd name="connsiteX38" fmla="*/ 622300 w 3886200"/>
              <a:gd name="connsiteY38" fmla="*/ 2432670 h 7565524"/>
              <a:gd name="connsiteX39" fmla="*/ 3263900 w 3886200"/>
              <a:gd name="connsiteY39" fmla="*/ 2432670 h 7565524"/>
              <a:gd name="connsiteX40" fmla="*/ 3263900 w 3886200"/>
              <a:gd name="connsiteY40" fmla="*/ 2655422 h 7565524"/>
              <a:gd name="connsiteX41" fmla="*/ 622300 w 3886200"/>
              <a:gd name="connsiteY41" fmla="*/ 2655422 h 7565524"/>
              <a:gd name="connsiteX42" fmla="*/ 622300 w 3886200"/>
              <a:gd name="connsiteY42" fmla="*/ 2047063 h 7565524"/>
              <a:gd name="connsiteX43" fmla="*/ 3263900 w 3886200"/>
              <a:gd name="connsiteY43" fmla="*/ 2047063 h 7565524"/>
              <a:gd name="connsiteX44" fmla="*/ 3263900 w 3886200"/>
              <a:gd name="connsiteY44" fmla="*/ 2269814 h 7565524"/>
              <a:gd name="connsiteX45" fmla="*/ 622300 w 3886200"/>
              <a:gd name="connsiteY45" fmla="*/ 2269814 h 7565524"/>
              <a:gd name="connsiteX46" fmla="*/ 622300 w 3886200"/>
              <a:gd name="connsiteY46" fmla="*/ 1661456 h 7565524"/>
              <a:gd name="connsiteX47" fmla="*/ 3263900 w 3886200"/>
              <a:gd name="connsiteY47" fmla="*/ 1661456 h 7565524"/>
              <a:gd name="connsiteX48" fmla="*/ 3263900 w 3886200"/>
              <a:gd name="connsiteY48" fmla="*/ 1884207 h 7565524"/>
              <a:gd name="connsiteX49" fmla="*/ 622300 w 3886200"/>
              <a:gd name="connsiteY49" fmla="*/ 1884207 h 7565524"/>
              <a:gd name="connsiteX50" fmla="*/ 1943100 w 3886200"/>
              <a:gd name="connsiteY50" fmla="*/ 0 h 7565524"/>
              <a:gd name="connsiteX51" fmla="*/ 3263900 w 3886200"/>
              <a:gd name="connsiteY51" fmla="*/ 1320800 h 7565524"/>
              <a:gd name="connsiteX52" fmla="*/ 3263900 w 3886200"/>
              <a:gd name="connsiteY52" fmla="*/ 1498600 h 7565524"/>
              <a:gd name="connsiteX53" fmla="*/ 622300 w 3886200"/>
              <a:gd name="connsiteY53" fmla="*/ 1498600 h 7565524"/>
              <a:gd name="connsiteX54" fmla="*/ 622300 w 3886200"/>
              <a:gd name="connsiteY54" fmla="*/ 1320800 h 7565524"/>
              <a:gd name="connsiteX55" fmla="*/ 1943100 w 3886200"/>
              <a:gd name="connsiteY55" fmla="*/ 0 h 756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886200" h="7565524">
                <a:moveTo>
                  <a:pt x="788945" y="3994579"/>
                </a:moveTo>
                <a:lnTo>
                  <a:pt x="793367" y="4082152"/>
                </a:lnTo>
                <a:cubicBezTo>
                  <a:pt x="852550" y="4664920"/>
                  <a:pt x="1344717" y="5119688"/>
                  <a:pt x="1943100" y="5119688"/>
                </a:cubicBezTo>
                <a:cubicBezTo>
                  <a:pt x="2541483" y="5119688"/>
                  <a:pt x="3033650" y="4664920"/>
                  <a:pt x="3092833" y="4082152"/>
                </a:cubicBezTo>
                <a:lnTo>
                  <a:pt x="3097256" y="3994579"/>
                </a:lnTo>
                <a:lnTo>
                  <a:pt x="3087777" y="4031441"/>
                </a:lnTo>
                <a:cubicBezTo>
                  <a:pt x="2936026" y="4519338"/>
                  <a:pt x="2480933" y="4873587"/>
                  <a:pt x="1943100" y="4873587"/>
                </a:cubicBezTo>
                <a:cubicBezTo>
                  <a:pt x="1405268" y="4873587"/>
                  <a:pt x="950175" y="4519338"/>
                  <a:pt x="798423" y="4031441"/>
                </a:cubicBezTo>
                <a:close/>
                <a:moveTo>
                  <a:pt x="0" y="3009901"/>
                </a:moveTo>
                <a:lnTo>
                  <a:pt x="308086" y="3009901"/>
                </a:lnTo>
                <a:lnTo>
                  <a:pt x="308086" y="4175662"/>
                </a:lnTo>
                <a:cubicBezTo>
                  <a:pt x="308086" y="5078656"/>
                  <a:pt x="1040107" y="5810677"/>
                  <a:pt x="1943101" y="5810677"/>
                </a:cubicBezTo>
                <a:lnTo>
                  <a:pt x="1943100" y="5810678"/>
                </a:lnTo>
                <a:cubicBezTo>
                  <a:pt x="2846094" y="5810678"/>
                  <a:pt x="3578115" y="5078657"/>
                  <a:pt x="3578115" y="4175663"/>
                </a:cubicBezTo>
                <a:lnTo>
                  <a:pt x="3578116" y="3009901"/>
                </a:lnTo>
                <a:lnTo>
                  <a:pt x="3886200" y="3009901"/>
                </a:lnTo>
                <a:lnTo>
                  <a:pt x="3886200" y="4235878"/>
                </a:lnTo>
                <a:cubicBezTo>
                  <a:pt x="3886200" y="5107807"/>
                  <a:pt x="3311893" y="5845601"/>
                  <a:pt x="2520919" y="6091620"/>
                </a:cubicBezTo>
                <a:lnTo>
                  <a:pt x="2336800" y="6138961"/>
                </a:lnTo>
                <a:lnTo>
                  <a:pt x="2336800" y="6591300"/>
                </a:lnTo>
                <a:lnTo>
                  <a:pt x="3062539" y="6591300"/>
                </a:lnTo>
                <a:cubicBezTo>
                  <a:pt x="3331564" y="6591300"/>
                  <a:pt x="3549651" y="6809387"/>
                  <a:pt x="3549651" y="7078412"/>
                </a:cubicBezTo>
                <a:lnTo>
                  <a:pt x="3549650" y="7078412"/>
                </a:lnTo>
                <a:cubicBezTo>
                  <a:pt x="3549650" y="7347437"/>
                  <a:pt x="3331563" y="7565524"/>
                  <a:pt x="3062538" y="7565524"/>
                </a:cubicBezTo>
                <a:lnTo>
                  <a:pt x="823662" y="7565523"/>
                </a:lnTo>
                <a:cubicBezTo>
                  <a:pt x="588265" y="7565523"/>
                  <a:pt x="391868" y="7398550"/>
                  <a:pt x="346447" y="7176581"/>
                </a:cubicBezTo>
                <a:lnTo>
                  <a:pt x="336550" y="7078412"/>
                </a:lnTo>
                <a:lnTo>
                  <a:pt x="346447" y="6980242"/>
                </a:lnTo>
                <a:cubicBezTo>
                  <a:pt x="391868" y="6758273"/>
                  <a:pt x="588265" y="6591300"/>
                  <a:pt x="823662" y="6591300"/>
                </a:cubicBezTo>
                <a:lnTo>
                  <a:pt x="1549400" y="6591300"/>
                </a:lnTo>
                <a:lnTo>
                  <a:pt x="1549400" y="6138961"/>
                </a:lnTo>
                <a:lnTo>
                  <a:pt x="1365282" y="6091620"/>
                </a:lnTo>
                <a:cubicBezTo>
                  <a:pt x="574307" y="5845601"/>
                  <a:pt x="0" y="5107807"/>
                  <a:pt x="0" y="4235878"/>
                </a:cubicBezTo>
                <a:close/>
                <a:moveTo>
                  <a:pt x="622300" y="2818278"/>
                </a:moveTo>
                <a:lnTo>
                  <a:pt x="3263900" y="2818278"/>
                </a:lnTo>
                <a:lnTo>
                  <a:pt x="3263900" y="4152900"/>
                </a:lnTo>
                <a:cubicBezTo>
                  <a:pt x="3263900" y="4882358"/>
                  <a:pt x="2672558" y="5473700"/>
                  <a:pt x="1943100" y="5473700"/>
                </a:cubicBezTo>
                <a:cubicBezTo>
                  <a:pt x="1213642" y="5473700"/>
                  <a:pt x="622300" y="4882358"/>
                  <a:pt x="622300" y="4152900"/>
                </a:cubicBezTo>
                <a:close/>
                <a:moveTo>
                  <a:pt x="622300" y="2432670"/>
                </a:moveTo>
                <a:lnTo>
                  <a:pt x="3263900" y="2432670"/>
                </a:lnTo>
                <a:lnTo>
                  <a:pt x="3263900" y="2655422"/>
                </a:lnTo>
                <a:lnTo>
                  <a:pt x="622300" y="2655422"/>
                </a:lnTo>
                <a:close/>
                <a:moveTo>
                  <a:pt x="622300" y="2047063"/>
                </a:moveTo>
                <a:lnTo>
                  <a:pt x="3263900" y="2047063"/>
                </a:lnTo>
                <a:lnTo>
                  <a:pt x="3263900" y="2269814"/>
                </a:lnTo>
                <a:lnTo>
                  <a:pt x="622300" y="2269814"/>
                </a:lnTo>
                <a:close/>
                <a:moveTo>
                  <a:pt x="622300" y="1661456"/>
                </a:moveTo>
                <a:lnTo>
                  <a:pt x="3263900" y="1661456"/>
                </a:lnTo>
                <a:lnTo>
                  <a:pt x="3263900" y="1884207"/>
                </a:lnTo>
                <a:lnTo>
                  <a:pt x="622300" y="1884207"/>
                </a:lnTo>
                <a:close/>
                <a:moveTo>
                  <a:pt x="1943100" y="0"/>
                </a:moveTo>
                <a:cubicBezTo>
                  <a:pt x="2672558" y="0"/>
                  <a:pt x="3263900" y="591342"/>
                  <a:pt x="3263900" y="1320800"/>
                </a:cubicBezTo>
                <a:lnTo>
                  <a:pt x="3263900" y="1498600"/>
                </a:lnTo>
                <a:lnTo>
                  <a:pt x="622300" y="1498600"/>
                </a:lnTo>
                <a:lnTo>
                  <a:pt x="622300" y="1320800"/>
                </a:lnTo>
                <a:cubicBezTo>
                  <a:pt x="622300" y="591342"/>
                  <a:pt x="1213642" y="0"/>
                  <a:pt x="1943100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id="{62FA0A8F-388C-4A82-9DB8-3A9E68A34BBA}"/>
              </a:ext>
            </a:extLst>
          </p:cNvPr>
          <p:cNvSpPr txBox="1"/>
          <p:nvPr/>
        </p:nvSpPr>
        <p:spPr>
          <a:xfrm>
            <a:off x="5685797" y="4004627"/>
            <a:ext cx="243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汇报人：包图网</a:t>
            </a:r>
          </a:p>
        </p:txBody>
      </p:sp>
      <p:sp>
        <p:nvSpPr>
          <p:cNvPr id="107" name="椭圆 106">
            <a:extLst>
              <a:ext uri="{FF2B5EF4-FFF2-40B4-BE49-F238E27FC236}">
                <a16:creationId xmlns:a16="http://schemas.microsoft.com/office/drawing/2014/main" id="{A62A188A-76E2-41DC-8C8C-59E3A3FE8C4B}"/>
              </a:ext>
            </a:extLst>
          </p:cNvPr>
          <p:cNvSpPr/>
          <p:nvPr/>
        </p:nvSpPr>
        <p:spPr>
          <a:xfrm>
            <a:off x="4808221" y="291618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9" name="椭圆 118">
            <a:extLst>
              <a:ext uri="{FF2B5EF4-FFF2-40B4-BE49-F238E27FC236}">
                <a16:creationId xmlns:a16="http://schemas.microsoft.com/office/drawing/2014/main" id="{C21914F9-818B-43B6-A8CB-680DE8600C5E}"/>
              </a:ext>
            </a:extLst>
          </p:cNvPr>
          <p:cNvSpPr/>
          <p:nvPr/>
        </p:nvSpPr>
        <p:spPr>
          <a:xfrm>
            <a:off x="9569180" y="2602138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47" name="椭圆 146">
            <a:extLst>
              <a:ext uri="{FF2B5EF4-FFF2-40B4-BE49-F238E27FC236}">
                <a16:creationId xmlns:a16="http://schemas.microsoft.com/office/drawing/2014/main" id="{5919791D-1804-47E7-BA8F-B38D5315693A}"/>
              </a:ext>
            </a:extLst>
          </p:cNvPr>
          <p:cNvSpPr/>
          <p:nvPr/>
        </p:nvSpPr>
        <p:spPr>
          <a:xfrm>
            <a:off x="9302940" y="1833437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48" name="椭圆 147">
            <a:extLst>
              <a:ext uri="{FF2B5EF4-FFF2-40B4-BE49-F238E27FC236}">
                <a16:creationId xmlns:a16="http://schemas.microsoft.com/office/drawing/2014/main" id="{1A52E404-C637-4E0D-B32C-23AEBC4A5669}"/>
              </a:ext>
            </a:extLst>
          </p:cNvPr>
          <p:cNvSpPr/>
          <p:nvPr/>
        </p:nvSpPr>
        <p:spPr>
          <a:xfrm>
            <a:off x="10797904" y="2204357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49" name="椭圆 148">
            <a:extLst>
              <a:ext uri="{FF2B5EF4-FFF2-40B4-BE49-F238E27FC236}">
                <a16:creationId xmlns:a16="http://schemas.microsoft.com/office/drawing/2014/main" id="{09EB17E1-C1A1-4B11-9DED-4690DAB6C4CE}"/>
              </a:ext>
            </a:extLst>
          </p:cNvPr>
          <p:cNvSpPr/>
          <p:nvPr/>
        </p:nvSpPr>
        <p:spPr>
          <a:xfrm>
            <a:off x="10220054" y="286566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0" name="椭圆 149">
            <a:extLst>
              <a:ext uri="{FF2B5EF4-FFF2-40B4-BE49-F238E27FC236}">
                <a16:creationId xmlns:a16="http://schemas.microsoft.com/office/drawing/2014/main" id="{E384E5EA-F930-4DBA-82D4-C81D4715FA63}"/>
              </a:ext>
            </a:extLst>
          </p:cNvPr>
          <p:cNvSpPr/>
          <p:nvPr/>
        </p:nvSpPr>
        <p:spPr>
          <a:xfrm>
            <a:off x="9529523" y="311801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1" name="椭圆 150">
            <a:extLst>
              <a:ext uri="{FF2B5EF4-FFF2-40B4-BE49-F238E27FC236}">
                <a16:creationId xmlns:a16="http://schemas.microsoft.com/office/drawing/2014/main" id="{FFEF6832-E98B-4697-A6C9-1D8F47827BC7}"/>
              </a:ext>
            </a:extLst>
          </p:cNvPr>
          <p:cNvSpPr/>
          <p:nvPr/>
        </p:nvSpPr>
        <p:spPr>
          <a:xfrm>
            <a:off x="10756339" y="933665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2" name="椭圆 151">
            <a:extLst>
              <a:ext uri="{FF2B5EF4-FFF2-40B4-BE49-F238E27FC236}">
                <a16:creationId xmlns:a16="http://schemas.microsoft.com/office/drawing/2014/main" id="{4DEADCD1-60B0-4D47-B3DF-7CAADAB862D1}"/>
              </a:ext>
            </a:extLst>
          </p:cNvPr>
          <p:cNvSpPr/>
          <p:nvPr/>
        </p:nvSpPr>
        <p:spPr>
          <a:xfrm>
            <a:off x="10279927" y="3720192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3" name="椭圆 152">
            <a:extLst>
              <a:ext uri="{FF2B5EF4-FFF2-40B4-BE49-F238E27FC236}">
                <a16:creationId xmlns:a16="http://schemas.microsoft.com/office/drawing/2014/main" id="{D2E527E7-4BFA-465D-B688-62105CFFE373}"/>
              </a:ext>
            </a:extLst>
          </p:cNvPr>
          <p:cNvSpPr/>
          <p:nvPr/>
        </p:nvSpPr>
        <p:spPr>
          <a:xfrm>
            <a:off x="10179754" y="213178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4" name="椭圆 153">
            <a:extLst>
              <a:ext uri="{FF2B5EF4-FFF2-40B4-BE49-F238E27FC236}">
                <a16:creationId xmlns:a16="http://schemas.microsoft.com/office/drawing/2014/main" id="{9A01001B-EA22-4966-B954-D3D741BB8870}"/>
              </a:ext>
            </a:extLst>
          </p:cNvPr>
          <p:cNvSpPr/>
          <p:nvPr/>
        </p:nvSpPr>
        <p:spPr>
          <a:xfrm>
            <a:off x="8573204" y="53338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5" name="椭圆 154">
            <a:extLst>
              <a:ext uri="{FF2B5EF4-FFF2-40B4-BE49-F238E27FC236}">
                <a16:creationId xmlns:a16="http://schemas.microsoft.com/office/drawing/2014/main" id="{8576161D-2D03-4552-A6E4-DE9BE4F1681F}"/>
              </a:ext>
            </a:extLst>
          </p:cNvPr>
          <p:cNvSpPr/>
          <p:nvPr/>
        </p:nvSpPr>
        <p:spPr>
          <a:xfrm>
            <a:off x="8583181" y="1391557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6" name="椭圆 155">
            <a:extLst>
              <a:ext uri="{FF2B5EF4-FFF2-40B4-BE49-F238E27FC236}">
                <a16:creationId xmlns:a16="http://schemas.microsoft.com/office/drawing/2014/main" id="{D8D53307-3A1A-4F2F-99FA-5B0A01E6A0A8}"/>
              </a:ext>
            </a:extLst>
          </p:cNvPr>
          <p:cNvSpPr/>
          <p:nvPr/>
        </p:nvSpPr>
        <p:spPr>
          <a:xfrm>
            <a:off x="10774841" y="1565728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7" name="椭圆 156">
            <a:extLst>
              <a:ext uri="{FF2B5EF4-FFF2-40B4-BE49-F238E27FC236}">
                <a16:creationId xmlns:a16="http://schemas.microsoft.com/office/drawing/2014/main" id="{C45C90F9-EE14-4BA1-BF6A-9DD5D0005AD5}"/>
              </a:ext>
            </a:extLst>
          </p:cNvPr>
          <p:cNvSpPr/>
          <p:nvPr/>
        </p:nvSpPr>
        <p:spPr>
          <a:xfrm>
            <a:off x="10107184" y="94161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8" name="椭圆 157">
            <a:extLst>
              <a:ext uri="{FF2B5EF4-FFF2-40B4-BE49-F238E27FC236}">
                <a16:creationId xmlns:a16="http://schemas.microsoft.com/office/drawing/2014/main" id="{C2777436-F4CB-4B49-B5E5-B5305AD3046F}"/>
              </a:ext>
            </a:extLst>
          </p:cNvPr>
          <p:cNvSpPr/>
          <p:nvPr/>
        </p:nvSpPr>
        <p:spPr>
          <a:xfrm>
            <a:off x="7693182" y="4270388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9" name="椭圆 158">
            <a:extLst>
              <a:ext uri="{FF2B5EF4-FFF2-40B4-BE49-F238E27FC236}">
                <a16:creationId xmlns:a16="http://schemas.microsoft.com/office/drawing/2014/main" id="{B1B7471E-382F-4D53-8AE8-139E1E81140F}"/>
              </a:ext>
            </a:extLst>
          </p:cNvPr>
          <p:cNvSpPr/>
          <p:nvPr/>
        </p:nvSpPr>
        <p:spPr>
          <a:xfrm>
            <a:off x="9605018" y="659784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0" name="椭圆 159">
            <a:extLst>
              <a:ext uri="{FF2B5EF4-FFF2-40B4-BE49-F238E27FC236}">
                <a16:creationId xmlns:a16="http://schemas.microsoft.com/office/drawing/2014/main" id="{1D788284-5971-4812-B523-5CC8A8578542}"/>
              </a:ext>
            </a:extLst>
          </p:cNvPr>
          <p:cNvSpPr/>
          <p:nvPr/>
        </p:nvSpPr>
        <p:spPr>
          <a:xfrm>
            <a:off x="10755276" y="3642953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1" name="椭圆 160">
            <a:extLst>
              <a:ext uri="{FF2B5EF4-FFF2-40B4-BE49-F238E27FC236}">
                <a16:creationId xmlns:a16="http://schemas.microsoft.com/office/drawing/2014/main" id="{FC5D555C-8B63-477C-920F-62D6362C742D}"/>
              </a:ext>
            </a:extLst>
          </p:cNvPr>
          <p:cNvSpPr/>
          <p:nvPr/>
        </p:nvSpPr>
        <p:spPr>
          <a:xfrm>
            <a:off x="9617718" y="361188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2" name="椭圆 161">
            <a:extLst>
              <a:ext uri="{FF2B5EF4-FFF2-40B4-BE49-F238E27FC236}">
                <a16:creationId xmlns:a16="http://schemas.microsoft.com/office/drawing/2014/main" id="{FC128D5F-B0CF-49AA-A2BE-37F4B50D133F}"/>
              </a:ext>
            </a:extLst>
          </p:cNvPr>
          <p:cNvSpPr/>
          <p:nvPr/>
        </p:nvSpPr>
        <p:spPr>
          <a:xfrm>
            <a:off x="11329497" y="257696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3" name="椭圆 162">
            <a:extLst>
              <a:ext uri="{FF2B5EF4-FFF2-40B4-BE49-F238E27FC236}">
                <a16:creationId xmlns:a16="http://schemas.microsoft.com/office/drawing/2014/main" id="{1688647D-E01E-405A-8DE0-C5315F39D781}"/>
              </a:ext>
            </a:extLst>
          </p:cNvPr>
          <p:cNvSpPr/>
          <p:nvPr/>
        </p:nvSpPr>
        <p:spPr>
          <a:xfrm>
            <a:off x="8490958" y="79394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4" name="椭圆 163">
            <a:extLst>
              <a:ext uri="{FF2B5EF4-FFF2-40B4-BE49-F238E27FC236}">
                <a16:creationId xmlns:a16="http://schemas.microsoft.com/office/drawing/2014/main" id="{8F4BEA1A-66FD-4145-B882-1230C323427E}"/>
              </a:ext>
            </a:extLst>
          </p:cNvPr>
          <p:cNvSpPr/>
          <p:nvPr/>
        </p:nvSpPr>
        <p:spPr>
          <a:xfrm>
            <a:off x="6320165" y="-138825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5" name="椭圆 164">
            <a:extLst>
              <a:ext uri="{FF2B5EF4-FFF2-40B4-BE49-F238E27FC236}">
                <a16:creationId xmlns:a16="http://schemas.microsoft.com/office/drawing/2014/main" id="{94DFBD90-1EBC-46DB-9599-2D646AF81D46}"/>
              </a:ext>
            </a:extLst>
          </p:cNvPr>
          <p:cNvSpPr/>
          <p:nvPr/>
        </p:nvSpPr>
        <p:spPr>
          <a:xfrm>
            <a:off x="7024914" y="1048657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6" name="椭圆 165">
            <a:extLst>
              <a:ext uri="{FF2B5EF4-FFF2-40B4-BE49-F238E27FC236}">
                <a16:creationId xmlns:a16="http://schemas.microsoft.com/office/drawing/2014/main" id="{A4F8DC30-B827-4EEF-8E9E-0C80137E2A4F}"/>
              </a:ext>
            </a:extLst>
          </p:cNvPr>
          <p:cNvSpPr/>
          <p:nvPr/>
        </p:nvSpPr>
        <p:spPr>
          <a:xfrm>
            <a:off x="3151029" y="4155988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7" name="椭圆 166">
            <a:extLst>
              <a:ext uri="{FF2B5EF4-FFF2-40B4-BE49-F238E27FC236}">
                <a16:creationId xmlns:a16="http://schemas.microsoft.com/office/drawing/2014/main" id="{533F3CC9-36BF-4311-AF48-02857F158571}"/>
              </a:ext>
            </a:extLst>
          </p:cNvPr>
          <p:cNvSpPr/>
          <p:nvPr/>
        </p:nvSpPr>
        <p:spPr>
          <a:xfrm>
            <a:off x="10446758" y="35466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8" name="椭圆 167">
            <a:extLst>
              <a:ext uri="{FF2B5EF4-FFF2-40B4-BE49-F238E27FC236}">
                <a16:creationId xmlns:a16="http://schemas.microsoft.com/office/drawing/2014/main" id="{A0EB0EA4-2A2F-428D-B0EC-722E42C2524B}"/>
              </a:ext>
            </a:extLst>
          </p:cNvPr>
          <p:cNvSpPr/>
          <p:nvPr/>
        </p:nvSpPr>
        <p:spPr>
          <a:xfrm>
            <a:off x="448006" y="4670673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9" name="椭圆 168">
            <a:extLst>
              <a:ext uri="{FF2B5EF4-FFF2-40B4-BE49-F238E27FC236}">
                <a16:creationId xmlns:a16="http://schemas.microsoft.com/office/drawing/2014/main" id="{B952310D-59DC-4D53-9664-70529D575AEB}"/>
              </a:ext>
            </a:extLst>
          </p:cNvPr>
          <p:cNvSpPr/>
          <p:nvPr/>
        </p:nvSpPr>
        <p:spPr>
          <a:xfrm>
            <a:off x="9490892" y="2283387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0" name="椭圆 169">
            <a:extLst>
              <a:ext uri="{FF2B5EF4-FFF2-40B4-BE49-F238E27FC236}">
                <a16:creationId xmlns:a16="http://schemas.microsoft.com/office/drawing/2014/main" id="{6F34604C-F5AC-4902-95B3-C2E2ACED4BBA}"/>
              </a:ext>
            </a:extLst>
          </p:cNvPr>
          <p:cNvSpPr/>
          <p:nvPr/>
        </p:nvSpPr>
        <p:spPr>
          <a:xfrm>
            <a:off x="7463428" y="2803407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1" name="椭圆 170">
            <a:extLst>
              <a:ext uri="{FF2B5EF4-FFF2-40B4-BE49-F238E27FC236}">
                <a16:creationId xmlns:a16="http://schemas.microsoft.com/office/drawing/2014/main" id="{CE87E18F-7632-425F-BD60-EC2741F15E42}"/>
              </a:ext>
            </a:extLst>
          </p:cNvPr>
          <p:cNvSpPr/>
          <p:nvPr/>
        </p:nvSpPr>
        <p:spPr>
          <a:xfrm>
            <a:off x="11114677" y="5307121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2" name="椭圆 171">
            <a:extLst>
              <a:ext uri="{FF2B5EF4-FFF2-40B4-BE49-F238E27FC236}">
                <a16:creationId xmlns:a16="http://schemas.microsoft.com/office/drawing/2014/main" id="{E504C966-5929-4EDC-A881-566B0B52ACBF}"/>
              </a:ext>
            </a:extLst>
          </p:cNvPr>
          <p:cNvSpPr/>
          <p:nvPr/>
        </p:nvSpPr>
        <p:spPr>
          <a:xfrm>
            <a:off x="2363470" y="237523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3" name="椭圆 172">
            <a:extLst>
              <a:ext uri="{FF2B5EF4-FFF2-40B4-BE49-F238E27FC236}">
                <a16:creationId xmlns:a16="http://schemas.microsoft.com/office/drawing/2014/main" id="{8267E202-C4FC-4333-9AB1-AB186CD42554}"/>
              </a:ext>
            </a:extLst>
          </p:cNvPr>
          <p:cNvSpPr/>
          <p:nvPr/>
        </p:nvSpPr>
        <p:spPr>
          <a:xfrm>
            <a:off x="11287814" y="5061314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4" name="椭圆 173">
            <a:extLst>
              <a:ext uri="{FF2B5EF4-FFF2-40B4-BE49-F238E27FC236}">
                <a16:creationId xmlns:a16="http://schemas.microsoft.com/office/drawing/2014/main" id="{956D8D81-1758-4B1B-B99B-52E630BA3123}"/>
              </a:ext>
            </a:extLst>
          </p:cNvPr>
          <p:cNvSpPr/>
          <p:nvPr/>
        </p:nvSpPr>
        <p:spPr>
          <a:xfrm>
            <a:off x="8663578" y="2052162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5" name="椭圆 174">
            <a:extLst>
              <a:ext uri="{FF2B5EF4-FFF2-40B4-BE49-F238E27FC236}">
                <a16:creationId xmlns:a16="http://schemas.microsoft.com/office/drawing/2014/main" id="{6DF705B4-4E4B-4D13-96FC-07FCE7D1A893}"/>
              </a:ext>
            </a:extLst>
          </p:cNvPr>
          <p:cNvSpPr/>
          <p:nvPr/>
        </p:nvSpPr>
        <p:spPr>
          <a:xfrm>
            <a:off x="8978357" y="1208418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6" name="椭圆 175">
            <a:extLst>
              <a:ext uri="{FF2B5EF4-FFF2-40B4-BE49-F238E27FC236}">
                <a16:creationId xmlns:a16="http://schemas.microsoft.com/office/drawing/2014/main" id="{1237B278-1593-4383-80F8-AA8A7297EF4D}"/>
              </a:ext>
            </a:extLst>
          </p:cNvPr>
          <p:cNvSpPr/>
          <p:nvPr/>
        </p:nvSpPr>
        <p:spPr>
          <a:xfrm>
            <a:off x="10154014" y="2254775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7" name="椭圆 176">
            <a:extLst>
              <a:ext uri="{FF2B5EF4-FFF2-40B4-BE49-F238E27FC236}">
                <a16:creationId xmlns:a16="http://schemas.microsoft.com/office/drawing/2014/main" id="{93A949BC-F5A4-4BE7-AACC-AF0716E37585}"/>
              </a:ext>
            </a:extLst>
          </p:cNvPr>
          <p:cNvSpPr/>
          <p:nvPr/>
        </p:nvSpPr>
        <p:spPr>
          <a:xfrm>
            <a:off x="9853749" y="143802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8" name="椭圆 177">
            <a:extLst>
              <a:ext uri="{FF2B5EF4-FFF2-40B4-BE49-F238E27FC236}">
                <a16:creationId xmlns:a16="http://schemas.microsoft.com/office/drawing/2014/main" id="{69B55F66-26DE-4633-AE6F-A1E80F28F573}"/>
              </a:ext>
            </a:extLst>
          </p:cNvPr>
          <p:cNvSpPr/>
          <p:nvPr/>
        </p:nvSpPr>
        <p:spPr>
          <a:xfrm>
            <a:off x="8535741" y="2204835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9" name="椭圆 178">
            <a:extLst>
              <a:ext uri="{FF2B5EF4-FFF2-40B4-BE49-F238E27FC236}">
                <a16:creationId xmlns:a16="http://schemas.microsoft.com/office/drawing/2014/main" id="{CC2E45F7-00E0-4AF2-B961-F7C9F8B85629}"/>
              </a:ext>
            </a:extLst>
          </p:cNvPr>
          <p:cNvSpPr/>
          <p:nvPr/>
        </p:nvSpPr>
        <p:spPr>
          <a:xfrm>
            <a:off x="7609764" y="981034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0" name="椭圆 179">
            <a:extLst>
              <a:ext uri="{FF2B5EF4-FFF2-40B4-BE49-F238E27FC236}">
                <a16:creationId xmlns:a16="http://schemas.microsoft.com/office/drawing/2014/main" id="{4C43FD83-1A0A-48EF-AF1F-59F4955EC6B7}"/>
              </a:ext>
            </a:extLst>
          </p:cNvPr>
          <p:cNvSpPr/>
          <p:nvPr/>
        </p:nvSpPr>
        <p:spPr>
          <a:xfrm>
            <a:off x="11522671" y="172653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1" name="椭圆 180">
            <a:extLst>
              <a:ext uri="{FF2B5EF4-FFF2-40B4-BE49-F238E27FC236}">
                <a16:creationId xmlns:a16="http://schemas.microsoft.com/office/drawing/2014/main" id="{CB84679D-C64B-48D3-8419-EED67A891839}"/>
              </a:ext>
            </a:extLst>
          </p:cNvPr>
          <p:cNvSpPr/>
          <p:nvPr/>
        </p:nvSpPr>
        <p:spPr>
          <a:xfrm>
            <a:off x="7324588" y="174843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2" name="椭圆 181">
            <a:extLst>
              <a:ext uri="{FF2B5EF4-FFF2-40B4-BE49-F238E27FC236}">
                <a16:creationId xmlns:a16="http://schemas.microsoft.com/office/drawing/2014/main" id="{797DC879-1EF5-4D3C-B51E-A247C2A59D8B}"/>
              </a:ext>
            </a:extLst>
          </p:cNvPr>
          <p:cNvSpPr/>
          <p:nvPr/>
        </p:nvSpPr>
        <p:spPr>
          <a:xfrm>
            <a:off x="10367998" y="551126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3" name="椭圆 182">
            <a:extLst>
              <a:ext uri="{FF2B5EF4-FFF2-40B4-BE49-F238E27FC236}">
                <a16:creationId xmlns:a16="http://schemas.microsoft.com/office/drawing/2014/main" id="{CE4B56FD-13FF-472D-A9F8-F48B56D9B326}"/>
              </a:ext>
            </a:extLst>
          </p:cNvPr>
          <p:cNvSpPr/>
          <p:nvPr/>
        </p:nvSpPr>
        <p:spPr>
          <a:xfrm>
            <a:off x="8762010" y="1898650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4" name="椭圆 183">
            <a:extLst>
              <a:ext uri="{FF2B5EF4-FFF2-40B4-BE49-F238E27FC236}">
                <a16:creationId xmlns:a16="http://schemas.microsoft.com/office/drawing/2014/main" id="{670FB2C5-7DDA-4152-83E8-58EF0870D1DA}"/>
              </a:ext>
            </a:extLst>
          </p:cNvPr>
          <p:cNvSpPr/>
          <p:nvPr/>
        </p:nvSpPr>
        <p:spPr>
          <a:xfrm>
            <a:off x="10524831" y="540330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5" name="椭圆 184">
            <a:extLst>
              <a:ext uri="{FF2B5EF4-FFF2-40B4-BE49-F238E27FC236}">
                <a16:creationId xmlns:a16="http://schemas.microsoft.com/office/drawing/2014/main" id="{520F9FEA-9E5D-4EB6-B3DC-77BACB53EF2A}"/>
              </a:ext>
            </a:extLst>
          </p:cNvPr>
          <p:cNvSpPr/>
          <p:nvPr/>
        </p:nvSpPr>
        <p:spPr>
          <a:xfrm>
            <a:off x="11350779" y="2646665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6" name="椭圆 185">
            <a:extLst>
              <a:ext uri="{FF2B5EF4-FFF2-40B4-BE49-F238E27FC236}">
                <a16:creationId xmlns:a16="http://schemas.microsoft.com/office/drawing/2014/main" id="{353708E2-4055-4601-8DD1-5AAC8DF53E0B}"/>
              </a:ext>
            </a:extLst>
          </p:cNvPr>
          <p:cNvSpPr/>
          <p:nvPr/>
        </p:nvSpPr>
        <p:spPr>
          <a:xfrm>
            <a:off x="7528539" y="199866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7" name="椭圆 186">
            <a:extLst>
              <a:ext uri="{FF2B5EF4-FFF2-40B4-BE49-F238E27FC236}">
                <a16:creationId xmlns:a16="http://schemas.microsoft.com/office/drawing/2014/main" id="{A42BEED4-0A36-4E2C-A1E7-7BD56D6CE8AC}"/>
              </a:ext>
            </a:extLst>
          </p:cNvPr>
          <p:cNvSpPr/>
          <p:nvPr/>
        </p:nvSpPr>
        <p:spPr>
          <a:xfrm>
            <a:off x="5889529" y="664935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8" name="椭圆 187">
            <a:extLst>
              <a:ext uri="{FF2B5EF4-FFF2-40B4-BE49-F238E27FC236}">
                <a16:creationId xmlns:a16="http://schemas.microsoft.com/office/drawing/2014/main" id="{957E819D-96EE-46CC-9B4E-8CB048DEE489}"/>
              </a:ext>
            </a:extLst>
          </p:cNvPr>
          <p:cNvSpPr/>
          <p:nvPr/>
        </p:nvSpPr>
        <p:spPr>
          <a:xfrm>
            <a:off x="8774886" y="109305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9" name="椭圆 188">
            <a:extLst>
              <a:ext uri="{FF2B5EF4-FFF2-40B4-BE49-F238E27FC236}">
                <a16:creationId xmlns:a16="http://schemas.microsoft.com/office/drawing/2014/main" id="{01BEAC99-F745-43FE-85EC-1F476AFC56E8}"/>
              </a:ext>
            </a:extLst>
          </p:cNvPr>
          <p:cNvSpPr/>
          <p:nvPr/>
        </p:nvSpPr>
        <p:spPr>
          <a:xfrm>
            <a:off x="10689390" y="342900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0" name="椭圆 189">
            <a:extLst>
              <a:ext uri="{FF2B5EF4-FFF2-40B4-BE49-F238E27FC236}">
                <a16:creationId xmlns:a16="http://schemas.microsoft.com/office/drawing/2014/main" id="{B30A04EA-02A2-44EE-8399-6D1EC97D9334}"/>
              </a:ext>
            </a:extLst>
          </p:cNvPr>
          <p:cNvSpPr/>
          <p:nvPr/>
        </p:nvSpPr>
        <p:spPr>
          <a:xfrm>
            <a:off x="6956750" y="391814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1" name="椭圆 190">
            <a:extLst>
              <a:ext uri="{FF2B5EF4-FFF2-40B4-BE49-F238E27FC236}">
                <a16:creationId xmlns:a16="http://schemas.microsoft.com/office/drawing/2014/main" id="{E0C04529-32B5-4D9F-B906-9442F904793D}"/>
              </a:ext>
            </a:extLst>
          </p:cNvPr>
          <p:cNvSpPr/>
          <p:nvPr/>
        </p:nvSpPr>
        <p:spPr>
          <a:xfrm>
            <a:off x="7724490" y="361986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2" name="椭圆 191">
            <a:extLst>
              <a:ext uri="{FF2B5EF4-FFF2-40B4-BE49-F238E27FC236}">
                <a16:creationId xmlns:a16="http://schemas.microsoft.com/office/drawing/2014/main" id="{86325BBB-A2F4-405C-B8A5-ABF275FEDDCF}"/>
              </a:ext>
            </a:extLst>
          </p:cNvPr>
          <p:cNvSpPr/>
          <p:nvPr/>
        </p:nvSpPr>
        <p:spPr>
          <a:xfrm>
            <a:off x="7619593" y="684571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3" name="椭圆 192">
            <a:extLst>
              <a:ext uri="{FF2B5EF4-FFF2-40B4-BE49-F238E27FC236}">
                <a16:creationId xmlns:a16="http://schemas.microsoft.com/office/drawing/2014/main" id="{3ED1A9E8-7A5D-41BC-A045-09436F47D811}"/>
              </a:ext>
            </a:extLst>
          </p:cNvPr>
          <p:cNvSpPr/>
          <p:nvPr/>
        </p:nvSpPr>
        <p:spPr>
          <a:xfrm>
            <a:off x="8708074" y="3016058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4" name="椭圆 193">
            <a:extLst>
              <a:ext uri="{FF2B5EF4-FFF2-40B4-BE49-F238E27FC236}">
                <a16:creationId xmlns:a16="http://schemas.microsoft.com/office/drawing/2014/main" id="{B5621260-3B66-46BF-957C-31DDD8026C3A}"/>
              </a:ext>
            </a:extLst>
          </p:cNvPr>
          <p:cNvSpPr/>
          <p:nvPr/>
        </p:nvSpPr>
        <p:spPr>
          <a:xfrm>
            <a:off x="10949544" y="3947016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5" name="椭圆 194">
            <a:extLst>
              <a:ext uri="{FF2B5EF4-FFF2-40B4-BE49-F238E27FC236}">
                <a16:creationId xmlns:a16="http://schemas.microsoft.com/office/drawing/2014/main" id="{E8AE45DF-3DC9-4E9C-9B6F-3CB0D59A5CF5}"/>
              </a:ext>
            </a:extLst>
          </p:cNvPr>
          <p:cNvSpPr/>
          <p:nvPr/>
        </p:nvSpPr>
        <p:spPr>
          <a:xfrm>
            <a:off x="10187745" y="1361621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6" name="椭圆 195">
            <a:extLst>
              <a:ext uri="{FF2B5EF4-FFF2-40B4-BE49-F238E27FC236}">
                <a16:creationId xmlns:a16="http://schemas.microsoft.com/office/drawing/2014/main" id="{2A3FD9A9-E19A-416C-87AB-13725FF173DA}"/>
              </a:ext>
            </a:extLst>
          </p:cNvPr>
          <p:cNvSpPr/>
          <p:nvPr/>
        </p:nvSpPr>
        <p:spPr>
          <a:xfrm>
            <a:off x="8231867" y="392375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7" name="椭圆 196">
            <a:extLst>
              <a:ext uri="{FF2B5EF4-FFF2-40B4-BE49-F238E27FC236}">
                <a16:creationId xmlns:a16="http://schemas.microsoft.com/office/drawing/2014/main" id="{54793F8C-3741-44D4-96C5-D345C0C979C5}"/>
              </a:ext>
            </a:extLst>
          </p:cNvPr>
          <p:cNvSpPr/>
          <p:nvPr/>
        </p:nvSpPr>
        <p:spPr>
          <a:xfrm>
            <a:off x="9648594" y="332014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8" name="椭圆 197">
            <a:extLst>
              <a:ext uri="{FF2B5EF4-FFF2-40B4-BE49-F238E27FC236}">
                <a16:creationId xmlns:a16="http://schemas.microsoft.com/office/drawing/2014/main" id="{E5AA97B6-8C24-42A9-80E3-85FB9EC773E9}"/>
              </a:ext>
            </a:extLst>
          </p:cNvPr>
          <p:cNvSpPr/>
          <p:nvPr/>
        </p:nvSpPr>
        <p:spPr>
          <a:xfrm>
            <a:off x="8993256" y="2233517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9" name="椭圆 198">
            <a:extLst>
              <a:ext uri="{FF2B5EF4-FFF2-40B4-BE49-F238E27FC236}">
                <a16:creationId xmlns:a16="http://schemas.microsoft.com/office/drawing/2014/main" id="{2034C4BC-188C-4ED3-9D9A-C120D58FB4F2}"/>
              </a:ext>
            </a:extLst>
          </p:cNvPr>
          <p:cNvSpPr/>
          <p:nvPr/>
        </p:nvSpPr>
        <p:spPr>
          <a:xfrm>
            <a:off x="9916656" y="1782541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0" name="椭圆 199">
            <a:extLst>
              <a:ext uri="{FF2B5EF4-FFF2-40B4-BE49-F238E27FC236}">
                <a16:creationId xmlns:a16="http://schemas.microsoft.com/office/drawing/2014/main" id="{0924A12A-AA7C-4D8A-AB0C-8A8D78E8CC90}"/>
              </a:ext>
            </a:extLst>
          </p:cNvPr>
          <p:cNvSpPr/>
          <p:nvPr/>
        </p:nvSpPr>
        <p:spPr>
          <a:xfrm>
            <a:off x="9941278" y="1619404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1" name="椭圆 200">
            <a:extLst>
              <a:ext uri="{FF2B5EF4-FFF2-40B4-BE49-F238E27FC236}">
                <a16:creationId xmlns:a16="http://schemas.microsoft.com/office/drawing/2014/main" id="{1C0CD429-698C-4228-86F6-84DA399F96FB}"/>
              </a:ext>
            </a:extLst>
          </p:cNvPr>
          <p:cNvSpPr/>
          <p:nvPr/>
        </p:nvSpPr>
        <p:spPr>
          <a:xfrm>
            <a:off x="6718524" y="339731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2" name="椭圆 201">
            <a:extLst>
              <a:ext uri="{FF2B5EF4-FFF2-40B4-BE49-F238E27FC236}">
                <a16:creationId xmlns:a16="http://schemas.microsoft.com/office/drawing/2014/main" id="{9C46276B-37C0-4C45-BD67-FFC2417BB2F3}"/>
              </a:ext>
            </a:extLst>
          </p:cNvPr>
          <p:cNvSpPr/>
          <p:nvPr/>
        </p:nvSpPr>
        <p:spPr>
          <a:xfrm>
            <a:off x="8702444" y="2679839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3" name="椭圆 202">
            <a:extLst>
              <a:ext uri="{FF2B5EF4-FFF2-40B4-BE49-F238E27FC236}">
                <a16:creationId xmlns:a16="http://schemas.microsoft.com/office/drawing/2014/main" id="{47889811-5D77-41D1-ABD7-1F88029E2C71}"/>
              </a:ext>
            </a:extLst>
          </p:cNvPr>
          <p:cNvSpPr/>
          <p:nvPr/>
        </p:nvSpPr>
        <p:spPr>
          <a:xfrm>
            <a:off x="11676771" y="2360281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4" name="椭圆 203">
            <a:extLst>
              <a:ext uri="{FF2B5EF4-FFF2-40B4-BE49-F238E27FC236}">
                <a16:creationId xmlns:a16="http://schemas.microsoft.com/office/drawing/2014/main" id="{D95323CB-A844-43A8-9914-82F0995B6EB4}"/>
              </a:ext>
            </a:extLst>
          </p:cNvPr>
          <p:cNvSpPr/>
          <p:nvPr/>
        </p:nvSpPr>
        <p:spPr>
          <a:xfrm>
            <a:off x="11270728" y="2141212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5" name="椭圆 204">
            <a:extLst>
              <a:ext uri="{FF2B5EF4-FFF2-40B4-BE49-F238E27FC236}">
                <a16:creationId xmlns:a16="http://schemas.microsoft.com/office/drawing/2014/main" id="{8B9A1557-7844-444D-982B-7577E677135D}"/>
              </a:ext>
            </a:extLst>
          </p:cNvPr>
          <p:cNvSpPr/>
          <p:nvPr/>
        </p:nvSpPr>
        <p:spPr>
          <a:xfrm>
            <a:off x="10025060" y="3650482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6" name="椭圆 205">
            <a:extLst>
              <a:ext uri="{FF2B5EF4-FFF2-40B4-BE49-F238E27FC236}">
                <a16:creationId xmlns:a16="http://schemas.microsoft.com/office/drawing/2014/main" id="{8B9C7AB7-BEBC-4C2A-A8EE-2F90E316F831}"/>
              </a:ext>
            </a:extLst>
          </p:cNvPr>
          <p:cNvSpPr/>
          <p:nvPr/>
        </p:nvSpPr>
        <p:spPr>
          <a:xfrm>
            <a:off x="7681523" y="5240593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7" name="椭圆 206">
            <a:extLst>
              <a:ext uri="{FF2B5EF4-FFF2-40B4-BE49-F238E27FC236}">
                <a16:creationId xmlns:a16="http://schemas.microsoft.com/office/drawing/2014/main" id="{E21CEA87-7213-4D2A-B29E-48D9F424FC49}"/>
              </a:ext>
            </a:extLst>
          </p:cNvPr>
          <p:cNvSpPr/>
          <p:nvPr/>
        </p:nvSpPr>
        <p:spPr>
          <a:xfrm>
            <a:off x="10611593" y="2539219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8" name="椭圆 207">
            <a:extLst>
              <a:ext uri="{FF2B5EF4-FFF2-40B4-BE49-F238E27FC236}">
                <a16:creationId xmlns:a16="http://schemas.microsoft.com/office/drawing/2014/main" id="{4090E7B7-144D-4A15-8D98-14128DB304DA}"/>
              </a:ext>
            </a:extLst>
          </p:cNvPr>
          <p:cNvSpPr/>
          <p:nvPr/>
        </p:nvSpPr>
        <p:spPr>
          <a:xfrm>
            <a:off x="9429697" y="1782684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9" name="椭圆 208">
            <a:extLst>
              <a:ext uri="{FF2B5EF4-FFF2-40B4-BE49-F238E27FC236}">
                <a16:creationId xmlns:a16="http://schemas.microsoft.com/office/drawing/2014/main" id="{A675D2D5-DE44-4196-9CBA-7EB0BCD7A92F}"/>
              </a:ext>
            </a:extLst>
          </p:cNvPr>
          <p:cNvSpPr/>
          <p:nvPr/>
        </p:nvSpPr>
        <p:spPr>
          <a:xfrm>
            <a:off x="6153098" y="194564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0" name="椭圆 209">
            <a:extLst>
              <a:ext uri="{FF2B5EF4-FFF2-40B4-BE49-F238E27FC236}">
                <a16:creationId xmlns:a16="http://schemas.microsoft.com/office/drawing/2014/main" id="{17C11407-6D08-45C7-8E99-0281E00785A1}"/>
              </a:ext>
            </a:extLst>
          </p:cNvPr>
          <p:cNvSpPr/>
          <p:nvPr/>
        </p:nvSpPr>
        <p:spPr>
          <a:xfrm>
            <a:off x="6297334" y="5058751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1" name="椭圆 210">
            <a:extLst>
              <a:ext uri="{FF2B5EF4-FFF2-40B4-BE49-F238E27FC236}">
                <a16:creationId xmlns:a16="http://schemas.microsoft.com/office/drawing/2014/main" id="{077F7987-D55A-4053-92DC-FFD2C5841289}"/>
              </a:ext>
            </a:extLst>
          </p:cNvPr>
          <p:cNvSpPr/>
          <p:nvPr/>
        </p:nvSpPr>
        <p:spPr>
          <a:xfrm>
            <a:off x="10198907" y="29610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2" name="椭圆 211">
            <a:extLst>
              <a:ext uri="{FF2B5EF4-FFF2-40B4-BE49-F238E27FC236}">
                <a16:creationId xmlns:a16="http://schemas.microsoft.com/office/drawing/2014/main" id="{726476BC-DE96-479C-88CE-FF083E07A2CB}"/>
              </a:ext>
            </a:extLst>
          </p:cNvPr>
          <p:cNvSpPr/>
          <p:nvPr/>
        </p:nvSpPr>
        <p:spPr>
          <a:xfrm>
            <a:off x="9302609" y="313486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3" name="椭圆 212">
            <a:extLst>
              <a:ext uri="{FF2B5EF4-FFF2-40B4-BE49-F238E27FC236}">
                <a16:creationId xmlns:a16="http://schemas.microsoft.com/office/drawing/2014/main" id="{943734F8-D7D6-4D69-81B9-4384A71E11EC}"/>
              </a:ext>
            </a:extLst>
          </p:cNvPr>
          <p:cNvSpPr/>
          <p:nvPr/>
        </p:nvSpPr>
        <p:spPr>
          <a:xfrm>
            <a:off x="9171932" y="2412146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4" name="椭圆 213">
            <a:extLst>
              <a:ext uri="{FF2B5EF4-FFF2-40B4-BE49-F238E27FC236}">
                <a16:creationId xmlns:a16="http://schemas.microsoft.com/office/drawing/2014/main" id="{4057954D-BB57-461A-A6C8-A96C93C975F8}"/>
              </a:ext>
            </a:extLst>
          </p:cNvPr>
          <p:cNvSpPr/>
          <p:nvPr/>
        </p:nvSpPr>
        <p:spPr>
          <a:xfrm>
            <a:off x="10719518" y="2503768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5" name="椭圆 214">
            <a:extLst>
              <a:ext uri="{FF2B5EF4-FFF2-40B4-BE49-F238E27FC236}">
                <a16:creationId xmlns:a16="http://schemas.microsoft.com/office/drawing/2014/main" id="{412B90B2-30E0-4EE7-8CF8-18A77F11802E}"/>
              </a:ext>
            </a:extLst>
          </p:cNvPr>
          <p:cNvSpPr/>
          <p:nvPr/>
        </p:nvSpPr>
        <p:spPr>
          <a:xfrm>
            <a:off x="10656907" y="3076227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6" name="椭圆 215">
            <a:extLst>
              <a:ext uri="{FF2B5EF4-FFF2-40B4-BE49-F238E27FC236}">
                <a16:creationId xmlns:a16="http://schemas.microsoft.com/office/drawing/2014/main" id="{139A5A9C-BED4-4CDF-8A10-186DDF2AA2A6}"/>
              </a:ext>
            </a:extLst>
          </p:cNvPr>
          <p:cNvSpPr/>
          <p:nvPr/>
        </p:nvSpPr>
        <p:spPr>
          <a:xfrm>
            <a:off x="7923735" y="2107075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7" name="椭圆 216">
            <a:extLst>
              <a:ext uri="{FF2B5EF4-FFF2-40B4-BE49-F238E27FC236}">
                <a16:creationId xmlns:a16="http://schemas.microsoft.com/office/drawing/2014/main" id="{94BCADDE-A791-4901-83BF-4AD3D7B7A59E}"/>
              </a:ext>
            </a:extLst>
          </p:cNvPr>
          <p:cNvSpPr/>
          <p:nvPr/>
        </p:nvSpPr>
        <p:spPr>
          <a:xfrm>
            <a:off x="9846877" y="676266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8" name="椭圆 217">
            <a:extLst>
              <a:ext uri="{FF2B5EF4-FFF2-40B4-BE49-F238E27FC236}">
                <a16:creationId xmlns:a16="http://schemas.microsoft.com/office/drawing/2014/main" id="{728E0B0C-3CCC-4E29-9831-AA0F79AAAEC2}"/>
              </a:ext>
            </a:extLst>
          </p:cNvPr>
          <p:cNvSpPr/>
          <p:nvPr/>
        </p:nvSpPr>
        <p:spPr>
          <a:xfrm>
            <a:off x="11411699" y="945933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9" name="椭圆 218">
            <a:extLst>
              <a:ext uri="{FF2B5EF4-FFF2-40B4-BE49-F238E27FC236}">
                <a16:creationId xmlns:a16="http://schemas.microsoft.com/office/drawing/2014/main" id="{5C548CFE-0620-4680-BC3B-7883815E4459}"/>
              </a:ext>
            </a:extLst>
          </p:cNvPr>
          <p:cNvSpPr/>
          <p:nvPr/>
        </p:nvSpPr>
        <p:spPr>
          <a:xfrm>
            <a:off x="5763000" y="3882886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0" name="椭圆 219">
            <a:extLst>
              <a:ext uri="{FF2B5EF4-FFF2-40B4-BE49-F238E27FC236}">
                <a16:creationId xmlns:a16="http://schemas.microsoft.com/office/drawing/2014/main" id="{C47C1421-53CA-47AE-8C36-8237F8451EA8}"/>
              </a:ext>
            </a:extLst>
          </p:cNvPr>
          <p:cNvSpPr/>
          <p:nvPr/>
        </p:nvSpPr>
        <p:spPr>
          <a:xfrm>
            <a:off x="9166753" y="1970219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1" name="椭圆 220">
            <a:extLst>
              <a:ext uri="{FF2B5EF4-FFF2-40B4-BE49-F238E27FC236}">
                <a16:creationId xmlns:a16="http://schemas.microsoft.com/office/drawing/2014/main" id="{6CE2C37B-660F-4E64-B64D-983869A72DE4}"/>
              </a:ext>
            </a:extLst>
          </p:cNvPr>
          <p:cNvSpPr/>
          <p:nvPr/>
        </p:nvSpPr>
        <p:spPr>
          <a:xfrm>
            <a:off x="4493959" y="83531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2" name="椭圆 221">
            <a:extLst>
              <a:ext uri="{FF2B5EF4-FFF2-40B4-BE49-F238E27FC236}">
                <a16:creationId xmlns:a16="http://schemas.microsoft.com/office/drawing/2014/main" id="{AEF3660A-5B25-4CA1-AEA7-297030EF1928}"/>
              </a:ext>
            </a:extLst>
          </p:cNvPr>
          <p:cNvSpPr/>
          <p:nvPr/>
        </p:nvSpPr>
        <p:spPr>
          <a:xfrm>
            <a:off x="10319052" y="2929084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3" name="椭圆 222">
            <a:extLst>
              <a:ext uri="{FF2B5EF4-FFF2-40B4-BE49-F238E27FC236}">
                <a16:creationId xmlns:a16="http://schemas.microsoft.com/office/drawing/2014/main" id="{11170F24-5308-47E5-BF97-4C5783D47B71}"/>
              </a:ext>
            </a:extLst>
          </p:cNvPr>
          <p:cNvSpPr/>
          <p:nvPr/>
        </p:nvSpPr>
        <p:spPr>
          <a:xfrm>
            <a:off x="6708407" y="1266235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4" name="椭圆 223">
            <a:extLst>
              <a:ext uri="{FF2B5EF4-FFF2-40B4-BE49-F238E27FC236}">
                <a16:creationId xmlns:a16="http://schemas.microsoft.com/office/drawing/2014/main" id="{4AB91C6A-4AAA-4D15-A411-E14F2FDCC4BA}"/>
              </a:ext>
            </a:extLst>
          </p:cNvPr>
          <p:cNvSpPr/>
          <p:nvPr/>
        </p:nvSpPr>
        <p:spPr>
          <a:xfrm>
            <a:off x="11653932" y="3717447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5" name="椭圆 224">
            <a:extLst>
              <a:ext uri="{FF2B5EF4-FFF2-40B4-BE49-F238E27FC236}">
                <a16:creationId xmlns:a16="http://schemas.microsoft.com/office/drawing/2014/main" id="{67B3B415-46A8-4CC1-9C46-EE9F6A58639D}"/>
              </a:ext>
            </a:extLst>
          </p:cNvPr>
          <p:cNvSpPr/>
          <p:nvPr/>
        </p:nvSpPr>
        <p:spPr>
          <a:xfrm>
            <a:off x="10215737" y="4918083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6" name="椭圆 225">
            <a:extLst>
              <a:ext uri="{FF2B5EF4-FFF2-40B4-BE49-F238E27FC236}">
                <a16:creationId xmlns:a16="http://schemas.microsoft.com/office/drawing/2014/main" id="{B628D022-F12C-47BD-9D25-D923367A24A3}"/>
              </a:ext>
            </a:extLst>
          </p:cNvPr>
          <p:cNvSpPr/>
          <p:nvPr/>
        </p:nvSpPr>
        <p:spPr>
          <a:xfrm>
            <a:off x="8742512" y="279718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7" name="椭圆 226">
            <a:extLst>
              <a:ext uri="{FF2B5EF4-FFF2-40B4-BE49-F238E27FC236}">
                <a16:creationId xmlns:a16="http://schemas.microsoft.com/office/drawing/2014/main" id="{C1E1BDDE-84F1-4D1B-8116-A3FEB02224AA}"/>
              </a:ext>
            </a:extLst>
          </p:cNvPr>
          <p:cNvSpPr/>
          <p:nvPr/>
        </p:nvSpPr>
        <p:spPr>
          <a:xfrm>
            <a:off x="8088291" y="1603843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8" name="椭圆 227">
            <a:extLst>
              <a:ext uri="{FF2B5EF4-FFF2-40B4-BE49-F238E27FC236}">
                <a16:creationId xmlns:a16="http://schemas.microsoft.com/office/drawing/2014/main" id="{D3571DA5-3BD7-4143-BAEE-8F592EEA0865}"/>
              </a:ext>
            </a:extLst>
          </p:cNvPr>
          <p:cNvSpPr/>
          <p:nvPr/>
        </p:nvSpPr>
        <p:spPr>
          <a:xfrm>
            <a:off x="9806622" y="2663027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9" name="椭圆 228">
            <a:extLst>
              <a:ext uri="{FF2B5EF4-FFF2-40B4-BE49-F238E27FC236}">
                <a16:creationId xmlns:a16="http://schemas.microsoft.com/office/drawing/2014/main" id="{4CEC687F-E1C0-483E-BF77-8815807093C5}"/>
              </a:ext>
            </a:extLst>
          </p:cNvPr>
          <p:cNvSpPr/>
          <p:nvPr/>
        </p:nvSpPr>
        <p:spPr>
          <a:xfrm>
            <a:off x="10011279" y="4586872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0" name="椭圆 229">
            <a:extLst>
              <a:ext uri="{FF2B5EF4-FFF2-40B4-BE49-F238E27FC236}">
                <a16:creationId xmlns:a16="http://schemas.microsoft.com/office/drawing/2014/main" id="{0A705C4E-90E1-4D27-B8E9-A3BC2E4B5EE1}"/>
              </a:ext>
            </a:extLst>
          </p:cNvPr>
          <p:cNvSpPr/>
          <p:nvPr/>
        </p:nvSpPr>
        <p:spPr>
          <a:xfrm>
            <a:off x="11620531" y="250371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1" name="椭圆 230">
            <a:extLst>
              <a:ext uri="{FF2B5EF4-FFF2-40B4-BE49-F238E27FC236}">
                <a16:creationId xmlns:a16="http://schemas.microsoft.com/office/drawing/2014/main" id="{D2F00EFE-FDFE-4E07-A03F-608FC239B9CE}"/>
              </a:ext>
            </a:extLst>
          </p:cNvPr>
          <p:cNvSpPr/>
          <p:nvPr/>
        </p:nvSpPr>
        <p:spPr>
          <a:xfrm>
            <a:off x="11082665" y="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2" name="椭圆 231">
            <a:extLst>
              <a:ext uri="{FF2B5EF4-FFF2-40B4-BE49-F238E27FC236}">
                <a16:creationId xmlns:a16="http://schemas.microsoft.com/office/drawing/2014/main" id="{B9FB5B90-B688-467B-9FBD-9DD842AE405A}"/>
              </a:ext>
            </a:extLst>
          </p:cNvPr>
          <p:cNvSpPr/>
          <p:nvPr/>
        </p:nvSpPr>
        <p:spPr>
          <a:xfrm>
            <a:off x="11818462" y="979729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3" name="椭圆 232">
            <a:extLst>
              <a:ext uri="{FF2B5EF4-FFF2-40B4-BE49-F238E27FC236}">
                <a16:creationId xmlns:a16="http://schemas.microsoft.com/office/drawing/2014/main" id="{6D7CA3F0-F4FC-4CD6-9BC7-D773CB8075AF}"/>
              </a:ext>
            </a:extLst>
          </p:cNvPr>
          <p:cNvSpPr/>
          <p:nvPr/>
        </p:nvSpPr>
        <p:spPr>
          <a:xfrm>
            <a:off x="11779058" y="247902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4" name="椭圆 233">
            <a:extLst>
              <a:ext uri="{FF2B5EF4-FFF2-40B4-BE49-F238E27FC236}">
                <a16:creationId xmlns:a16="http://schemas.microsoft.com/office/drawing/2014/main" id="{6C7EFCAF-866A-4099-9D45-855391C388BD}"/>
              </a:ext>
            </a:extLst>
          </p:cNvPr>
          <p:cNvSpPr/>
          <p:nvPr/>
        </p:nvSpPr>
        <p:spPr>
          <a:xfrm>
            <a:off x="11971702" y="1342586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5" name="椭圆 234">
            <a:extLst>
              <a:ext uri="{FF2B5EF4-FFF2-40B4-BE49-F238E27FC236}">
                <a16:creationId xmlns:a16="http://schemas.microsoft.com/office/drawing/2014/main" id="{3B4DA4B7-9BE6-48BA-865E-AC32EE0F46FA}"/>
              </a:ext>
            </a:extLst>
          </p:cNvPr>
          <p:cNvSpPr/>
          <p:nvPr/>
        </p:nvSpPr>
        <p:spPr>
          <a:xfrm>
            <a:off x="10744979" y="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6" name="椭圆 235">
            <a:extLst>
              <a:ext uri="{FF2B5EF4-FFF2-40B4-BE49-F238E27FC236}">
                <a16:creationId xmlns:a16="http://schemas.microsoft.com/office/drawing/2014/main" id="{36BA4AE7-E12B-40F6-81EA-43ED956F4BCF}"/>
              </a:ext>
            </a:extLst>
          </p:cNvPr>
          <p:cNvSpPr/>
          <p:nvPr/>
        </p:nvSpPr>
        <p:spPr>
          <a:xfrm>
            <a:off x="11985529" y="360135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7" name="椭圆 236">
            <a:extLst>
              <a:ext uri="{FF2B5EF4-FFF2-40B4-BE49-F238E27FC236}">
                <a16:creationId xmlns:a16="http://schemas.microsoft.com/office/drawing/2014/main" id="{376B9269-E589-4FAF-BF77-8A1F7AB7038D}"/>
              </a:ext>
            </a:extLst>
          </p:cNvPr>
          <p:cNvSpPr/>
          <p:nvPr/>
        </p:nvSpPr>
        <p:spPr>
          <a:xfrm>
            <a:off x="11779058" y="424180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8" name="椭圆 237">
            <a:extLst>
              <a:ext uri="{FF2B5EF4-FFF2-40B4-BE49-F238E27FC236}">
                <a16:creationId xmlns:a16="http://schemas.microsoft.com/office/drawing/2014/main" id="{521A2D4A-8186-40B6-8378-A551782CA030}"/>
              </a:ext>
            </a:extLst>
          </p:cNvPr>
          <p:cNvSpPr/>
          <p:nvPr/>
        </p:nvSpPr>
        <p:spPr>
          <a:xfrm>
            <a:off x="11732455" y="3297362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9" name="椭圆 238">
            <a:extLst>
              <a:ext uri="{FF2B5EF4-FFF2-40B4-BE49-F238E27FC236}">
                <a16:creationId xmlns:a16="http://schemas.microsoft.com/office/drawing/2014/main" id="{5FFAD205-F280-4469-AFBF-C6C1F1CC1D77}"/>
              </a:ext>
            </a:extLst>
          </p:cNvPr>
          <p:cNvSpPr/>
          <p:nvPr/>
        </p:nvSpPr>
        <p:spPr>
          <a:xfrm>
            <a:off x="11677724" y="2057305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pic>
        <p:nvPicPr>
          <p:cNvPr id="4" name="图片 3" descr="图片包含 文字, 地图&#10;&#10;已生成极高可信度的说明">
            <a:extLst>
              <a:ext uri="{FF2B5EF4-FFF2-40B4-BE49-F238E27FC236}">
                <a16:creationId xmlns:a16="http://schemas.microsoft.com/office/drawing/2014/main" id="{8DBA067F-63D1-4067-978A-C3603EED8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79083" y="-2422128"/>
            <a:ext cx="7376096" cy="121824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2A0B9C3D-994B-48D9-9E96-AC6B2BDF8C29}"/>
              </a:ext>
            </a:extLst>
          </p:cNvPr>
          <p:cNvSpPr/>
          <p:nvPr/>
        </p:nvSpPr>
        <p:spPr>
          <a:xfrm>
            <a:off x="1106051" y="1270929"/>
            <a:ext cx="6895099" cy="5440820"/>
          </a:xfrm>
          <a:prstGeom prst="rect">
            <a:avLst/>
          </a:prstGeom>
          <a:solidFill>
            <a:srgbClr val="BBE3D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A72A12-7C63-28EA-C8FB-5C30CD599406}"/>
              </a:ext>
            </a:extLst>
          </p:cNvPr>
          <p:cNvGrpSpPr/>
          <p:nvPr/>
        </p:nvGrpSpPr>
        <p:grpSpPr>
          <a:xfrm>
            <a:off x="614889" y="650497"/>
            <a:ext cx="10504743" cy="6032049"/>
            <a:chOff x="2661996" y="650497"/>
            <a:chExt cx="8296070" cy="6032049"/>
          </a:xfrm>
        </p:grpSpPr>
        <p:pic>
          <p:nvPicPr>
            <p:cNvPr id="240" name="图片 239" descr="图片包含 文字, 地图&#10;&#10;已生成极高可信度的说明">
              <a:extLst>
                <a:ext uri="{FF2B5EF4-FFF2-40B4-BE49-F238E27FC236}">
                  <a16:creationId xmlns:a16="http://schemas.microsoft.com/office/drawing/2014/main" id="{F17F980A-23A5-43C0-8EAE-D4E66C85EF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BBE3D8"/>
                </a:clrFrom>
                <a:clrTo>
                  <a:srgbClr val="BBE3D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7" t="10250" r="16825" b="36903"/>
            <a:stretch/>
          </p:blipFill>
          <p:spPr>
            <a:xfrm rot="16200000">
              <a:off x="3794006" y="-481513"/>
              <a:ext cx="6032049" cy="829607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B0A1DFF-4802-86B6-616A-61EAED374402}"/>
                </a:ext>
              </a:extLst>
            </p:cNvPr>
            <p:cNvSpPr txBox="1"/>
            <p:nvPr/>
          </p:nvSpPr>
          <p:spPr>
            <a:xfrm>
              <a:off x="3937419" y="2331317"/>
              <a:ext cx="5277307" cy="2142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800"/>
                </a:spcAft>
              </a:pPr>
              <a:r>
                <a:rPr lang="en-US" sz="3600" b="1" kern="0" dirty="0">
                  <a:solidFill>
                    <a:srgbClr val="4472C4"/>
                  </a:solidFill>
                  <a:effectLst/>
                  <a:latin typeface="Times New Roman" panose="02020603050405020304" pitchFamily="18" charset="0"/>
                  <a:ea typeface="Yu Mincho" panose="02020400000000000000" pitchFamily="18" charset="-128"/>
                  <a:cs typeface="Times New Roman" panose="02020603050405020304" pitchFamily="18" charset="0"/>
                </a:rPr>
                <a:t>THỰC HÀNH TIẾNG VIỆT:</a:t>
              </a:r>
              <a:br>
                <a:rPr lang="en-US" sz="3600" b="1" kern="0" dirty="0">
                  <a:solidFill>
                    <a:srgbClr val="4472C4"/>
                  </a:solidFill>
                  <a:effectLst/>
                  <a:latin typeface="Times New Roman" panose="02020603050405020304" pitchFamily="18" charset="0"/>
                  <a:ea typeface="Yu Mincho" panose="02020400000000000000" pitchFamily="18" charset="-128"/>
                  <a:cs typeface="Times New Roman" panose="02020603050405020304" pitchFamily="18" charset="0"/>
                </a:rPr>
              </a:br>
              <a:r>
                <a:rPr lang="en-US" sz="6000" b="1" kern="0" dirty="0">
                  <a:solidFill>
                    <a:schemeClr val="tx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Yu Mincho" panose="02020400000000000000" pitchFamily="18" charset="-128"/>
                  <a:cs typeface="Times New Roman" panose="02020603050405020304" pitchFamily="18" charset="0"/>
                </a:rPr>
                <a:t>C</a:t>
              </a:r>
              <a:r>
                <a:rPr lang="en-US" sz="4400" b="1" kern="0" dirty="0">
                  <a:solidFill>
                    <a:schemeClr val="tx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Yu Mincho" panose="02020400000000000000" pitchFamily="18" charset="-128"/>
                  <a:cs typeface="Times New Roman" panose="02020603050405020304" pitchFamily="18" charset="0"/>
                </a:rPr>
                <a:t>ÂU HỎI TU TỪ</a:t>
              </a:r>
              <a:endParaRPr lang="en-VN" sz="2400" kern="10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31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3DC576-71CB-9134-06D1-4CD94E46DA9A}"/>
              </a:ext>
            </a:extLst>
          </p:cNvPr>
          <p:cNvSpPr txBox="1"/>
          <p:nvPr/>
        </p:nvSpPr>
        <p:spPr>
          <a:xfrm>
            <a:off x="0" y="161925"/>
            <a:ext cx="12001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sang.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VN" sz="3600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10798-EC55-798E-B84B-6D75B1B783CD}"/>
              </a:ext>
            </a:extLst>
          </p:cNvPr>
          <p:cNvSpPr txBox="1"/>
          <p:nvPr/>
        </p:nvSpPr>
        <p:spPr>
          <a:xfrm>
            <a:off x="0" y="1476375"/>
            <a:ext cx="11925300" cy="53890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ctr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2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3200" b="1" i="1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endParaRPr lang="en-VN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itchFamily="2" charset="2"/>
              <a:buChar char=""/>
              <a:tabLst>
                <a:tab pos="90170" algn="l"/>
                <a:tab pos="180340" algn="l"/>
                <a:tab pos="457200" algn="l"/>
              </a:tabLst>
            </a:pP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VN" sz="3200" b="1" i="1" kern="1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itchFamily="2" charset="2"/>
              <a:buChar char=""/>
              <a:tabLst>
                <a:tab pos="90170" algn="l"/>
                <a:tab pos="180340" algn="l"/>
                <a:tab pos="457200" algn="l"/>
              </a:tabLst>
            </a:pP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kern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34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3DC576-71CB-9134-06D1-4CD94E46DA9A}"/>
              </a:ext>
            </a:extLst>
          </p:cNvPr>
          <p:cNvSpPr txBox="1"/>
          <p:nvPr/>
        </p:nvSpPr>
        <p:spPr>
          <a:xfrm>
            <a:off x="-142875" y="85724"/>
            <a:ext cx="121729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1.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sang.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VN" sz="3600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10798-EC55-798E-B84B-6D75B1B783CD}"/>
              </a:ext>
            </a:extLst>
          </p:cNvPr>
          <p:cNvSpPr txBox="1"/>
          <p:nvPr/>
        </p:nvSpPr>
        <p:spPr>
          <a:xfrm>
            <a:off x="95250" y="1390650"/>
            <a:ext cx="11934825" cy="5574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ctr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3600" b="1" i="1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itchFamily="2" charset="2"/>
              <a:buChar char=""/>
              <a:tabLst>
                <a:tab pos="90170" algn="l"/>
                <a:tab pos="180340" algn="l"/>
                <a:tab pos="45720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itchFamily="2" charset="2"/>
              <a:buChar char=""/>
              <a:tabLst>
                <a:tab pos="90170" algn="l"/>
                <a:tab pos="180340" algn="l"/>
                <a:tab pos="45720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itchFamily="2" charset="2"/>
              <a:buChar char=""/>
              <a:tabLst>
                <a:tab pos="90170" algn="l"/>
                <a:tab pos="180340" algn="l"/>
                <a:tab pos="45720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itchFamily="2" charset="2"/>
              <a:buChar char=""/>
              <a:tabLst>
                <a:tab pos="90170" algn="l"/>
                <a:tab pos="180340" algn="l"/>
                <a:tab pos="45720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6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0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3DC576-71CB-9134-06D1-4CD94E46DA9A}"/>
              </a:ext>
            </a:extLst>
          </p:cNvPr>
          <p:cNvSpPr txBox="1"/>
          <p:nvPr/>
        </p:nvSpPr>
        <p:spPr>
          <a:xfrm>
            <a:off x="-74296" y="152399"/>
            <a:ext cx="1207579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2. 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VN" sz="3600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10798-EC55-798E-B84B-6D75B1B783CD}"/>
              </a:ext>
            </a:extLst>
          </p:cNvPr>
          <p:cNvSpPr txBox="1"/>
          <p:nvPr/>
        </p:nvSpPr>
        <p:spPr>
          <a:xfrm>
            <a:off x="116206" y="2214888"/>
            <a:ext cx="12075794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ctr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VN" sz="3600" b="1" i="1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 indent="-4572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0170" algn="l"/>
                <a:tab pos="18034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637540" indent="-4572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0170" algn="l"/>
                <a:tab pos="18034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</a:t>
            </a:r>
            <a:r>
              <a:rPr 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marL="637540" indent="-4572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0170" algn="l"/>
                <a:tab pos="18034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</a:t>
            </a:r>
            <a:r>
              <a:rPr 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 indent="-4572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0170" algn="l"/>
                <a:tab pos="18034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 indent="-457200" algn="just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0170" algn="l"/>
                <a:tab pos="180340" algn="l"/>
              </a:tabLst>
            </a:pP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i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từ sang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VN" sz="3600" b="1" i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3DC576-71CB-9134-06D1-4CD94E46DA9A}"/>
              </a:ext>
            </a:extLst>
          </p:cNvPr>
          <p:cNvSpPr txBox="1"/>
          <p:nvPr/>
        </p:nvSpPr>
        <p:spPr>
          <a:xfrm>
            <a:off x="0" y="-135950"/>
            <a:ext cx="12192000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3. 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VN" sz="36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xúm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6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6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10798-EC55-798E-B84B-6D75B1B783CD}"/>
              </a:ext>
            </a:extLst>
          </p:cNvPr>
          <p:cNvSpPr txBox="1"/>
          <p:nvPr/>
        </p:nvSpPr>
        <p:spPr>
          <a:xfrm>
            <a:off x="0" y="3054548"/>
            <a:ext cx="11643360" cy="337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ctr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40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4000" b="1" i="1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xúm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VN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endParaRPr lang="en-VN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4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3DC576-71CB-9134-06D1-4CD94E46DA9A}"/>
              </a:ext>
            </a:extLst>
          </p:cNvPr>
          <p:cNvSpPr txBox="1"/>
          <p:nvPr/>
        </p:nvSpPr>
        <p:spPr>
          <a:xfrm>
            <a:off x="0" y="0"/>
            <a:ext cx="119634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40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4. 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VN" sz="40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10798-EC55-798E-B84B-6D75B1B783CD}"/>
              </a:ext>
            </a:extLst>
          </p:cNvPr>
          <p:cNvSpPr txBox="1"/>
          <p:nvPr/>
        </p:nvSpPr>
        <p:spPr>
          <a:xfrm>
            <a:off x="1" y="1323439"/>
            <a:ext cx="11963399" cy="4006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50000"/>
              </a:lnSpc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xoã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rạo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kia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VN" sz="2400" i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50000"/>
              </a:lnSpc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VN" sz="2400" i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CA6B6E-E483-1A07-61B3-53C6423AC769}"/>
              </a:ext>
            </a:extLst>
          </p:cNvPr>
          <p:cNvSpPr txBox="1"/>
          <p:nvPr/>
        </p:nvSpPr>
        <p:spPr>
          <a:xfrm>
            <a:off x="133351" y="5203252"/>
            <a:ext cx="12058650" cy="165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50000"/>
              </a:lnSpc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i="1" kern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i="1" kern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i="1" kern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i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từ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gợi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en-VN" sz="36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6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3DC576-71CB-9134-06D1-4CD94E46DA9A}"/>
              </a:ext>
            </a:extLst>
          </p:cNvPr>
          <p:cNvSpPr txBox="1"/>
          <p:nvPr/>
        </p:nvSpPr>
        <p:spPr>
          <a:xfrm>
            <a:off x="-1" y="152400"/>
            <a:ext cx="12030075" cy="2513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5. 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VN" sz="36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VN" sz="36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36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310798-EC55-798E-B84B-6D75B1B783CD}"/>
              </a:ext>
            </a:extLst>
          </p:cNvPr>
          <p:cNvSpPr txBox="1"/>
          <p:nvPr/>
        </p:nvSpPr>
        <p:spPr>
          <a:xfrm>
            <a:off x="196216" y="2438400"/>
            <a:ext cx="11938634" cy="435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ctr">
              <a:lnSpc>
                <a:spcPct val="150000"/>
              </a:lnSpc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i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3600" b="1" i="1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50000"/>
              </a:lnSpc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50000"/>
              </a:lnSpc>
              <a:spcAft>
                <a:spcPts val="800"/>
              </a:spcAft>
              <a:tabLst>
                <a:tab pos="90170" algn="l"/>
                <a:tab pos="180340" algn="l"/>
              </a:tabLst>
            </a:pP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cưới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Phèo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hắn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endParaRPr lang="en-VN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239" descr="图片包含 文字, 地图&#10;&#10;已生成极高可信度的说明">
            <a:extLst>
              <a:ext uri="{FF2B5EF4-FFF2-40B4-BE49-F238E27FC236}">
                <a16:creationId xmlns:a16="http://schemas.microsoft.com/office/drawing/2014/main" id="{4ACE5439-D7BE-257C-93D6-2B795C06AC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BBE3D8"/>
              </a:clrFrom>
              <a:clrTo>
                <a:srgbClr val="BBE3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7" t="10250" r="16825" b="36903"/>
          <a:stretch/>
        </p:blipFill>
        <p:spPr>
          <a:xfrm rot="16200000">
            <a:off x="3241902" y="-1877358"/>
            <a:ext cx="6032049" cy="109347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EF3444-3401-D18F-C0E4-AC495190CE74}"/>
              </a:ext>
            </a:extLst>
          </p:cNvPr>
          <p:cNvSpPr txBox="1"/>
          <p:nvPr/>
        </p:nvSpPr>
        <p:spPr>
          <a:xfrm>
            <a:off x="2490019" y="2595146"/>
            <a:ext cx="63872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346754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>
            <a:extLst>
              <a:ext uri="{FF2B5EF4-FFF2-40B4-BE49-F238E27FC236}">
                <a16:creationId xmlns:a16="http://schemas.microsoft.com/office/drawing/2014/main" id="{5BFE35CD-CE3F-452A-6CE3-B2BC414AF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8772524" y="1443992"/>
            <a:ext cx="3760341" cy="5381525"/>
          </a:xfrm>
          <a:prstGeom prst="rect">
            <a:avLst/>
          </a:prstGeom>
        </p:spPr>
      </p:pic>
      <p:pic>
        <p:nvPicPr>
          <p:cNvPr id="5" name="Picture 17">
            <a:extLst>
              <a:ext uri="{FF2B5EF4-FFF2-40B4-BE49-F238E27FC236}">
                <a16:creationId xmlns:a16="http://schemas.microsoft.com/office/drawing/2014/main" id="{1849C018-F465-4644-5BF0-6367D9334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562295" y="494313"/>
            <a:ext cx="1361098" cy="105918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BAA82EB-9F06-D0FC-1D7B-0148FAAD59B0}"/>
              </a:ext>
            </a:extLst>
          </p:cNvPr>
          <p:cNvSpPr/>
          <p:nvPr/>
        </p:nvSpPr>
        <p:spPr>
          <a:xfrm>
            <a:off x="2094271" y="1"/>
            <a:ext cx="8976851" cy="9144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C00000"/>
                </a:solidFill>
                <a:latin typeface="#9Slide04 Yeseva One" panose="00000500000000000000" pitchFamily="2" charset="0"/>
              </a:rPr>
              <a:t>THẢO LUẬN NHÓM ĐÔI</a:t>
            </a:r>
          </a:p>
        </p:txBody>
      </p:sp>
      <p:pic>
        <p:nvPicPr>
          <p:cNvPr id="3" name="Picture 2" descr="A picture containing text, screenshot, font, line&#10;&#10;Description automatically generated">
            <a:extLst>
              <a:ext uri="{FF2B5EF4-FFF2-40B4-BE49-F238E27FC236}">
                <a16:creationId xmlns:a16="http://schemas.microsoft.com/office/drawing/2014/main" id="{475AA150-01FA-CAFF-0722-0D582BD9A5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1" y="1023904"/>
            <a:ext cx="9315451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7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082B90-2115-915A-4B35-B516616C3A4A}"/>
              </a:ext>
            </a:extLst>
          </p:cNvPr>
          <p:cNvSpPr txBox="1"/>
          <p:nvPr/>
        </p:nvSpPr>
        <p:spPr>
          <a:xfrm>
            <a:off x="2074606" y="-202202"/>
            <a:ext cx="7565922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90170" algn="l"/>
                <a:tab pos="180340" algn="l"/>
              </a:tabLst>
            </a:pPr>
            <a:r>
              <a:rPr lang="en-US" sz="2800" b="1" ker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Rubic đánh giá hoạt động thảo luận nhóm</a:t>
            </a:r>
            <a:endParaRPr lang="en-US" sz="2000" b="1" kern="1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EA59D5-3CAF-48E5-9F09-028D58A5C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633508"/>
              </p:ext>
            </p:extLst>
          </p:nvPr>
        </p:nvGraphicFramePr>
        <p:xfrm>
          <a:off x="0" y="95250"/>
          <a:ext cx="12115800" cy="6762750"/>
        </p:xfrm>
        <a:graphic>
          <a:graphicData uri="http://schemas.openxmlformats.org/drawingml/2006/table">
            <a:tbl>
              <a:tblPr firstRow="1" firstCol="1" bandRow="1"/>
              <a:tblGrid>
                <a:gridCol w="942975">
                  <a:extLst>
                    <a:ext uri="{9D8B030D-6E8A-4147-A177-3AD203B41FA5}">
                      <a16:colId xmlns:a16="http://schemas.microsoft.com/office/drawing/2014/main" val="2830053201"/>
                    </a:ext>
                  </a:extLst>
                </a:gridCol>
                <a:gridCol w="3324225">
                  <a:extLst>
                    <a:ext uri="{9D8B030D-6E8A-4147-A177-3AD203B41FA5}">
                      <a16:colId xmlns:a16="http://schemas.microsoft.com/office/drawing/2014/main" val="4228091854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1221164670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625044079"/>
                    </a:ext>
                  </a:extLst>
                </a:gridCol>
              </a:tblGrid>
              <a:tr h="629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TIÊU CHÍ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CẦN CỐ GẮNG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 – 4 điểm)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TỐT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 – 7 điểm)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XUẤT SẮC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(8 – 10 điểm)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644559"/>
                  </a:ext>
                </a:extLst>
              </a:tr>
              <a:tr h="1624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Hình thức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 điểm)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Bài làm còn sơ sài, trình bày cẩu thả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Sai lỗi chính tả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điểm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Bài làm tương đối đẩy đủ, chỉn chu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Trình bày cẩn thận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Không có lỗi chính tả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Bài làm tương đối đẩy đủ, chỉn chu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Trình bày cẩn thận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Không có lỗi chính tả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Có sự sáng tạo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919018"/>
                  </a:ext>
                </a:extLst>
              </a:tr>
              <a:tr h="1956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Nội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dung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(6 </a:t>
                      </a:r>
                      <a:r>
                        <a:rPr lang="en-US" sz="1400" b="1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điểm</a:t>
                      </a:r>
                      <a:r>
                        <a:rPr lang="en-US" sz="1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1 - 3 điểm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Chưa trả lơi đúng câu hỏi trọng tâm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Không trả lời đủ hết các câu hỏi gợi dẫn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Nội dung sơ sài mới dừng lại ở mức độ biết và nhận diện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– 5 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Trả lời tương đối đầy đủ các câu hỏi gợi dẫn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Trả lời đúng trọng tâm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Có ít nhất 1 – 2 ý mở rộng nâng cao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điểm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Trả lời tương đối đầy đủ các câu hỏi gợi dẫn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Trả lời đúng trọng tâm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Có nhiều hơn 2 ý mở rộng nâng cao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Có sự sáng tạo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8253"/>
                  </a:ext>
                </a:extLst>
              </a:tr>
              <a:tr h="1956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Hiệu quả nhóm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 điểm)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Các thành viên chưa gắn kết chặt chẽ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Vẫn còn trên 2 thành viên không tham gia hoạt động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Hoạt động tương đối gắn kết, có tranh luận nhưng vẫn đi đến thông nhát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Vẫn còn 1 thành viên không tham gia hoạt động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Hoạt động gắn kết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Có sự đồng thuận và nhiều ý tưởng khác biệt, sáng tạo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Toàn bộ thành viên đều tham gia hoạt động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88325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Điểm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976947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TỔNG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1760" marR="31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404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92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椭圆 44">
            <a:extLst>
              <a:ext uri="{FF2B5EF4-FFF2-40B4-BE49-F238E27FC236}">
                <a16:creationId xmlns:a16="http://schemas.microsoft.com/office/drawing/2014/main" id="{E454A14A-DF0E-4445-8CD2-326CD300BC41}"/>
              </a:ext>
            </a:extLst>
          </p:cNvPr>
          <p:cNvSpPr/>
          <p:nvPr/>
        </p:nvSpPr>
        <p:spPr>
          <a:xfrm>
            <a:off x="974981" y="6052935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1C6C7268-3861-45A6-86FA-71E006048B9C}"/>
              </a:ext>
            </a:extLst>
          </p:cNvPr>
          <p:cNvSpPr/>
          <p:nvPr/>
        </p:nvSpPr>
        <p:spPr>
          <a:xfrm>
            <a:off x="4349972" y="561348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266B75BD-CD20-42F9-B28E-3CA091EC3624}"/>
              </a:ext>
            </a:extLst>
          </p:cNvPr>
          <p:cNvSpPr/>
          <p:nvPr/>
        </p:nvSpPr>
        <p:spPr>
          <a:xfrm>
            <a:off x="2844173" y="578129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ECED6D48-85E6-46CE-97FD-68CE162E9647}"/>
              </a:ext>
            </a:extLst>
          </p:cNvPr>
          <p:cNvSpPr/>
          <p:nvPr/>
        </p:nvSpPr>
        <p:spPr>
          <a:xfrm>
            <a:off x="5000846" y="5877012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5B7B1344-B96B-4FB8-BF3F-93FE3BFD7F60}"/>
              </a:ext>
            </a:extLst>
          </p:cNvPr>
          <p:cNvSpPr/>
          <p:nvPr/>
        </p:nvSpPr>
        <p:spPr>
          <a:xfrm>
            <a:off x="7449746" y="5607592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id="{16466671-9A61-40C3-BE76-E4A8FEFFCAB4}"/>
              </a:ext>
            </a:extLst>
          </p:cNvPr>
          <p:cNvSpPr/>
          <p:nvPr/>
        </p:nvSpPr>
        <p:spPr>
          <a:xfrm>
            <a:off x="1561335" y="618299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0C2F4BC4-D648-4C72-B5C8-2C0C48138723}"/>
              </a:ext>
            </a:extLst>
          </p:cNvPr>
          <p:cNvSpPr/>
          <p:nvPr/>
        </p:nvSpPr>
        <p:spPr>
          <a:xfrm>
            <a:off x="2175197" y="716814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4" name="椭圆 53">
            <a:extLst>
              <a:ext uri="{FF2B5EF4-FFF2-40B4-BE49-F238E27FC236}">
                <a16:creationId xmlns:a16="http://schemas.microsoft.com/office/drawing/2014/main" id="{1F8C59A1-7467-4D4B-898A-9639C5C05CD9}"/>
              </a:ext>
            </a:extLst>
          </p:cNvPr>
          <p:cNvSpPr/>
          <p:nvPr/>
        </p:nvSpPr>
        <p:spPr>
          <a:xfrm>
            <a:off x="4076570" y="7110087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id="{40692ED0-622E-41B6-8F9C-E44AB9DC6359}"/>
              </a:ext>
            </a:extLst>
          </p:cNvPr>
          <p:cNvSpPr/>
          <p:nvPr/>
        </p:nvSpPr>
        <p:spPr>
          <a:xfrm>
            <a:off x="3089599" y="726974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6" name="椭圆 55">
            <a:extLst>
              <a:ext uri="{FF2B5EF4-FFF2-40B4-BE49-F238E27FC236}">
                <a16:creationId xmlns:a16="http://schemas.microsoft.com/office/drawing/2014/main" id="{3EE82FC0-640C-4C31-A2F3-1D9F84C31055}"/>
              </a:ext>
            </a:extLst>
          </p:cNvPr>
          <p:cNvSpPr/>
          <p:nvPr/>
        </p:nvSpPr>
        <p:spPr>
          <a:xfrm>
            <a:off x="5615385" y="486169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7" name="椭圆 56">
            <a:extLst>
              <a:ext uri="{FF2B5EF4-FFF2-40B4-BE49-F238E27FC236}">
                <a16:creationId xmlns:a16="http://schemas.microsoft.com/office/drawing/2014/main" id="{7EC0559B-C82D-449B-A9F4-5B764AC7D4AA}"/>
              </a:ext>
            </a:extLst>
          </p:cNvPr>
          <p:cNvSpPr/>
          <p:nvPr/>
        </p:nvSpPr>
        <p:spPr>
          <a:xfrm>
            <a:off x="5868989" y="5026083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8" name="椭圆 57">
            <a:extLst>
              <a:ext uri="{FF2B5EF4-FFF2-40B4-BE49-F238E27FC236}">
                <a16:creationId xmlns:a16="http://schemas.microsoft.com/office/drawing/2014/main" id="{1ADA4A7C-7325-40CF-90F8-8D2DC3DF73F0}"/>
              </a:ext>
            </a:extLst>
          </p:cNvPr>
          <p:cNvSpPr/>
          <p:nvPr/>
        </p:nvSpPr>
        <p:spPr>
          <a:xfrm>
            <a:off x="2870661" y="7111796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59" name="椭圆 58">
            <a:extLst>
              <a:ext uri="{FF2B5EF4-FFF2-40B4-BE49-F238E27FC236}">
                <a16:creationId xmlns:a16="http://schemas.microsoft.com/office/drawing/2014/main" id="{B2EDD5EE-FAD6-4F11-87ED-E5266AF8CB0E}"/>
              </a:ext>
            </a:extLst>
          </p:cNvPr>
          <p:cNvSpPr/>
          <p:nvPr/>
        </p:nvSpPr>
        <p:spPr>
          <a:xfrm>
            <a:off x="4626715" y="541014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0" name="椭圆 59">
            <a:extLst>
              <a:ext uri="{FF2B5EF4-FFF2-40B4-BE49-F238E27FC236}">
                <a16:creationId xmlns:a16="http://schemas.microsoft.com/office/drawing/2014/main" id="{B5FE4FE4-98FC-47F5-81F2-5AD828FF1D35}"/>
              </a:ext>
            </a:extLst>
          </p:cNvPr>
          <p:cNvSpPr/>
          <p:nvPr/>
        </p:nvSpPr>
        <p:spPr>
          <a:xfrm>
            <a:off x="3531968" y="6742488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1" name="椭圆 60">
            <a:extLst>
              <a:ext uri="{FF2B5EF4-FFF2-40B4-BE49-F238E27FC236}">
                <a16:creationId xmlns:a16="http://schemas.microsoft.com/office/drawing/2014/main" id="{F0BEE6EC-3EBF-4E4C-8BF2-2D3627D31043}"/>
              </a:ext>
            </a:extLst>
          </p:cNvPr>
          <p:cNvSpPr/>
          <p:nvPr/>
        </p:nvSpPr>
        <p:spPr>
          <a:xfrm>
            <a:off x="6757900" y="5421496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D7F7EBA4-C847-4B22-A29C-FEDE07EA31ED}"/>
              </a:ext>
            </a:extLst>
          </p:cNvPr>
          <p:cNvSpPr/>
          <p:nvPr/>
        </p:nvSpPr>
        <p:spPr>
          <a:xfrm>
            <a:off x="3832023" y="5012090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AD2932D7-DF3F-4028-BD29-5B7122C77A67}"/>
              </a:ext>
            </a:extLst>
          </p:cNvPr>
          <p:cNvSpPr/>
          <p:nvPr/>
        </p:nvSpPr>
        <p:spPr>
          <a:xfrm>
            <a:off x="4751342" y="7188232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5" name="椭圆 64">
            <a:extLst>
              <a:ext uri="{FF2B5EF4-FFF2-40B4-BE49-F238E27FC236}">
                <a16:creationId xmlns:a16="http://schemas.microsoft.com/office/drawing/2014/main" id="{824770F2-32E7-41C7-A8FF-F3F32BDFE156}"/>
              </a:ext>
            </a:extLst>
          </p:cNvPr>
          <p:cNvSpPr/>
          <p:nvPr/>
        </p:nvSpPr>
        <p:spPr>
          <a:xfrm>
            <a:off x="1966488" y="6467471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6" name="椭圆 65">
            <a:extLst>
              <a:ext uri="{FF2B5EF4-FFF2-40B4-BE49-F238E27FC236}">
                <a16:creationId xmlns:a16="http://schemas.microsoft.com/office/drawing/2014/main" id="{614F989B-82F5-451A-B290-078397AFEDCD}"/>
              </a:ext>
            </a:extLst>
          </p:cNvPr>
          <p:cNvSpPr/>
          <p:nvPr/>
        </p:nvSpPr>
        <p:spPr>
          <a:xfrm>
            <a:off x="3444370" y="5654060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7" name="椭圆 66">
            <a:extLst>
              <a:ext uri="{FF2B5EF4-FFF2-40B4-BE49-F238E27FC236}">
                <a16:creationId xmlns:a16="http://schemas.microsoft.com/office/drawing/2014/main" id="{7880692A-1195-4C95-82B7-8C8ED36D27E6}"/>
              </a:ext>
            </a:extLst>
          </p:cNvPr>
          <p:cNvSpPr/>
          <p:nvPr/>
        </p:nvSpPr>
        <p:spPr>
          <a:xfrm>
            <a:off x="2461585" y="728473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8" name="椭圆 67">
            <a:extLst>
              <a:ext uri="{FF2B5EF4-FFF2-40B4-BE49-F238E27FC236}">
                <a16:creationId xmlns:a16="http://schemas.microsoft.com/office/drawing/2014/main" id="{448D81D1-1445-4709-9708-325D9B7C3523}"/>
              </a:ext>
            </a:extLst>
          </p:cNvPr>
          <p:cNvSpPr/>
          <p:nvPr/>
        </p:nvSpPr>
        <p:spPr>
          <a:xfrm>
            <a:off x="6007334" y="5477962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69" name="椭圆 68">
            <a:extLst>
              <a:ext uri="{FF2B5EF4-FFF2-40B4-BE49-F238E27FC236}">
                <a16:creationId xmlns:a16="http://schemas.microsoft.com/office/drawing/2014/main" id="{3CC23FB4-C1DD-46ED-B0BD-DC21B57978C2}"/>
              </a:ext>
            </a:extLst>
          </p:cNvPr>
          <p:cNvSpPr/>
          <p:nvPr/>
        </p:nvSpPr>
        <p:spPr>
          <a:xfrm>
            <a:off x="4923873" y="5461587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0" name="椭圆 69">
            <a:extLst>
              <a:ext uri="{FF2B5EF4-FFF2-40B4-BE49-F238E27FC236}">
                <a16:creationId xmlns:a16="http://schemas.microsoft.com/office/drawing/2014/main" id="{BA72ECAC-CA83-43A0-8C4A-54514C224069}"/>
              </a:ext>
            </a:extLst>
          </p:cNvPr>
          <p:cNvSpPr/>
          <p:nvPr/>
        </p:nvSpPr>
        <p:spPr>
          <a:xfrm>
            <a:off x="3979995" y="5093915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1" name="椭圆 70">
            <a:extLst>
              <a:ext uri="{FF2B5EF4-FFF2-40B4-BE49-F238E27FC236}">
                <a16:creationId xmlns:a16="http://schemas.microsoft.com/office/drawing/2014/main" id="{4D553033-A2EE-4F15-BF17-2246DC43015A}"/>
              </a:ext>
            </a:extLst>
          </p:cNvPr>
          <p:cNvSpPr/>
          <p:nvPr/>
        </p:nvSpPr>
        <p:spPr>
          <a:xfrm>
            <a:off x="1996884" y="6561289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2" name="椭圆 71">
            <a:extLst>
              <a:ext uri="{FF2B5EF4-FFF2-40B4-BE49-F238E27FC236}">
                <a16:creationId xmlns:a16="http://schemas.microsoft.com/office/drawing/2014/main" id="{FD825353-9805-4F5B-BCE5-B21AFD1225B0}"/>
              </a:ext>
            </a:extLst>
          </p:cNvPr>
          <p:cNvSpPr/>
          <p:nvPr/>
        </p:nvSpPr>
        <p:spPr>
          <a:xfrm>
            <a:off x="2566279" y="695733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3" name="椭圆 72">
            <a:extLst>
              <a:ext uri="{FF2B5EF4-FFF2-40B4-BE49-F238E27FC236}">
                <a16:creationId xmlns:a16="http://schemas.microsoft.com/office/drawing/2014/main" id="{BBFB204B-BF1C-4E5F-AB82-136CCF672E31}"/>
              </a:ext>
            </a:extLst>
          </p:cNvPr>
          <p:cNvSpPr/>
          <p:nvPr/>
        </p:nvSpPr>
        <p:spPr>
          <a:xfrm>
            <a:off x="1533379" y="6467471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4" name="椭圆 73">
            <a:extLst>
              <a:ext uri="{FF2B5EF4-FFF2-40B4-BE49-F238E27FC236}">
                <a16:creationId xmlns:a16="http://schemas.microsoft.com/office/drawing/2014/main" id="{5A40FB96-A8FE-4E94-85F4-9DDA7EA59CAE}"/>
              </a:ext>
            </a:extLst>
          </p:cNvPr>
          <p:cNvSpPr/>
          <p:nvPr/>
        </p:nvSpPr>
        <p:spPr>
          <a:xfrm>
            <a:off x="1455395" y="656128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5" name="椭圆 74">
            <a:extLst>
              <a:ext uri="{FF2B5EF4-FFF2-40B4-BE49-F238E27FC236}">
                <a16:creationId xmlns:a16="http://schemas.microsoft.com/office/drawing/2014/main" id="{5F091BF4-7DE1-4C47-B1B2-2F4B5129967F}"/>
              </a:ext>
            </a:extLst>
          </p:cNvPr>
          <p:cNvSpPr/>
          <p:nvPr/>
        </p:nvSpPr>
        <p:spPr>
          <a:xfrm>
            <a:off x="1110583" y="608436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6" name="椭圆 75">
            <a:extLst>
              <a:ext uri="{FF2B5EF4-FFF2-40B4-BE49-F238E27FC236}">
                <a16:creationId xmlns:a16="http://schemas.microsoft.com/office/drawing/2014/main" id="{BD4A59B5-2386-4B69-8C43-256302F4ECE0}"/>
              </a:ext>
            </a:extLst>
          </p:cNvPr>
          <p:cNvSpPr/>
          <p:nvPr/>
        </p:nvSpPr>
        <p:spPr>
          <a:xfrm>
            <a:off x="3539782" y="5310534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7" name="椭圆 76">
            <a:extLst>
              <a:ext uri="{FF2B5EF4-FFF2-40B4-BE49-F238E27FC236}">
                <a16:creationId xmlns:a16="http://schemas.microsoft.com/office/drawing/2014/main" id="{5EB39C0D-4D19-47DB-A923-01233B793CD4}"/>
              </a:ext>
            </a:extLst>
          </p:cNvPr>
          <p:cNvSpPr/>
          <p:nvPr/>
        </p:nvSpPr>
        <p:spPr>
          <a:xfrm>
            <a:off x="5224675" y="7212657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8" name="椭圆 77">
            <a:extLst>
              <a:ext uri="{FF2B5EF4-FFF2-40B4-BE49-F238E27FC236}">
                <a16:creationId xmlns:a16="http://schemas.microsoft.com/office/drawing/2014/main" id="{BA731FAC-22CF-466D-BF1E-322B995345A4}"/>
              </a:ext>
            </a:extLst>
          </p:cNvPr>
          <p:cNvSpPr/>
          <p:nvPr/>
        </p:nvSpPr>
        <p:spPr>
          <a:xfrm>
            <a:off x="2695893" y="7419128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9" name="椭圆 78">
            <a:extLst>
              <a:ext uri="{FF2B5EF4-FFF2-40B4-BE49-F238E27FC236}">
                <a16:creationId xmlns:a16="http://schemas.microsoft.com/office/drawing/2014/main" id="{4751590F-2DA2-4DF8-8CEE-CB2A5646EF3F}"/>
              </a:ext>
            </a:extLst>
          </p:cNvPr>
          <p:cNvSpPr/>
          <p:nvPr/>
        </p:nvSpPr>
        <p:spPr>
          <a:xfrm>
            <a:off x="-259675" y="6354818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0" name="椭圆 79">
            <a:extLst>
              <a:ext uri="{FF2B5EF4-FFF2-40B4-BE49-F238E27FC236}">
                <a16:creationId xmlns:a16="http://schemas.microsoft.com/office/drawing/2014/main" id="{90206742-CC19-458E-8F37-E4BA6D976ECE}"/>
              </a:ext>
            </a:extLst>
          </p:cNvPr>
          <p:cNvSpPr/>
          <p:nvPr/>
        </p:nvSpPr>
        <p:spPr>
          <a:xfrm>
            <a:off x="853591" y="656128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1" name="椭圆 80">
            <a:extLst>
              <a:ext uri="{FF2B5EF4-FFF2-40B4-BE49-F238E27FC236}">
                <a16:creationId xmlns:a16="http://schemas.microsoft.com/office/drawing/2014/main" id="{0F50D128-29B6-4C7A-8DDE-A3684C7DC4FD}"/>
              </a:ext>
            </a:extLst>
          </p:cNvPr>
          <p:cNvSpPr/>
          <p:nvPr/>
        </p:nvSpPr>
        <p:spPr>
          <a:xfrm>
            <a:off x="4880359" y="5527605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id="{C6A36204-03A5-455A-8F83-01457CA43AFD}"/>
              </a:ext>
            </a:extLst>
          </p:cNvPr>
          <p:cNvSpPr/>
          <p:nvPr/>
        </p:nvSpPr>
        <p:spPr>
          <a:xfrm>
            <a:off x="3293248" y="5257927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id="{0E129D71-E356-4C19-BEF9-EBC539B38633}"/>
              </a:ext>
            </a:extLst>
          </p:cNvPr>
          <p:cNvSpPr/>
          <p:nvPr/>
        </p:nvSpPr>
        <p:spPr>
          <a:xfrm>
            <a:off x="5387855" y="5845073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4" name="椭圆 83">
            <a:extLst>
              <a:ext uri="{FF2B5EF4-FFF2-40B4-BE49-F238E27FC236}">
                <a16:creationId xmlns:a16="http://schemas.microsoft.com/office/drawing/2014/main" id="{03189F9C-B2C6-40AC-A6E7-BFE17D5F57E3}"/>
              </a:ext>
            </a:extLst>
          </p:cNvPr>
          <p:cNvSpPr/>
          <p:nvPr/>
        </p:nvSpPr>
        <p:spPr>
          <a:xfrm>
            <a:off x="1264673" y="6604837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6" name="椭圆 85">
            <a:extLst>
              <a:ext uri="{FF2B5EF4-FFF2-40B4-BE49-F238E27FC236}">
                <a16:creationId xmlns:a16="http://schemas.microsoft.com/office/drawing/2014/main" id="{B1F85051-EACE-4E2E-B621-71588441B24F}"/>
              </a:ext>
            </a:extLst>
          </p:cNvPr>
          <p:cNvSpPr/>
          <p:nvPr/>
        </p:nvSpPr>
        <p:spPr>
          <a:xfrm>
            <a:off x="6190151" y="5780088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7" name="椭圆 86">
            <a:extLst>
              <a:ext uri="{FF2B5EF4-FFF2-40B4-BE49-F238E27FC236}">
                <a16:creationId xmlns:a16="http://schemas.microsoft.com/office/drawing/2014/main" id="{45735D20-6EB3-42E9-AF72-A5E3C3FD7A81}"/>
              </a:ext>
            </a:extLst>
          </p:cNvPr>
          <p:cNvSpPr/>
          <p:nvPr/>
        </p:nvSpPr>
        <p:spPr>
          <a:xfrm>
            <a:off x="4745979" y="5807302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88" name="椭圆 87">
            <a:extLst>
              <a:ext uri="{FF2B5EF4-FFF2-40B4-BE49-F238E27FC236}">
                <a16:creationId xmlns:a16="http://schemas.microsoft.com/office/drawing/2014/main" id="{B61F1AE0-74D1-4562-AC16-5CFE029096CF}"/>
              </a:ext>
            </a:extLst>
          </p:cNvPr>
          <p:cNvSpPr/>
          <p:nvPr/>
        </p:nvSpPr>
        <p:spPr>
          <a:xfrm>
            <a:off x="2514899" y="7309581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0" name="椭圆 89">
            <a:extLst>
              <a:ext uri="{FF2B5EF4-FFF2-40B4-BE49-F238E27FC236}">
                <a16:creationId xmlns:a16="http://schemas.microsoft.com/office/drawing/2014/main" id="{A98785B2-5B12-47CB-B23C-D59F7CA7FC80}"/>
              </a:ext>
            </a:extLst>
          </p:cNvPr>
          <p:cNvSpPr/>
          <p:nvPr/>
        </p:nvSpPr>
        <p:spPr>
          <a:xfrm>
            <a:off x="165670" y="6827541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1" name="椭圆 90">
            <a:extLst>
              <a:ext uri="{FF2B5EF4-FFF2-40B4-BE49-F238E27FC236}">
                <a16:creationId xmlns:a16="http://schemas.microsoft.com/office/drawing/2014/main" id="{6B039B02-10D2-4BB5-B3D5-5F2BB4642705}"/>
              </a:ext>
            </a:extLst>
          </p:cNvPr>
          <p:cNvSpPr/>
          <p:nvPr/>
        </p:nvSpPr>
        <p:spPr>
          <a:xfrm>
            <a:off x="3800664" y="6042421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2" name="椭圆 91">
            <a:extLst>
              <a:ext uri="{FF2B5EF4-FFF2-40B4-BE49-F238E27FC236}">
                <a16:creationId xmlns:a16="http://schemas.microsoft.com/office/drawing/2014/main" id="{37D0C73E-9288-46E2-A396-C37E016248AB}"/>
              </a:ext>
            </a:extLst>
          </p:cNvPr>
          <p:cNvSpPr/>
          <p:nvPr/>
        </p:nvSpPr>
        <p:spPr>
          <a:xfrm>
            <a:off x="5946650" y="5947575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3" name="椭圆 92">
            <a:extLst>
              <a:ext uri="{FF2B5EF4-FFF2-40B4-BE49-F238E27FC236}">
                <a16:creationId xmlns:a16="http://schemas.microsoft.com/office/drawing/2014/main" id="{AA2B84EF-5405-4EB3-B0B9-AD59D84B41D1}"/>
              </a:ext>
            </a:extLst>
          </p:cNvPr>
          <p:cNvSpPr/>
          <p:nvPr/>
        </p:nvSpPr>
        <p:spPr>
          <a:xfrm>
            <a:off x="6811268" y="5815155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4" name="椭圆 93">
            <a:extLst>
              <a:ext uri="{FF2B5EF4-FFF2-40B4-BE49-F238E27FC236}">
                <a16:creationId xmlns:a16="http://schemas.microsoft.com/office/drawing/2014/main" id="{4E2B8713-C0B8-4662-9F6F-66577F846090}"/>
              </a:ext>
            </a:extLst>
          </p:cNvPr>
          <p:cNvSpPr/>
          <p:nvPr/>
        </p:nvSpPr>
        <p:spPr>
          <a:xfrm>
            <a:off x="7487090" y="5914941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5" name="椭圆 94">
            <a:extLst>
              <a:ext uri="{FF2B5EF4-FFF2-40B4-BE49-F238E27FC236}">
                <a16:creationId xmlns:a16="http://schemas.microsoft.com/office/drawing/2014/main" id="{A0D36C64-5DAE-4C71-8487-76CBC215F2B7}"/>
              </a:ext>
            </a:extLst>
          </p:cNvPr>
          <p:cNvSpPr/>
          <p:nvPr/>
        </p:nvSpPr>
        <p:spPr>
          <a:xfrm>
            <a:off x="5410245" y="564289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6" name="椭圆 95">
            <a:extLst>
              <a:ext uri="{FF2B5EF4-FFF2-40B4-BE49-F238E27FC236}">
                <a16:creationId xmlns:a16="http://schemas.microsoft.com/office/drawing/2014/main" id="{B27FF1D2-3465-4656-8BC9-3942F3A728BC}"/>
              </a:ext>
            </a:extLst>
          </p:cNvPr>
          <p:cNvSpPr/>
          <p:nvPr/>
        </p:nvSpPr>
        <p:spPr>
          <a:xfrm>
            <a:off x="1488867" y="6294055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7" name="椭圆 96">
            <a:extLst>
              <a:ext uri="{FF2B5EF4-FFF2-40B4-BE49-F238E27FC236}">
                <a16:creationId xmlns:a16="http://schemas.microsoft.com/office/drawing/2014/main" id="{47A58F2C-70A7-4276-B522-E21D22ED5F32}"/>
              </a:ext>
            </a:extLst>
          </p:cNvPr>
          <p:cNvSpPr/>
          <p:nvPr/>
        </p:nvSpPr>
        <p:spPr>
          <a:xfrm>
            <a:off x="5861006" y="558574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8" name="椭圆 97">
            <a:extLst>
              <a:ext uri="{FF2B5EF4-FFF2-40B4-BE49-F238E27FC236}">
                <a16:creationId xmlns:a16="http://schemas.microsoft.com/office/drawing/2014/main" id="{674CCF02-1C3B-40E8-97B0-DDDB3BD8C1AA}"/>
              </a:ext>
            </a:extLst>
          </p:cNvPr>
          <p:cNvSpPr/>
          <p:nvPr/>
        </p:nvSpPr>
        <p:spPr>
          <a:xfrm>
            <a:off x="3952724" y="5423494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99" name="椭圆 98">
            <a:extLst>
              <a:ext uri="{FF2B5EF4-FFF2-40B4-BE49-F238E27FC236}">
                <a16:creationId xmlns:a16="http://schemas.microsoft.com/office/drawing/2014/main" id="{B30D6279-4040-472C-A6C9-7A3F9DD73B16}"/>
              </a:ext>
            </a:extLst>
          </p:cNvPr>
          <p:cNvSpPr/>
          <p:nvPr/>
        </p:nvSpPr>
        <p:spPr>
          <a:xfrm>
            <a:off x="2684538" y="5689287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0" name="椭圆 99">
            <a:extLst>
              <a:ext uri="{FF2B5EF4-FFF2-40B4-BE49-F238E27FC236}">
                <a16:creationId xmlns:a16="http://schemas.microsoft.com/office/drawing/2014/main" id="{6AD9D951-B2E9-4162-89BD-348E4E9C1C4E}"/>
              </a:ext>
            </a:extLst>
          </p:cNvPr>
          <p:cNvSpPr/>
          <p:nvPr/>
        </p:nvSpPr>
        <p:spPr>
          <a:xfrm>
            <a:off x="7922667" y="5397529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1" name="椭圆 100">
            <a:extLst>
              <a:ext uri="{FF2B5EF4-FFF2-40B4-BE49-F238E27FC236}">
                <a16:creationId xmlns:a16="http://schemas.microsoft.com/office/drawing/2014/main" id="{78E1B8CC-C47B-4FD1-8DA3-91B78BF1AC5A}"/>
              </a:ext>
            </a:extLst>
          </p:cNvPr>
          <p:cNvSpPr/>
          <p:nvPr/>
        </p:nvSpPr>
        <p:spPr>
          <a:xfrm>
            <a:off x="5026812" y="5916709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2" name="椭圆 101">
            <a:extLst>
              <a:ext uri="{FF2B5EF4-FFF2-40B4-BE49-F238E27FC236}">
                <a16:creationId xmlns:a16="http://schemas.microsoft.com/office/drawing/2014/main" id="{8817ECEF-4124-4C8D-BC4E-E812BA80EB86}"/>
              </a:ext>
            </a:extLst>
          </p:cNvPr>
          <p:cNvSpPr/>
          <p:nvPr/>
        </p:nvSpPr>
        <p:spPr>
          <a:xfrm>
            <a:off x="7465212" y="5603502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3" name="椭圆 102">
            <a:extLst>
              <a:ext uri="{FF2B5EF4-FFF2-40B4-BE49-F238E27FC236}">
                <a16:creationId xmlns:a16="http://schemas.microsoft.com/office/drawing/2014/main" id="{175D1C77-3903-4EF4-8182-D143F72D0038}"/>
              </a:ext>
            </a:extLst>
          </p:cNvPr>
          <p:cNvSpPr/>
          <p:nvPr/>
        </p:nvSpPr>
        <p:spPr>
          <a:xfrm>
            <a:off x="3217062" y="5611909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4" name="椭圆 103">
            <a:extLst>
              <a:ext uri="{FF2B5EF4-FFF2-40B4-BE49-F238E27FC236}">
                <a16:creationId xmlns:a16="http://schemas.microsoft.com/office/drawing/2014/main" id="{B7477C01-1670-4B1D-A285-AAD0F2C763C4}"/>
              </a:ext>
            </a:extLst>
          </p:cNvPr>
          <p:cNvSpPr/>
          <p:nvPr/>
        </p:nvSpPr>
        <p:spPr>
          <a:xfrm>
            <a:off x="3007857" y="7390370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6" name="椭圆 105">
            <a:extLst>
              <a:ext uri="{FF2B5EF4-FFF2-40B4-BE49-F238E27FC236}">
                <a16:creationId xmlns:a16="http://schemas.microsoft.com/office/drawing/2014/main" id="{259063A1-E6E1-4C1B-8F03-0430F7B414B0}"/>
              </a:ext>
            </a:extLst>
          </p:cNvPr>
          <p:cNvSpPr/>
          <p:nvPr/>
        </p:nvSpPr>
        <p:spPr>
          <a:xfrm>
            <a:off x="4732224" y="5455095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8" name="椭圆 107">
            <a:extLst>
              <a:ext uri="{FF2B5EF4-FFF2-40B4-BE49-F238E27FC236}">
                <a16:creationId xmlns:a16="http://schemas.microsoft.com/office/drawing/2014/main" id="{3B584015-9BBA-43D0-A7D1-48DF0E87143D}"/>
              </a:ext>
            </a:extLst>
          </p:cNvPr>
          <p:cNvSpPr/>
          <p:nvPr/>
        </p:nvSpPr>
        <p:spPr>
          <a:xfrm>
            <a:off x="5482329" y="581211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9" name="椭圆 108">
            <a:extLst>
              <a:ext uri="{FF2B5EF4-FFF2-40B4-BE49-F238E27FC236}">
                <a16:creationId xmlns:a16="http://schemas.microsoft.com/office/drawing/2014/main" id="{9EBF45F3-9969-4783-9592-5C73394788B1}"/>
              </a:ext>
            </a:extLst>
          </p:cNvPr>
          <p:cNvSpPr/>
          <p:nvPr/>
        </p:nvSpPr>
        <p:spPr>
          <a:xfrm>
            <a:off x="7495608" y="5697320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0" name="椭圆 109">
            <a:extLst>
              <a:ext uri="{FF2B5EF4-FFF2-40B4-BE49-F238E27FC236}">
                <a16:creationId xmlns:a16="http://schemas.microsoft.com/office/drawing/2014/main" id="{487AE68F-8E5B-45AA-AFB1-2C86E58ED47C}"/>
              </a:ext>
            </a:extLst>
          </p:cNvPr>
          <p:cNvSpPr/>
          <p:nvPr/>
        </p:nvSpPr>
        <p:spPr>
          <a:xfrm>
            <a:off x="6251304" y="6062373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1" name="椭圆 110">
            <a:extLst>
              <a:ext uri="{FF2B5EF4-FFF2-40B4-BE49-F238E27FC236}">
                <a16:creationId xmlns:a16="http://schemas.microsoft.com/office/drawing/2014/main" id="{7187F44A-9DBE-40D9-B7AC-338CFC80368E}"/>
              </a:ext>
            </a:extLst>
          </p:cNvPr>
          <p:cNvSpPr/>
          <p:nvPr/>
        </p:nvSpPr>
        <p:spPr>
          <a:xfrm>
            <a:off x="1216692" y="6507743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2" name="椭圆 111">
            <a:extLst>
              <a:ext uri="{FF2B5EF4-FFF2-40B4-BE49-F238E27FC236}">
                <a16:creationId xmlns:a16="http://schemas.microsoft.com/office/drawing/2014/main" id="{4D8DC00A-55C8-4A0E-934E-8D7C68EBD475}"/>
              </a:ext>
            </a:extLst>
          </p:cNvPr>
          <p:cNvSpPr/>
          <p:nvPr/>
        </p:nvSpPr>
        <p:spPr>
          <a:xfrm>
            <a:off x="470647" y="6318049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3" name="椭圆 112">
            <a:extLst>
              <a:ext uri="{FF2B5EF4-FFF2-40B4-BE49-F238E27FC236}">
                <a16:creationId xmlns:a16="http://schemas.microsoft.com/office/drawing/2014/main" id="{9E270292-6AA7-4B7B-AB5B-BD5DD188F321}"/>
              </a:ext>
            </a:extLst>
          </p:cNvPr>
          <p:cNvSpPr/>
          <p:nvPr/>
        </p:nvSpPr>
        <p:spPr>
          <a:xfrm>
            <a:off x="8160618" y="5685925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4" name="椭圆 113">
            <a:extLst>
              <a:ext uri="{FF2B5EF4-FFF2-40B4-BE49-F238E27FC236}">
                <a16:creationId xmlns:a16="http://schemas.microsoft.com/office/drawing/2014/main" id="{82F93C14-3E99-4FBE-BE6D-F33746E0BF74}"/>
              </a:ext>
            </a:extLst>
          </p:cNvPr>
          <p:cNvSpPr/>
          <p:nvPr/>
        </p:nvSpPr>
        <p:spPr>
          <a:xfrm>
            <a:off x="-498378" y="6301272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5" name="椭圆 114">
            <a:extLst>
              <a:ext uri="{FF2B5EF4-FFF2-40B4-BE49-F238E27FC236}">
                <a16:creationId xmlns:a16="http://schemas.microsoft.com/office/drawing/2014/main" id="{6B438104-7901-4B68-B12D-34B7135EE186}"/>
              </a:ext>
            </a:extLst>
          </p:cNvPr>
          <p:cNvSpPr/>
          <p:nvPr/>
        </p:nvSpPr>
        <p:spPr>
          <a:xfrm>
            <a:off x="614888" y="6507743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6" name="椭圆 115">
            <a:extLst>
              <a:ext uri="{FF2B5EF4-FFF2-40B4-BE49-F238E27FC236}">
                <a16:creationId xmlns:a16="http://schemas.microsoft.com/office/drawing/2014/main" id="{7BD530CF-D0A7-489F-BD18-4E9B8F8F5E46}"/>
              </a:ext>
            </a:extLst>
          </p:cNvPr>
          <p:cNvSpPr/>
          <p:nvPr/>
        </p:nvSpPr>
        <p:spPr>
          <a:xfrm>
            <a:off x="4748528" y="5929076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7" name="椭圆 116">
            <a:extLst>
              <a:ext uri="{FF2B5EF4-FFF2-40B4-BE49-F238E27FC236}">
                <a16:creationId xmlns:a16="http://schemas.microsoft.com/office/drawing/2014/main" id="{A465FA1D-5F5C-493A-92B9-BE5CE345003C}"/>
              </a:ext>
            </a:extLst>
          </p:cNvPr>
          <p:cNvSpPr/>
          <p:nvPr/>
        </p:nvSpPr>
        <p:spPr>
          <a:xfrm>
            <a:off x="1871106" y="4672947"/>
            <a:ext cx="1973942" cy="197394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63000"/>
                </a:schemeClr>
              </a:gs>
              <a:gs pos="55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18" name="椭圆 117">
            <a:extLst>
              <a:ext uri="{FF2B5EF4-FFF2-40B4-BE49-F238E27FC236}">
                <a16:creationId xmlns:a16="http://schemas.microsoft.com/office/drawing/2014/main" id="{CA8C5228-00CB-4BBD-A4C5-79F93164FC4B}"/>
              </a:ext>
            </a:extLst>
          </p:cNvPr>
          <p:cNvSpPr/>
          <p:nvPr/>
        </p:nvSpPr>
        <p:spPr>
          <a:xfrm>
            <a:off x="7033769" y="5029717"/>
            <a:ext cx="928980" cy="928980"/>
          </a:xfrm>
          <a:prstGeom prst="ellipse">
            <a:avLst/>
          </a:prstGeom>
          <a:gradFill>
            <a:gsLst>
              <a:gs pos="21000">
                <a:schemeClr val="accent1">
                  <a:lumMod val="5000"/>
                  <a:lumOff val="95000"/>
                </a:schemeClr>
              </a:gs>
              <a:gs pos="57000">
                <a:schemeClr val="bg1">
                  <a:alpha val="73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05" name="椭圆 104">
            <a:extLst>
              <a:ext uri="{FF2B5EF4-FFF2-40B4-BE49-F238E27FC236}">
                <a16:creationId xmlns:a16="http://schemas.microsoft.com/office/drawing/2014/main" id="{BE7107F0-D162-46D7-9400-FBD7980DE524}"/>
              </a:ext>
            </a:extLst>
          </p:cNvPr>
          <p:cNvSpPr/>
          <p:nvPr/>
        </p:nvSpPr>
        <p:spPr>
          <a:xfrm>
            <a:off x="1667236" y="4523157"/>
            <a:ext cx="345058" cy="345057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0" name="椭圆 119">
            <a:extLst>
              <a:ext uri="{FF2B5EF4-FFF2-40B4-BE49-F238E27FC236}">
                <a16:creationId xmlns:a16="http://schemas.microsoft.com/office/drawing/2014/main" id="{31279664-3EBE-4419-AF27-D80EC9AF9DD8}"/>
              </a:ext>
            </a:extLst>
          </p:cNvPr>
          <p:cNvSpPr/>
          <p:nvPr/>
        </p:nvSpPr>
        <p:spPr>
          <a:xfrm>
            <a:off x="5530306" y="2958051"/>
            <a:ext cx="293299" cy="293298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1" name="椭圆 120">
            <a:extLst>
              <a:ext uri="{FF2B5EF4-FFF2-40B4-BE49-F238E27FC236}">
                <a16:creationId xmlns:a16="http://schemas.microsoft.com/office/drawing/2014/main" id="{2CF43373-2FDE-4BB5-9B78-3BF1C4CAF04D}"/>
              </a:ext>
            </a:extLst>
          </p:cNvPr>
          <p:cNvSpPr/>
          <p:nvPr/>
        </p:nvSpPr>
        <p:spPr>
          <a:xfrm>
            <a:off x="7597003" y="2517052"/>
            <a:ext cx="534836" cy="534836"/>
          </a:xfrm>
          <a:prstGeom prst="ellipse">
            <a:avLst/>
          </a:prstGeom>
          <a:solidFill>
            <a:schemeClr val="bg1">
              <a:alpha val="41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2" name="椭圆 121">
            <a:extLst>
              <a:ext uri="{FF2B5EF4-FFF2-40B4-BE49-F238E27FC236}">
                <a16:creationId xmlns:a16="http://schemas.microsoft.com/office/drawing/2014/main" id="{F0D14071-0B1D-4F9B-A0ED-87F2D373A070}"/>
              </a:ext>
            </a:extLst>
          </p:cNvPr>
          <p:cNvSpPr/>
          <p:nvPr/>
        </p:nvSpPr>
        <p:spPr>
          <a:xfrm>
            <a:off x="6751612" y="1481881"/>
            <a:ext cx="603849" cy="603849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3" name="椭圆 122">
            <a:extLst>
              <a:ext uri="{FF2B5EF4-FFF2-40B4-BE49-F238E27FC236}">
                <a16:creationId xmlns:a16="http://schemas.microsoft.com/office/drawing/2014/main" id="{289C8BFB-4A2E-4593-BFBB-B0374CDF5736}"/>
              </a:ext>
            </a:extLst>
          </p:cNvPr>
          <p:cNvSpPr/>
          <p:nvPr/>
        </p:nvSpPr>
        <p:spPr>
          <a:xfrm>
            <a:off x="2184823" y="3815790"/>
            <a:ext cx="327804" cy="327803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4" name="椭圆 123">
            <a:extLst>
              <a:ext uri="{FF2B5EF4-FFF2-40B4-BE49-F238E27FC236}">
                <a16:creationId xmlns:a16="http://schemas.microsoft.com/office/drawing/2014/main" id="{7E5CF8DA-E673-4D82-85E9-51638EA676B3}"/>
              </a:ext>
            </a:extLst>
          </p:cNvPr>
          <p:cNvSpPr/>
          <p:nvPr/>
        </p:nvSpPr>
        <p:spPr>
          <a:xfrm>
            <a:off x="1678456" y="2941469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5" name="椭圆 124">
            <a:extLst>
              <a:ext uri="{FF2B5EF4-FFF2-40B4-BE49-F238E27FC236}">
                <a16:creationId xmlns:a16="http://schemas.microsoft.com/office/drawing/2014/main" id="{C5623A05-E27B-472D-A2BA-7F20B68BF00F}"/>
              </a:ext>
            </a:extLst>
          </p:cNvPr>
          <p:cNvSpPr/>
          <p:nvPr/>
        </p:nvSpPr>
        <p:spPr>
          <a:xfrm>
            <a:off x="235253" y="4212607"/>
            <a:ext cx="310551" cy="310550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6" name="椭圆 125">
            <a:extLst>
              <a:ext uri="{FF2B5EF4-FFF2-40B4-BE49-F238E27FC236}">
                <a16:creationId xmlns:a16="http://schemas.microsoft.com/office/drawing/2014/main" id="{C8313832-E552-465C-BAD2-22062297083F}"/>
              </a:ext>
            </a:extLst>
          </p:cNvPr>
          <p:cNvSpPr/>
          <p:nvPr/>
        </p:nvSpPr>
        <p:spPr>
          <a:xfrm>
            <a:off x="6251281" y="2620568"/>
            <a:ext cx="603849" cy="603849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7" name="椭圆 126">
            <a:extLst>
              <a:ext uri="{FF2B5EF4-FFF2-40B4-BE49-F238E27FC236}">
                <a16:creationId xmlns:a16="http://schemas.microsoft.com/office/drawing/2014/main" id="{39E45B1A-BCD0-4148-82B6-BB02B3D3AF3E}"/>
              </a:ext>
            </a:extLst>
          </p:cNvPr>
          <p:cNvSpPr/>
          <p:nvPr/>
        </p:nvSpPr>
        <p:spPr>
          <a:xfrm>
            <a:off x="7165681" y="2448040"/>
            <a:ext cx="327804" cy="327803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28" name="[动画大师]_Oval 42">
            <a:extLst>
              <a:ext uri="{FF2B5EF4-FFF2-40B4-BE49-F238E27FC236}">
                <a16:creationId xmlns:a16="http://schemas.microsoft.com/office/drawing/2014/main" id="{7405CD4D-879F-497A-B40C-9A90CB77E2B3}"/>
              </a:ext>
            </a:extLst>
          </p:cNvPr>
          <p:cNvSpPr/>
          <p:nvPr/>
        </p:nvSpPr>
        <p:spPr>
          <a:xfrm>
            <a:off x="6199523" y="2120236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0" name="椭圆 129">
            <a:extLst>
              <a:ext uri="{FF2B5EF4-FFF2-40B4-BE49-F238E27FC236}">
                <a16:creationId xmlns:a16="http://schemas.microsoft.com/office/drawing/2014/main" id="{211BFEFF-E3E9-4F59-B8A6-F84BDC1C5610}"/>
              </a:ext>
            </a:extLst>
          </p:cNvPr>
          <p:cNvSpPr/>
          <p:nvPr/>
        </p:nvSpPr>
        <p:spPr>
          <a:xfrm>
            <a:off x="-115839" y="2648171"/>
            <a:ext cx="327804" cy="327803"/>
          </a:xfrm>
          <a:prstGeom prst="ellipse">
            <a:avLst/>
          </a:prstGeom>
          <a:solidFill>
            <a:schemeClr val="bg1">
              <a:alpha val="23000"/>
            </a:schemeClr>
          </a:solidFill>
          <a:ln w="3175">
            <a:solidFill>
              <a:schemeClr val="bg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1" name="椭圆 130">
            <a:extLst>
              <a:ext uri="{FF2B5EF4-FFF2-40B4-BE49-F238E27FC236}">
                <a16:creationId xmlns:a16="http://schemas.microsoft.com/office/drawing/2014/main" id="{CD0AE5B1-2FFB-421E-877E-35F5331FB3A3}"/>
              </a:ext>
            </a:extLst>
          </p:cNvPr>
          <p:cNvSpPr/>
          <p:nvPr/>
        </p:nvSpPr>
        <p:spPr>
          <a:xfrm>
            <a:off x="4612262" y="1999467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2" name="椭圆 131">
            <a:extLst>
              <a:ext uri="{FF2B5EF4-FFF2-40B4-BE49-F238E27FC236}">
                <a16:creationId xmlns:a16="http://schemas.microsoft.com/office/drawing/2014/main" id="{AA8676DF-2871-4480-ADC5-07ABDBE652BD}"/>
              </a:ext>
            </a:extLst>
          </p:cNvPr>
          <p:cNvSpPr/>
          <p:nvPr/>
        </p:nvSpPr>
        <p:spPr>
          <a:xfrm>
            <a:off x="4232701" y="2724085"/>
            <a:ext cx="379562" cy="379562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3" name="椭圆 132">
            <a:extLst>
              <a:ext uri="{FF2B5EF4-FFF2-40B4-BE49-F238E27FC236}">
                <a16:creationId xmlns:a16="http://schemas.microsoft.com/office/drawing/2014/main" id="{EFB62D29-FAA6-45CF-90F4-15A3D39A95F9}"/>
              </a:ext>
            </a:extLst>
          </p:cNvPr>
          <p:cNvSpPr/>
          <p:nvPr/>
        </p:nvSpPr>
        <p:spPr>
          <a:xfrm>
            <a:off x="942618" y="3815790"/>
            <a:ext cx="603849" cy="603849"/>
          </a:xfrm>
          <a:prstGeom prst="ellipse">
            <a:avLst/>
          </a:prstGeom>
          <a:solidFill>
            <a:schemeClr val="bg1">
              <a:alpha val="57000"/>
            </a:schemeClr>
          </a:solidFill>
          <a:ln w="3175"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6" name="椭圆 135">
            <a:extLst>
              <a:ext uri="{FF2B5EF4-FFF2-40B4-BE49-F238E27FC236}">
                <a16:creationId xmlns:a16="http://schemas.microsoft.com/office/drawing/2014/main" id="{A4606527-4E66-483F-B1F3-8A453034B6F4}"/>
              </a:ext>
            </a:extLst>
          </p:cNvPr>
          <p:cNvSpPr/>
          <p:nvPr/>
        </p:nvSpPr>
        <p:spPr>
          <a:xfrm>
            <a:off x="-9148" y="454159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7" name="椭圆 136">
            <a:extLst>
              <a:ext uri="{FF2B5EF4-FFF2-40B4-BE49-F238E27FC236}">
                <a16:creationId xmlns:a16="http://schemas.microsoft.com/office/drawing/2014/main" id="{D6D57435-0235-4DC2-83A7-4B01E2FA01A7}"/>
              </a:ext>
            </a:extLst>
          </p:cNvPr>
          <p:cNvSpPr/>
          <p:nvPr/>
        </p:nvSpPr>
        <p:spPr>
          <a:xfrm>
            <a:off x="3580186" y="464148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8" name="椭圆 137">
            <a:extLst>
              <a:ext uri="{FF2B5EF4-FFF2-40B4-BE49-F238E27FC236}">
                <a16:creationId xmlns:a16="http://schemas.microsoft.com/office/drawing/2014/main" id="{AFE95872-100F-413F-9C0B-58EFAC362EC9}"/>
              </a:ext>
            </a:extLst>
          </p:cNvPr>
          <p:cNvSpPr/>
          <p:nvPr/>
        </p:nvSpPr>
        <p:spPr>
          <a:xfrm>
            <a:off x="-695895" y="4705603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39" name="椭圆 138">
            <a:extLst>
              <a:ext uri="{FF2B5EF4-FFF2-40B4-BE49-F238E27FC236}">
                <a16:creationId xmlns:a16="http://schemas.microsoft.com/office/drawing/2014/main" id="{2C73A98E-8AFB-4628-9411-839E512F73B3}"/>
              </a:ext>
            </a:extLst>
          </p:cNvPr>
          <p:cNvSpPr/>
          <p:nvPr/>
        </p:nvSpPr>
        <p:spPr>
          <a:xfrm>
            <a:off x="2500491" y="5156296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0" name="椭圆 139">
            <a:extLst>
              <a:ext uri="{FF2B5EF4-FFF2-40B4-BE49-F238E27FC236}">
                <a16:creationId xmlns:a16="http://schemas.microsoft.com/office/drawing/2014/main" id="{074D4B53-992F-4246-B86D-5AA5B7BB6021}"/>
              </a:ext>
            </a:extLst>
          </p:cNvPr>
          <p:cNvSpPr/>
          <p:nvPr/>
        </p:nvSpPr>
        <p:spPr>
          <a:xfrm>
            <a:off x="1421102" y="509056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1" name="椭圆 140">
            <a:extLst>
              <a:ext uri="{FF2B5EF4-FFF2-40B4-BE49-F238E27FC236}">
                <a16:creationId xmlns:a16="http://schemas.microsoft.com/office/drawing/2014/main" id="{0CB267AA-BC00-4CF4-B2A9-CF21622561AE}"/>
              </a:ext>
            </a:extLst>
          </p:cNvPr>
          <p:cNvSpPr/>
          <p:nvPr/>
        </p:nvSpPr>
        <p:spPr>
          <a:xfrm>
            <a:off x="1871863" y="503341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2" name="椭圆 141">
            <a:extLst>
              <a:ext uri="{FF2B5EF4-FFF2-40B4-BE49-F238E27FC236}">
                <a16:creationId xmlns:a16="http://schemas.microsoft.com/office/drawing/2014/main" id="{B61BF1D2-C510-45F5-B411-BCF416C6148B}"/>
              </a:ext>
            </a:extLst>
          </p:cNvPr>
          <p:cNvSpPr/>
          <p:nvPr/>
        </p:nvSpPr>
        <p:spPr>
          <a:xfrm>
            <a:off x="4641478" y="3952825"/>
            <a:ext cx="928980" cy="9289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3" name="文本框 142">
            <a:extLst>
              <a:ext uri="{FF2B5EF4-FFF2-40B4-BE49-F238E27FC236}">
                <a16:creationId xmlns:a16="http://schemas.microsoft.com/office/drawing/2014/main" id="{B9935EC3-1CD8-4326-90A8-BF65D8EC55D8}"/>
              </a:ext>
            </a:extLst>
          </p:cNvPr>
          <p:cNvSpPr txBox="1"/>
          <p:nvPr/>
        </p:nvSpPr>
        <p:spPr>
          <a:xfrm>
            <a:off x="1838294" y="1955281"/>
            <a:ext cx="9290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精致水彩小清新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829C6D">
                    <a:lumMod val="75000"/>
                  </a:srgbClr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汇报通用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PPT 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4" name="文本框 143">
            <a:extLst>
              <a:ext uri="{FF2B5EF4-FFF2-40B4-BE49-F238E27FC236}">
                <a16:creationId xmlns:a16="http://schemas.microsoft.com/office/drawing/2014/main" id="{77218304-C16E-4F7D-B6EB-0B7D9BE5BB19}"/>
              </a:ext>
            </a:extLst>
          </p:cNvPr>
          <p:cNvSpPr txBox="1"/>
          <p:nvPr/>
        </p:nvSpPr>
        <p:spPr>
          <a:xfrm>
            <a:off x="2082135" y="2773237"/>
            <a:ext cx="880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Sweet and fresh Work Report Powerpoint Template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5" name="KSO_Shape">
            <a:extLst>
              <a:ext uri="{FF2B5EF4-FFF2-40B4-BE49-F238E27FC236}">
                <a16:creationId xmlns:a16="http://schemas.microsoft.com/office/drawing/2014/main" id="{743698BB-C145-4FFB-9906-D5F06C518655}"/>
              </a:ext>
            </a:extLst>
          </p:cNvPr>
          <p:cNvSpPr/>
          <p:nvPr/>
        </p:nvSpPr>
        <p:spPr>
          <a:xfrm>
            <a:off x="5461590" y="4023981"/>
            <a:ext cx="175185" cy="341269"/>
          </a:xfrm>
          <a:custGeom>
            <a:avLst/>
            <a:gdLst>
              <a:gd name="connsiteX0" fmla="*/ 788945 w 3886200"/>
              <a:gd name="connsiteY0" fmla="*/ 3994579 h 7565524"/>
              <a:gd name="connsiteX1" fmla="*/ 793367 w 3886200"/>
              <a:gd name="connsiteY1" fmla="*/ 4082152 h 7565524"/>
              <a:gd name="connsiteX2" fmla="*/ 1943100 w 3886200"/>
              <a:gd name="connsiteY2" fmla="*/ 5119688 h 7565524"/>
              <a:gd name="connsiteX3" fmla="*/ 3092833 w 3886200"/>
              <a:gd name="connsiteY3" fmla="*/ 4082152 h 7565524"/>
              <a:gd name="connsiteX4" fmla="*/ 3097256 w 3886200"/>
              <a:gd name="connsiteY4" fmla="*/ 3994579 h 7565524"/>
              <a:gd name="connsiteX5" fmla="*/ 3087777 w 3886200"/>
              <a:gd name="connsiteY5" fmla="*/ 4031441 h 7565524"/>
              <a:gd name="connsiteX6" fmla="*/ 1943100 w 3886200"/>
              <a:gd name="connsiteY6" fmla="*/ 4873587 h 7565524"/>
              <a:gd name="connsiteX7" fmla="*/ 798423 w 3886200"/>
              <a:gd name="connsiteY7" fmla="*/ 4031441 h 7565524"/>
              <a:gd name="connsiteX8" fmla="*/ 0 w 3886200"/>
              <a:gd name="connsiteY8" fmla="*/ 3009901 h 7565524"/>
              <a:gd name="connsiteX9" fmla="*/ 308086 w 3886200"/>
              <a:gd name="connsiteY9" fmla="*/ 3009901 h 7565524"/>
              <a:gd name="connsiteX10" fmla="*/ 308086 w 3886200"/>
              <a:gd name="connsiteY10" fmla="*/ 4175662 h 7565524"/>
              <a:gd name="connsiteX11" fmla="*/ 1943101 w 3886200"/>
              <a:gd name="connsiteY11" fmla="*/ 5810677 h 7565524"/>
              <a:gd name="connsiteX12" fmla="*/ 1943100 w 3886200"/>
              <a:gd name="connsiteY12" fmla="*/ 5810678 h 7565524"/>
              <a:gd name="connsiteX13" fmla="*/ 3578115 w 3886200"/>
              <a:gd name="connsiteY13" fmla="*/ 4175663 h 7565524"/>
              <a:gd name="connsiteX14" fmla="*/ 3578116 w 3886200"/>
              <a:gd name="connsiteY14" fmla="*/ 3009901 h 7565524"/>
              <a:gd name="connsiteX15" fmla="*/ 3886200 w 3886200"/>
              <a:gd name="connsiteY15" fmla="*/ 3009901 h 7565524"/>
              <a:gd name="connsiteX16" fmla="*/ 3886200 w 3886200"/>
              <a:gd name="connsiteY16" fmla="*/ 4235878 h 7565524"/>
              <a:gd name="connsiteX17" fmla="*/ 2520919 w 3886200"/>
              <a:gd name="connsiteY17" fmla="*/ 6091620 h 7565524"/>
              <a:gd name="connsiteX18" fmla="*/ 2336800 w 3886200"/>
              <a:gd name="connsiteY18" fmla="*/ 6138961 h 7565524"/>
              <a:gd name="connsiteX19" fmla="*/ 2336800 w 3886200"/>
              <a:gd name="connsiteY19" fmla="*/ 6591300 h 7565524"/>
              <a:gd name="connsiteX20" fmla="*/ 3062539 w 3886200"/>
              <a:gd name="connsiteY20" fmla="*/ 6591300 h 7565524"/>
              <a:gd name="connsiteX21" fmla="*/ 3549651 w 3886200"/>
              <a:gd name="connsiteY21" fmla="*/ 7078412 h 7565524"/>
              <a:gd name="connsiteX22" fmla="*/ 3549650 w 3886200"/>
              <a:gd name="connsiteY22" fmla="*/ 7078412 h 7565524"/>
              <a:gd name="connsiteX23" fmla="*/ 3062538 w 3886200"/>
              <a:gd name="connsiteY23" fmla="*/ 7565524 h 7565524"/>
              <a:gd name="connsiteX24" fmla="*/ 823662 w 3886200"/>
              <a:gd name="connsiteY24" fmla="*/ 7565523 h 7565524"/>
              <a:gd name="connsiteX25" fmla="*/ 346447 w 3886200"/>
              <a:gd name="connsiteY25" fmla="*/ 7176581 h 7565524"/>
              <a:gd name="connsiteX26" fmla="*/ 336550 w 3886200"/>
              <a:gd name="connsiteY26" fmla="*/ 7078412 h 7565524"/>
              <a:gd name="connsiteX27" fmla="*/ 346447 w 3886200"/>
              <a:gd name="connsiteY27" fmla="*/ 6980242 h 7565524"/>
              <a:gd name="connsiteX28" fmla="*/ 823662 w 3886200"/>
              <a:gd name="connsiteY28" fmla="*/ 6591300 h 7565524"/>
              <a:gd name="connsiteX29" fmla="*/ 1549400 w 3886200"/>
              <a:gd name="connsiteY29" fmla="*/ 6591300 h 7565524"/>
              <a:gd name="connsiteX30" fmla="*/ 1549400 w 3886200"/>
              <a:gd name="connsiteY30" fmla="*/ 6138961 h 7565524"/>
              <a:gd name="connsiteX31" fmla="*/ 1365282 w 3886200"/>
              <a:gd name="connsiteY31" fmla="*/ 6091620 h 7565524"/>
              <a:gd name="connsiteX32" fmla="*/ 0 w 3886200"/>
              <a:gd name="connsiteY32" fmla="*/ 4235878 h 7565524"/>
              <a:gd name="connsiteX33" fmla="*/ 622300 w 3886200"/>
              <a:gd name="connsiteY33" fmla="*/ 2818278 h 7565524"/>
              <a:gd name="connsiteX34" fmla="*/ 3263900 w 3886200"/>
              <a:gd name="connsiteY34" fmla="*/ 2818278 h 7565524"/>
              <a:gd name="connsiteX35" fmla="*/ 3263900 w 3886200"/>
              <a:gd name="connsiteY35" fmla="*/ 4152900 h 7565524"/>
              <a:gd name="connsiteX36" fmla="*/ 1943100 w 3886200"/>
              <a:gd name="connsiteY36" fmla="*/ 5473700 h 7565524"/>
              <a:gd name="connsiteX37" fmla="*/ 622300 w 3886200"/>
              <a:gd name="connsiteY37" fmla="*/ 4152900 h 7565524"/>
              <a:gd name="connsiteX38" fmla="*/ 622300 w 3886200"/>
              <a:gd name="connsiteY38" fmla="*/ 2432670 h 7565524"/>
              <a:gd name="connsiteX39" fmla="*/ 3263900 w 3886200"/>
              <a:gd name="connsiteY39" fmla="*/ 2432670 h 7565524"/>
              <a:gd name="connsiteX40" fmla="*/ 3263900 w 3886200"/>
              <a:gd name="connsiteY40" fmla="*/ 2655422 h 7565524"/>
              <a:gd name="connsiteX41" fmla="*/ 622300 w 3886200"/>
              <a:gd name="connsiteY41" fmla="*/ 2655422 h 7565524"/>
              <a:gd name="connsiteX42" fmla="*/ 622300 w 3886200"/>
              <a:gd name="connsiteY42" fmla="*/ 2047063 h 7565524"/>
              <a:gd name="connsiteX43" fmla="*/ 3263900 w 3886200"/>
              <a:gd name="connsiteY43" fmla="*/ 2047063 h 7565524"/>
              <a:gd name="connsiteX44" fmla="*/ 3263900 w 3886200"/>
              <a:gd name="connsiteY44" fmla="*/ 2269814 h 7565524"/>
              <a:gd name="connsiteX45" fmla="*/ 622300 w 3886200"/>
              <a:gd name="connsiteY45" fmla="*/ 2269814 h 7565524"/>
              <a:gd name="connsiteX46" fmla="*/ 622300 w 3886200"/>
              <a:gd name="connsiteY46" fmla="*/ 1661456 h 7565524"/>
              <a:gd name="connsiteX47" fmla="*/ 3263900 w 3886200"/>
              <a:gd name="connsiteY47" fmla="*/ 1661456 h 7565524"/>
              <a:gd name="connsiteX48" fmla="*/ 3263900 w 3886200"/>
              <a:gd name="connsiteY48" fmla="*/ 1884207 h 7565524"/>
              <a:gd name="connsiteX49" fmla="*/ 622300 w 3886200"/>
              <a:gd name="connsiteY49" fmla="*/ 1884207 h 7565524"/>
              <a:gd name="connsiteX50" fmla="*/ 1943100 w 3886200"/>
              <a:gd name="connsiteY50" fmla="*/ 0 h 7565524"/>
              <a:gd name="connsiteX51" fmla="*/ 3263900 w 3886200"/>
              <a:gd name="connsiteY51" fmla="*/ 1320800 h 7565524"/>
              <a:gd name="connsiteX52" fmla="*/ 3263900 w 3886200"/>
              <a:gd name="connsiteY52" fmla="*/ 1498600 h 7565524"/>
              <a:gd name="connsiteX53" fmla="*/ 622300 w 3886200"/>
              <a:gd name="connsiteY53" fmla="*/ 1498600 h 7565524"/>
              <a:gd name="connsiteX54" fmla="*/ 622300 w 3886200"/>
              <a:gd name="connsiteY54" fmla="*/ 1320800 h 7565524"/>
              <a:gd name="connsiteX55" fmla="*/ 1943100 w 3886200"/>
              <a:gd name="connsiteY55" fmla="*/ 0 h 756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886200" h="7565524">
                <a:moveTo>
                  <a:pt x="788945" y="3994579"/>
                </a:moveTo>
                <a:lnTo>
                  <a:pt x="793367" y="4082152"/>
                </a:lnTo>
                <a:cubicBezTo>
                  <a:pt x="852550" y="4664920"/>
                  <a:pt x="1344717" y="5119688"/>
                  <a:pt x="1943100" y="5119688"/>
                </a:cubicBezTo>
                <a:cubicBezTo>
                  <a:pt x="2541483" y="5119688"/>
                  <a:pt x="3033650" y="4664920"/>
                  <a:pt x="3092833" y="4082152"/>
                </a:cubicBezTo>
                <a:lnTo>
                  <a:pt x="3097256" y="3994579"/>
                </a:lnTo>
                <a:lnTo>
                  <a:pt x="3087777" y="4031441"/>
                </a:lnTo>
                <a:cubicBezTo>
                  <a:pt x="2936026" y="4519338"/>
                  <a:pt x="2480933" y="4873587"/>
                  <a:pt x="1943100" y="4873587"/>
                </a:cubicBezTo>
                <a:cubicBezTo>
                  <a:pt x="1405268" y="4873587"/>
                  <a:pt x="950175" y="4519338"/>
                  <a:pt x="798423" y="4031441"/>
                </a:cubicBezTo>
                <a:close/>
                <a:moveTo>
                  <a:pt x="0" y="3009901"/>
                </a:moveTo>
                <a:lnTo>
                  <a:pt x="308086" y="3009901"/>
                </a:lnTo>
                <a:lnTo>
                  <a:pt x="308086" y="4175662"/>
                </a:lnTo>
                <a:cubicBezTo>
                  <a:pt x="308086" y="5078656"/>
                  <a:pt x="1040107" y="5810677"/>
                  <a:pt x="1943101" y="5810677"/>
                </a:cubicBezTo>
                <a:lnTo>
                  <a:pt x="1943100" y="5810678"/>
                </a:lnTo>
                <a:cubicBezTo>
                  <a:pt x="2846094" y="5810678"/>
                  <a:pt x="3578115" y="5078657"/>
                  <a:pt x="3578115" y="4175663"/>
                </a:cubicBezTo>
                <a:lnTo>
                  <a:pt x="3578116" y="3009901"/>
                </a:lnTo>
                <a:lnTo>
                  <a:pt x="3886200" y="3009901"/>
                </a:lnTo>
                <a:lnTo>
                  <a:pt x="3886200" y="4235878"/>
                </a:lnTo>
                <a:cubicBezTo>
                  <a:pt x="3886200" y="5107807"/>
                  <a:pt x="3311893" y="5845601"/>
                  <a:pt x="2520919" y="6091620"/>
                </a:cubicBezTo>
                <a:lnTo>
                  <a:pt x="2336800" y="6138961"/>
                </a:lnTo>
                <a:lnTo>
                  <a:pt x="2336800" y="6591300"/>
                </a:lnTo>
                <a:lnTo>
                  <a:pt x="3062539" y="6591300"/>
                </a:lnTo>
                <a:cubicBezTo>
                  <a:pt x="3331564" y="6591300"/>
                  <a:pt x="3549651" y="6809387"/>
                  <a:pt x="3549651" y="7078412"/>
                </a:cubicBezTo>
                <a:lnTo>
                  <a:pt x="3549650" y="7078412"/>
                </a:lnTo>
                <a:cubicBezTo>
                  <a:pt x="3549650" y="7347437"/>
                  <a:pt x="3331563" y="7565524"/>
                  <a:pt x="3062538" y="7565524"/>
                </a:cubicBezTo>
                <a:lnTo>
                  <a:pt x="823662" y="7565523"/>
                </a:lnTo>
                <a:cubicBezTo>
                  <a:pt x="588265" y="7565523"/>
                  <a:pt x="391868" y="7398550"/>
                  <a:pt x="346447" y="7176581"/>
                </a:cubicBezTo>
                <a:lnTo>
                  <a:pt x="336550" y="7078412"/>
                </a:lnTo>
                <a:lnTo>
                  <a:pt x="346447" y="6980242"/>
                </a:lnTo>
                <a:cubicBezTo>
                  <a:pt x="391868" y="6758273"/>
                  <a:pt x="588265" y="6591300"/>
                  <a:pt x="823662" y="6591300"/>
                </a:cubicBezTo>
                <a:lnTo>
                  <a:pt x="1549400" y="6591300"/>
                </a:lnTo>
                <a:lnTo>
                  <a:pt x="1549400" y="6138961"/>
                </a:lnTo>
                <a:lnTo>
                  <a:pt x="1365282" y="6091620"/>
                </a:lnTo>
                <a:cubicBezTo>
                  <a:pt x="574307" y="5845601"/>
                  <a:pt x="0" y="5107807"/>
                  <a:pt x="0" y="4235878"/>
                </a:cubicBezTo>
                <a:close/>
                <a:moveTo>
                  <a:pt x="622300" y="2818278"/>
                </a:moveTo>
                <a:lnTo>
                  <a:pt x="3263900" y="2818278"/>
                </a:lnTo>
                <a:lnTo>
                  <a:pt x="3263900" y="4152900"/>
                </a:lnTo>
                <a:cubicBezTo>
                  <a:pt x="3263900" y="4882358"/>
                  <a:pt x="2672558" y="5473700"/>
                  <a:pt x="1943100" y="5473700"/>
                </a:cubicBezTo>
                <a:cubicBezTo>
                  <a:pt x="1213642" y="5473700"/>
                  <a:pt x="622300" y="4882358"/>
                  <a:pt x="622300" y="4152900"/>
                </a:cubicBezTo>
                <a:close/>
                <a:moveTo>
                  <a:pt x="622300" y="2432670"/>
                </a:moveTo>
                <a:lnTo>
                  <a:pt x="3263900" y="2432670"/>
                </a:lnTo>
                <a:lnTo>
                  <a:pt x="3263900" y="2655422"/>
                </a:lnTo>
                <a:lnTo>
                  <a:pt x="622300" y="2655422"/>
                </a:lnTo>
                <a:close/>
                <a:moveTo>
                  <a:pt x="622300" y="2047063"/>
                </a:moveTo>
                <a:lnTo>
                  <a:pt x="3263900" y="2047063"/>
                </a:lnTo>
                <a:lnTo>
                  <a:pt x="3263900" y="2269814"/>
                </a:lnTo>
                <a:lnTo>
                  <a:pt x="622300" y="2269814"/>
                </a:lnTo>
                <a:close/>
                <a:moveTo>
                  <a:pt x="622300" y="1661456"/>
                </a:moveTo>
                <a:lnTo>
                  <a:pt x="3263900" y="1661456"/>
                </a:lnTo>
                <a:lnTo>
                  <a:pt x="3263900" y="1884207"/>
                </a:lnTo>
                <a:lnTo>
                  <a:pt x="622300" y="1884207"/>
                </a:lnTo>
                <a:close/>
                <a:moveTo>
                  <a:pt x="1943100" y="0"/>
                </a:moveTo>
                <a:cubicBezTo>
                  <a:pt x="2672558" y="0"/>
                  <a:pt x="3263900" y="591342"/>
                  <a:pt x="3263900" y="1320800"/>
                </a:cubicBezTo>
                <a:lnTo>
                  <a:pt x="3263900" y="1498600"/>
                </a:lnTo>
                <a:lnTo>
                  <a:pt x="622300" y="1498600"/>
                </a:lnTo>
                <a:lnTo>
                  <a:pt x="622300" y="1320800"/>
                </a:lnTo>
                <a:cubicBezTo>
                  <a:pt x="622300" y="591342"/>
                  <a:pt x="1213642" y="0"/>
                  <a:pt x="1943100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id="{62FA0A8F-388C-4A82-9DB8-3A9E68A34BBA}"/>
              </a:ext>
            </a:extLst>
          </p:cNvPr>
          <p:cNvSpPr txBox="1"/>
          <p:nvPr/>
        </p:nvSpPr>
        <p:spPr>
          <a:xfrm>
            <a:off x="5685797" y="4004627"/>
            <a:ext cx="243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汇报人：包图网</a:t>
            </a:r>
          </a:p>
        </p:txBody>
      </p:sp>
      <p:sp>
        <p:nvSpPr>
          <p:cNvPr id="107" name="椭圆 106">
            <a:extLst>
              <a:ext uri="{FF2B5EF4-FFF2-40B4-BE49-F238E27FC236}">
                <a16:creationId xmlns:a16="http://schemas.microsoft.com/office/drawing/2014/main" id="{A62A188A-76E2-41DC-8C8C-59E3A3FE8C4B}"/>
              </a:ext>
            </a:extLst>
          </p:cNvPr>
          <p:cNvSpPr/>
          <p:nvPr/>
        </p:nvSpPr>
        <p:spPr>
          <a:xfrm>
            <a:off x="4808221" y="291618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19" name="椭圆 118">
            <a:extLst>
              <a:ext uri="{FF2B5EF4-FFF2-40B4-BE49-F238E27FC236}">
                <a16:creationId xmlns:a16="http://schemas.microsoft.com/office/drawing/2014/main" id="{C21914F9-818B-43B6-A8CB-680DE8600C5E}"/>
              </a:ext>
            </a:extLst>
          </p:cNvPr>
          <p:cNvSpPr/>
          <p:nvPr/>
        </p:nvSpPr>
        <p:spPr>
          <a:xfrm>
            <a:off x="9569180" y="2602138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47" name="椭圆 146">
            <a:extLst>
              <a:ext uri="{FF2B5EF4-FFF2-40B4-BE49-F238E27FC236}">
                <a16:creationId xmlns:a16="http://schemas.microsoft.com/office/drawing/2014/main" id="{5919791D-1804-47E7-BA8F-B38D5315693A}"/>
              </a:ext>
            </a:extLst>
          </p:cNvPr>
          <p:cNvSpPr/>
          <p:nvPr/>
        </p:nvSpPr>
        <p:spPr>
          <a:xfrm>
            <a:off x="9302940" y="1833437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48" name="椭圆 147">
            <a:extLst>
              <a:ext uri="{FF2B5EF4-FFF2-40B4-BE49-F238E27FC236}">
                <a16:creationId xmlns:a16="http://schemas.microsoft.com/office/drawing/2014/main" id="{1A52E404-C637-4E0D-B32C-23AEBC4A5669}"/>
              </a:ext>
            </a:extLst>
          </p:cNvPr>
          <p:cNvSpPr/>
          <p:nvPr/>
        </p:nvSpPr>
        <p:spPr>
          <a:xfrm>
            <a:off x="10797904" y="2204357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49" name="椭圆 148">
            <a:extLst>
              <a:ext uri="{FF2B5EF4-FFF2-40B4-BE49-F238E27FC236}">
                <a16:creationId xmlns:a16="http://schemas.microsoft.com/office/drawing/2014/main" id="{09EB17E1-C1A1-4B11-9DED-4690DAB6C4CE}"/>
              </a:ext>
            </a:extLst>
          </p:cNvPr>
          <p:cNvSpPr/>
          <p:nvPr/>
        </p:nvSpPr>
        <p:spPr>
          <a:xfrm>
            <a:off x="10220054" y="286566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0" name="椭圆 149">
            <a:extLst>
              <a:ext uri="{FF2B5EF4-FFF2-40B4-BE49-F238E27FC236}">
                <a16:creationId xmlns:a16="http://schemas.microsoft.com/office/drawing/2014/main" id="{E384E5EA-F930-4DBA-82D4-C81D4715FA63}"/>
              </a:ext>
            </a:extLst>
          </p:cNvPr>
          <p:cNvSpPr/>
          <p:nvPr/>
        </p:nvSpPr>
        <p:spPr>
          <a:xfrm>
            <a:off x="9529523" y="311801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1" name="椭圆 150">
            <a:extLst>
              <a:ext uri="{FF2B5EF4-FFF2-40B4-BE49-F238E27FC236}">
                <a16:creationId xmlns:a16="http://schemas.microsoft.com/office/drawing/2014/main" id="{FFEF6832-E98B-4697-A6C9-1D8F47827BC7}"/>
              </a:ext>
            </a:extLst>
          </p:cNvPr>
          <p:cNvSpPr/>
          <p:nvPr/>
        </p:nvSpPr>
        <p:spPr>
          <a:xfrm>
            <a:off x="10756339" y="933665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2" name="椭圆 151">
            <a:extLst>
              <a:ext uri="{FF2B5EF4-FFF2-40B4-BE49-F238E27FC236}">
                <a16:creationId xmlns:a16="http://schemas.microsoft.com/office/drawing/2014/main" id="{4DEADCD1-60B0-4D47-B3DF-7CAADAB862D1}"/>
              </a:ext>
            </a:extLst>
          </p:cNvPr>
          <p:cNvSpPr/>
          <p:nvPr/>
        </p:nvSpPr>
        <p:spPr>
          <a:xfrm>
            <a:off x="10279927" y="3720192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3" name="椭圆 152">
            <a:extLst>
              <a:ext uri="{FF2B5EF4-FFF2-40B4-BE49-F238E27FC236}">
                <a16:creationId xmlns:a16="http://schemas.microsoft.com/office/drawing/2014/main" id="{D2E527E7-4BFA-465D-B688-62105CFFE373}"/>
              </a:ext>
            </a:extLst>
          </p:cNvPr>
          <p:cNvSpPr/>
          <p:nvPr/>
        </p:nvSpPr>
        <p:spPr>
          <a:xfrm>
            <a:off x="10179754" y="213178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4" name="椭圆 153">
            <a:extLst>
              <a:ext uri="{FF2B5EF4-FFF2-40B4-BE49-F238E27FC236}">
                <a16:creationId xmlns:a16="http://schemas.microsoft.com/office/drawing/2014/main" id="{9A01001B-EA22-4966-B954-D3D741BB8870}"/>
              </a:ext>
            </a:extLst>
          </p:cNvPr>
          <p:cNvSpPr/>
          <p:nvPr/>
        </p:nvSpPr>
        <p:spPr>
          <a:xfrm>
            <a:off x="8573204" y="533386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5" name="椭圆 154">
            <a:extLst>
              <a:ext uri="{FF2B5EF4-FFF2-40B4-BE49-F238E27FC236}">
                <a16:creationId xmlns:a16="http://schemas.microsoft.com/office/drawing/2014/main" id="{8576161D-2D03-4552-A6E4-DE9BE4F1681F}"/>
              </a:ext>
            </a:extLst>
          </p:cNvPr>
          <p:cNvSpPr/>
          <p:nvPr/>
        </p:nvSpPr>
        <p:spPr>
          <a:xfrm>
            <a:off x="8583181" y="1391557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6" name="椭圆 155">
            <a:extLst>
              <a:ext uri="{FF2B5EF4-FFF2-40B4-BE49-F238E27FC236}">
                <a16:creationId xmlns:a16="http://schemas.microsoft.com/office/drawing/2014/main" id="{D8D53307-3A1A-4F2F-99FA-5B0A01E6A0A8}"/>
              </a:ext>
            </a:extLst>
          </p:cNvPr>
          <p:cNvSpPr/>
          <p:nvPr/>
        </p:nvSpPr>
        <p:spPr>
          <a:xfrm>
            <a:off x="10774841" y="1565728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7" name="椭圆 156">
            <a:extLst>
              <a:ext uri="{FF2B5EF4-FFF2-40B4-BE49-F238E27FC236}">
                <a16:creationId xmlns:a16="http://schemas.microsoft.com/office/drawing/2014/main" id="{C45C90F9-EE14-4BA1-BF6A-9DD5D0005AD5}"/>
              </a:ext>
            </a:extLst>
          </p:cNvPr>
          <p:cNvSpPr/>
          <p:nvPr/>
        </p:nvSpPr>
        <p:spPr>
          <a:xfrm>
            <a:off x="10107184" y="941614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8" name="椭圆 157">
            <a:extLst>
              <a:ext uri="{FF2B5EF4-FFF2-40B4-BE49-F238E27FC236}">
                <a16:creationId xmlns:a16="http://schemas.microsoft.com/office/drawing/2014/main" id="{C2777436-F4CB-4B49-B5E5-B5305AD3046F}"/>
              </a:ext>
            </a:extLst>
          </p:cNvPr>
          <p:cNvSpPr/>
          <p:nvPr/>
        </p:nvSpPr>
        <p:spPr>
          <a:xfrm>
            <a:off x="7693182" y="4270388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59" name="椭圆 158">
            <a:extLst>
              <a:ext uri="{FF2B5EF4-FFF2-40B4-BE49-F238E27FC236}">
                <a16:creationId xmlns:a16="http://schemas.microsoft.com/office/drawing/2014/main" id="{B1B7471E-382F-4D53-8AE8-139E1E81140F}"/>
              </a:ext>
            </a:extLst>
          </p:cNvPr>
          <p:cNvSpPr/>
          <p:nvPr/>
        </p:nvSpPr>
        <p:spPr>
          <a:xfrm>
            <a:off x="9605018" y="659784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0" name="椭圆 159">
            <a:extLst>
              <a:ext uri="{FF2B5EF4-FFF2-40B4-BE49-F238E27FC236}">
                <a16:creationId xmlns:a16="http://schemas.microsoft.com/office/drawing/2014/main" id="{1D788284-5971-4812-B523-5CC8A8578542}"/>
              </a:ext>
            </a:extLst>
          </p:cNvPr>
          <p:cNvSpPr/>
          <p:nvPr/>
        </p:nvSpPr>
        <p:spPr>
          <a:xfrm>
            <a:off x="10755276" y="3642953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1" name="椭圆 160">
            <a:extLst>
              <a:ext uri="{FF2B5EF4-FFF2-40B4-BE49-F238E27FC236}">
                <a16:creationId xmlns:a16="http://schemas.microsoft.com/office/drawing/2014/main" id="{FC5D555C-8B63-477C-920F-62D6362C742D}"/>
              </a:ext>
            </a:extLst>
          </p:cNvPr>
          <p:cNvSpPr/>
          <p:nvPr/>
        </p:nvSpPr>
        <p:spPr>
          <a:xfrm>
            <a:off x="9617718" y="361188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2" name="椭圆 161">
            <a:extLst>
              <a:ext uri="{FF2B5EF4-FFF2-40B4-BE49-F238E27FC236}">
                <a16:creationId xmlns:a16="http://schemas.microsoft.com/office/drawing/2014/main" id="{FC128D5F-B0CF-49AA-A2BE-37F4B50D133F}"/>
              </a:ext>
            </a:extLst>
          </p:cNvPr>
          <p:cNvSpPr/>
          <p:nvPr/>
        </p:nvSpPr>
        <p:spPr>
          <a:xfrm>
            <a:off x="11329497" y="257696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3" name="椭圆 162">
            <a:extLst>
              <a:ext uri="{FF2B5EF4-FFF2-40B4-BE49-F238E27FC236}">
                <a16:creationId xmlns:a16="http://schemas.microsoft.com/office/drawing/2014/main" id="{1688647D-E01E-405A-8DE0-C5315F39D781}"/>
              </a:ext>
            </a:extLst>
          </p:cNvPr>
          <p:cNvSpPr/>
          <p:nvPr/>
        </p:nvSpPr>
        <p:spPr>
          <a:xfrm>
            <a:off x="8490958" y="79394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4" name="椭圆 163">
            <a:extLst>
              <a:ext uri="{FF2B5EF4-FFF2-40B4-BE49-F238E27FC236}">
                <a16:creationId xmlns:a16="http://schemas.microsoft.com/office/drawing/2014/main" id="{8F4BEA1A-66FD-4145-B882-1230C323427E}"/>
              </a:ext>
            </a:extLst>
          </p:cNvPr>
          <p:cNvSpPr/>
          <p:nvPr/>
        </p:nvSpPr>
        <p:spPr>
          <a:xfrm>
            <a:off x="6320165" y="-138825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5" name="椭圆 164">
            <a:extLst>
              <a:ext uri="{FF2B5EF4-FFF2-40B4-BE49-F238E27FC236}">
                <a16:creationId xmlns:a16="http://schemas.microsoft.com/office/drawing/2014/main" id="{94DFBD90-1EBC-46DB-9599-2D646AF81D46}"/>
              </a:ext>
            </a:extLst>
          </p:cNvPr>
          <p:cNvSpPr/>
          <p:nvPr/>
        </p:nvSpPr>
        <p:spPr>
          <a:xfrm>
            <a:off x="7024914" y="1048657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6" name="椭圆 165">
            <a:extLst>
              <a:ext uri="{FF2B5EF4-FFF2-40B4-BE49-F238E27FC236}">
                <a16:creationId xmlns:a16="http://schemas.microsoft.com/office/drawing/2014/main" id="{A4F8DC30-B827-4EEF-8E9E-0C80137E2A4F}"/>
              </a:ext>
            </a:extLst>
          </p:cNvPr>
          <p:cNvSpPr/>
          <p:nvPr/>
        </p:nvSpPr>
        <p:spPr>
          <a:xfrm>
            <a:off x="3151029" y="4155988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7" name="椭圆 166">
            <a:extLst>
              <a:ext uri="{FF2B5EF4-FFF2-40B4-BE49-F238E27FC236}">
                <a16:creationId xmlns:a16="http://schemas.microsoft.com/office/drawing/2014/main" id="{533F3CC9-36BF-4311-AF48-02857F158571}"/>
              </a:ext>
            </a:extLst>
          </p:cNvPr>
          <p:cNvSpPr/>
          <p:nvPr/>
        </p:nvSpPr>
        <p:spPr>
          <a:xfrm>
            <a:off x="10446758" y="354661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8" name="椭圆 167">
            <a:extLst>
              <a:ext uri="{FF2B5EF4-FFF2-40B4-BE49-F238E27FC236}">
                <a16:creationId xmlns:a16="http://schemas.microsoft.com/office/drawing/2014/main" id="{A0EB0EA4-2A2F-428D-B0EC-722E42C2524B}"/>
              </a:ext>
            </a:extLst>
          </p:cNvPr>
          <p:cNvSpPr/>
          <p:nvPr/>
        </p:nvSpPr>
        <p:spPr>
          <a:xfrm>
            <a:off x="448006" y="4670673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69" name="椭圆 168">
            <a:extLst>
              <a:ext uri="{FF2B5EF4-FFF2-40B4-BE49-F238E27FC236}">
                <a16:creationId xmlns:a16="http://schemas.microsoft.com/office/drawing/2014/main" id="{B952310D-59DC-4D53-9664-70529D575AEB}"/>
              </a:ext>
            </a:extLst>
          </p:cNvPr>
          <p:cNvSpPr/>
          <p:nvPr/>
        </p:nvSpPr>
        <p:spPr>
          <a:xfrm>
            <a:off x="9490892" y="2283387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0" name="椭圆 169">
            <a:extLst>
              <a:ext uri="{FF2B5EF4-FFF2-40B4-BE49-F238E27FC236}">
                <a16:creationId xmlns:a16="http://schemas.microsoft.com/office/drawing/2014/main" id="{6F34604C-F5AC-4902-95B3-C2E2ACED4BBA}"/>
              </a:ext>
            </a:extLst>
          </p:cNvPr>
          <p:cNvSpPr/>
          <p:nvPr/>
        </p:nvSpPr>
        <p:spPr>
          <a:xfrm>
            <a:off x="7463428" y="2803407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1" name="椭圆 170">
            <a:extLst>
              <a:ext uri="{FF2B5EF4-FFF2-40B4-BE49-F238E27FC236}">
                <a16:creationId xmlns:a16="http://schemas.microsoft.com/office/drawing/2014/main" id="{CE87E18F-7632-425F-BD60-EC2741F15E42}"/>
              </a:ext>
            </a:extLst>
          </p:cNvPr>
          <p:cNvSpPr/>
          <p:nvPr/>
        </p:nvSpPr>
        <p:spPr>
          <a:xfrm>
            <a:off x="11114677" y="5307121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2" name="椭圆 171">
            <a:extLst>
              <a:ext uri="{FF2B5EF4-FFF2-40B4-BE49-F238E27FC236}">
                <a16:creationId xmlns:a16="http://schemas.microsoft.com/office/drawing/2014/main" id="{E504C966-5929-4EDC-A881-566B0B52ACBF}"/>
              </a:ext>
            </a:extLst>
          </p:cNvPr>
          <p:cNvSpPr/>
          <p:nvPr/>
        </p:nvSpPr>
        <p:spPr>
          <a:xfrm>
            <a:off x="2363470" y="237523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3" name="椭圆 172">
            <a:extLst>
              <a:ext uri="{FF2B5EF4-FFF2-40B4-BE49-F238E27FC236}">
                <a16:creationId xmlns:a16="http://schemas.microsoft.com/office/drawing/2014/main" id="{8267E202-C4FC-4333-9AB1-AB186CD42554}"/>
              </a:ext>
            </a:extLst>
          </p:cNvPr>
          <p:cNvSpPr/>
          <p:nvPr/>
        </p:nvSpPr>
        <p:spPr>
          <a:xfrm>
            <a:off x="11287814" y="5061314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4" name="椭圆 173">
            <a:extLst>
              <a:ext uri="{FF2B5EF4-FFF2-40B4-BE49-F238E27FC236}">
                <a16:creationId xmlns:a16="http://schemas.microsoft.com/office/drawing/2014/main" id="{956D8D81-1758-4B1B-B99B-52E630BA3123}"/>
              </a:ext>
            </a:extLst>
          </p:cNvPr>
          <p:cNvSpPr/>
          <p:nvPr/>
        </p:nvSpPr>
        <p:spPr>
          <a:xfrm>
            <a:off x="8663578" y="2052162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5" name="椭圆 174">
            <a:extLst>
              <a:ext uri="{FF2B5EF4-FFF2-40B4-BE49-F238E27FC236}">
                <a16:creationId xmlns:a16="http://schemas.microsoft.com/office/drawing/2014/main" id="{6DF705B4-4E4B-4D13-96FC-07FCE7D1A893}"/>
              </a:ext>
            </a:extLst>
          </p:cNvPr>
          <p:cNvSpPr/>
          <p:nvPr/>
        </p:nvSpPr>
        <p:spPr>
          <a:xfrm>
            <a:off x="8978357" y="1208418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6" name="椭圆 175">
            <a:extLst>
              <a:ext uri="{FF2B5EF4-FFF2-40B4-BE49-F238E27FC236}">
                <a16:creationId xmlns:a16="http://schemas.microsoft.com/office/drawing/2014/main" id="{1237B278-1593-4383-80F8-AA8A7297EF4D}"/>
              </a:ext>
            </a:extLst>
          </p:cNvPr>
          <p:cNvSpPr/>
          <p:nvPr/>
        </p:nvSpPr>
        <p:spPr>
          <a:xfrm>
            <a:off x="10154014" y="2254775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7" name="椭圆 176">
            <a:extLst>
              <a:ext uri="{FF2B5EF4-FFF2-40B4-BE49-F238E27FC236}">
                <a16:creationId xmlns:a16="http://schemas.microsoft.com/office/drawing/2014/main" id="{93A949BC-F5A4-4BE7-AACC-AF0716E37585}"/>
              </a:ext>
            </a:extLst>
          </p:cNvPr>
          <p:cNvSpPr/>
          <p:nvPr/>
        </p:nvSpPr>
        <p:spPr>
          <a:xfrm>
            <a:off x="9853749" y="143802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8" name="椭圆 177">
            <a:extLst>
              <a:ext uri="{FF2B5EF4-FFF2-40B4-BE49-F238E27FC236}">
                <a16:creationId xmlns:a16="http://schemas.microsoft.com/office/drawing/2014/main" id="{69B55F66-26DE-4633-AE6F-A1E80F28F573}"/>
              </a:ext>
            </a:extLst>
          </p:cNvPr>
          <p:cNvSpPr/>
          <p:nvPr/>
        </p:nvSpPr>
        <p:spPr>
          <a:xfrm>
            <a:off x="8535741" y="2204835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79" name="椭圆 178">
            <a:extLst>
              <a:ext uri="{FF2B5EF4-FFF2-40B4-BE49-F238E27FC236}">
                <a16:creationId xmlns:a16="http://schemas.microsoft.com/office/drawing/2014/main" id="{CC2E45F7-00E0-4AF2-B961-F7C9F8B85629}"/>
              </a:ext>
            </a:extLst>
          </p:cNvPr>
          <p:cNvSpPr/>
          <p:nvPr/>
        </p:nvSpPr>
        <p:spPr>
          <a:xfrm>
            <a:off x="7609764" y="981034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0" name="椭圆 179">
            <a:extLst>
              <a:ext uri="{FF2B5EF4-FFF2-40B4-BE49-F238E27FC236}">
                <a16:creationId xmlns:a16="http://schemas.microsoft.com/office/drawing/2014/main" id="{4C43FD83-1A0A-48EF-AF1F-59F4955EC6B7}"/>
              </a:ext>
            </a:extLst>
          </p:cNvPr>
          <p:cNvSpPr/>
          <p:nvPr/>
        </p:nvSpPr>
        <p:spPr>
          <a:xfrm>
            <a:off x="11522671" y="1726533"/>
            <a:ext cx="343644" cy="343644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1" name="椭圆 180">
            <a:extLst>
              <a:ext uri="{FF2B5EF4-FFF2-40B4-BE49-F238E27FC236}">
                <a16:creationId xmlns:a16="http://schemas.microsoft.com/office/drawing/2014/main" id="{CB84679D-C64B-48D3-8419-EED67A891839}"/>
              </a:ext>
            </a:extLst>
          </p:cNvPr>
          <p:cNvSpPr/>
          <p:nvPr/>
        </p:nvSpPr>
        <p:spPr>
          <a:xfrm>
            <a:off x="7324588" y="174843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2" name="椭圆 181">
            <a:extLst>
              <a:ext uri="{FF2B5EF4-FFF2-40B4-BE49-F238E27FC236}">
                <a16:creationId xmlns:a16="http://schemas.microsoft.com/office/drawing/2014/main" id="{797DC879-1EF5-4D3C-B51E-A247C2A59D8B}"/>
              </a:ext>
            </a:extLst>
          </p:cNvPr>
          <p:cNvSpPr/>
          <p:nvPr/>
        </p:nvSpPr>
        <p:spPr>
          <a:xfrm>
            <a:off x="10367998" y="551126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3" name="椭圆 182">
            <a:extLst>
              <a:ext uri="{FF2B5EF4-FFF2-40B4-BE49-F238E27FC236}">
                <a16:creationId xmlns:a16="http://schemas.microsoft.com/office/drawing/2014/main" id="{CE4B56FD-13FF-472D-A9F8-F48B56D9B326}"/>
              </a:ext>
            </a:extLst>
          </p:cNvPr>
          <p:cNvSpPr/>
          <p:nvPr/>
        </p:nvSpPr>
        <p:spPr>
          <a:xfrm>
            <a:off x="8762010" y="1898650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4" name="椭圆 183">
            <a:extLst>
              <a:ext uri="{FF2B5EF4-FFF2-40B4-BE49-F238E27FC236}">
                <a16:creationId xmlns:a16="http://schemas.microsoft.com/office/drawing/2014/main" id="{670FB2C5-7DDA-4152-83E8-58EF0870D1DA}"/>
              </a:ext>
            </a:extLst>
          </p:cNvPr>
          <p:cNvSpPr/>
          <p:nvPr/>
        </p:nvSpPr>
        <p:spPr>
          <a:xfrm>
            <a:off x="10524831" y="540330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5" name="椭圆 184">
            <a:extLst>
              <a:ext uri="{FF2B5EF4-FFF2-40B4-BE49-F238E27FC236}">
                <a16:creationId xmlns:a16="http://schemas.microsoft.com/office/drawing/2014/main" id="{520F9FEA-9E5D-4EB6-B3DC-77BACB53EF2A}"/>
              </a:ext>
            </a:extLst>
          </p:cNvPr>
          <p:cNvSpPr/>
          <p:nvPr/>
        </p:nvSpPr>
        <p:spPr>
          <a:xfrm>
            <a:off x="11350779" y="2646665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6" name="椭圆 185">
            <a:extLst>
              <a:ext uri="{FF2B5EF4-FFF2-40B4-BE49-F238E27FC236}">
                <a16:creationId xmlns:a16="http://schemas.microsoft.com/office/drawing/2014/main" id="{353708E2-4055-4601-8DD1-5AAC8DF53E0B}"/>
              </a:ext>
            </a:extLst>
          </p:cNvPr>
          <p:cNvSpPr/>
          <p:nvPr/>
        </p:nvSpPr>
        <p:spPr>
          <a:xfrm>
            <a:off x="7528539" y="1998666"/>
            <a:ext cx="461792" cy="461792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7" name="椭圆 186">
            <a:extLst>
              <a:ext uri="{FF2B5EF4-FFF2-40B4-BE49-F238E27FC236}">
                <a16:creationId xmlns:a16="http://schemas.microsoft.com/office/drawing/2014/main" id="{A42BEED4-0A36-4E2C-A1E7-7BD56D6CE8AC}"/>
              </a:ext>
            </a:extLst>
          </p:cNvPr>
          <p:cNvSpPr/>
          <p:nvPr/>
        </p:nvSpPr>
        <p:spPr>
          <a:xfrm>
            <a:off x="5889529" y="664935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8" name="椭圆 187">
            <a:extLst>
              <a:ext uri="{FF2B5EF4-FFF2-40B4-BE49-F238E27FC236}">
                <a16:creationId xmlns:a16="http://schemas.microsoft.com/office/drawing/2014/main" id="{957E819D-96EE-46CC-9B4E-8CB048DEE489}"/>
              </a:ext>
            </a:extLst>
          </p:cNvPr>
          <p:cNvSpPr/>
          <p:nvPr/>
        </p:nvSpPr>
        <p:spPr>
          <a:xfrm>
            <a:off x="8774886" y="109305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89" name="椭圆 188">
            <a:extLst>
              <a:ext uri="{FF2B5EF4-FFF2-40B4-BE49-F238E27FC236}">
                <a16:creationId xmlns:a16="http://schemas.microsoft.com/office/drawing/2014/main" id="{01BEAC99-F745-43FE-85EC-1F476AFC56E8}"/>
              </a:ext>
            </a:extLst>
          </p:cNvPr>
          <p:cNvSpPr/>
          <p:nvPr/>
        </p:nvSpPr>
        <p:spPr>
          <a:xfrm>
            <a:off x="10689390" y="342900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0" name="椭圆 189">
            <a:extLst>
              <a:ext uri="{FF2B5EF4-FFF2-40B4-BE49-F238E27FC236}">
                <a16:creationId xmlns:a16="http://schemas.microsoft.com/office/drawing/2014/main" id="{B30A04EA-02A2-44EE-8399-6D1EC97D9334}"/>
              </a:ext>
            </a:extLst>
          </p:cNvPr>
          <p:cNvSpPr/>
          <p:nvPr/>
        </p:nvSpPr>
        <p:spPr>
          <a:xfrm>
            <a:off x="6956750" y="391814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1" name="椭圆 190">
            <a:extLst>
              <a:ext uri="{FF2B5EF4-FFF2-40B4-BE49-F238E27FC236}">
                <a16:creationId xmlns:a16="http://schemas.microsoft.com/office/drawing/2014/main" id="{E0C04529-32B5-4D9F-B906-9442F904793D}"/>
              </a:ext>
            </a:extLst>
          </p:cNvPr>
          <p:cNvSpPr/>
          <p:nvPr/>
        </p:nvSpPr>
        <p:spPr>
          <a:xfrm>
            <a:off x="7724490" y="361986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2" name="椭圆 191">
            <a:extLst>
              <a:ext uri="{FF2B5EF4-FFF2-40B4-BE49-F238E27FC236}">
                <a16:creationId xmlns:a16="http://schemas.microsoft.com/office/drawing/2014/main" id="{86325BBB-A2F4-405C-B8A5-ABF275FEDDCF}"/>
              </a:ext>
            </a:extLst>
          </p:cNvPr>
          <p:cNvSpPr/>
          <p:nvPr/>
        </p:nvSpPr>
        <p:spPr>
          <a:xfrm>
            <a:off x="7619593" y="684571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3" name="椭圆 192">
            <a:extLst>
              <a:ext uri="{FF2B5EF4-FFF2-40B4-BE49-F238E27FC236}">
                <a16:creationId xmlns:a16="http://schemas.microsoft.com/office/drawing/2014/main" id="{3ED1A9E8-7A5D-41BC-A045-09436F47D811}"/>
              </a:ext>
            </a:extLst>
          </p:cNvPr>
          <p:cNvSpPr/>
          <p:nvPr/>
        </p:nvSpPr>
        <p:spPr>
          <a:xfrm>
            <a:off x="8708074" y="3016058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4" name="椭圆 193">
            <a:extLst>
              <a:ext uri="{FF2B5EF4-FFF2-40B4-BE49-F238E27FC236}">
                <a16:creationId xmlns:a16="http://schemas.microsoft.com/office/drawing/2014/main" id="{B5621260-3B66-46BF-957C-31DDD8026C3A}"/>
              </a:ext>
            </a:extLst>
          </p:cNvPr>
          <p:cNvSpPr/>
          <p:nvPr/>
        </p:nvSpPr>
        <p:spPr>
          <a:xfrm>
            <a:off x="10949544" y="3947016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5" name="椭圆 194">
            <a:extLst>
              <a:ext uri="{FF2B5EF4-FFF2-40B4-BE49-F238E27FC236}">
                <a16:creationId xmlns:a16="http://schemas.microsoft.com/office/drawing/2014/main" id="{E8AE45DF-3DC9-4E9C-9B6F-3CB0D59A5CF5}"/>
              </a:ext>
            </a:extLst>
          </p:cNvPr>
          <p:cNvSpPr/>
          <p:nvPr/>
        </p:nvSpPr>
        <p:spPr>
          <a:xfrm>
            <a:off x="10187745" y="1361621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6" name="椭圆 195">
            <a:extLst>
              <a:ext uri="{FF2B5EF4-FFF2-40B4-BE49-F238E27FC236}">
                <a16:creationId xmlns:a16="http://schemas.microsoft.com/office/drawing/2014/main" id="{2A3FD9A9-E19A-416C-87AB-13725FF173DA}"/>
              </a:ext>
            </a:extLst>
          </p:cNvPr>
          <p:cNvSpPr/>
          <p:nvPr/>
        </p:nvSpPr>
        <p:spPr>
          <a:xfrm>
            <a:off x="8231867" y="392375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7" name="椭圆 196">
            <a:extLst>
              <a:ext uri="{FF2B5EF4-FFF2-40B4-BE49-F238E27FC236}">
                <a16:creationId xmlns:a16="http://schemas.microsoft.com/office/drawing/2014/main" id="{54793F8C-3741-44D4-96C5-D345C0C979C5}"/>
              </a:ext>
            </a:extLst>
          </p:cNvPr>
          <p:cNvSpPr/>
          <p:nvPr/>
        </p:nvSpPr>
        <p:spPr>
          <a:xfrm>
            <a:off x="9648594" y="332014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8" name="椭圆 197">
            <a:extLst>
              <a:ext uri="{FF2B5EF4-FFF2-40B4-BE49-F238E27FC236}">
                <a16:creationId xmlns:a16="http://schemas.microsoft.com/office/drawing/2014/main" id="{E5AA97B6-8C24-42A9-80E3-85FB9EC773E9}"/>
              </a:ext>
            </a:extLst>
          </p:cNvPr>
          <p:cNvSpPr/>
          <p:nvPr/>
        </p:nvSpPr>
        <p:spPr>
          <a:xfrm>
            <a:off x="8993256" y="2233517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199" name="椭圆 198">
            <a:extLst>
              <a:ext uri="{FF2B5EF4-FFF2-40B4-BE49-F238E27FC236}">
                <a16:creationId xmlns:a16="http://schemas.microsoft.com/office/drawing/2014/main" id="{2034C4BC-188C-4ED3-9D9A-C120D58FB4F2}"/>
              </a:ext>
            </a:extLst>
          </p:cNvPr>
          <p:cNvSpPr/>
          <p:nvPr/>
        </p:nvSpPr>
        <p:spPr>
          <a:xfrm>
            <a:off x="9916656" y="1782541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0" name="椭圆 199">
            <a:extLst>
              <a:ext uri="{FF2B5EF4-FFF2-40B4-BE49-F238E27FC236}">
                <a16:creationId xmlns:a16="http://schemas.microsoft.com/office/drawing/2014/main" id="{0924A12A-AA7C-4D8A-AB0C-8A8D78E8CC90}"/>
              </a:ext>
            </a:extLst>
          </p:cNvPr>
          <p:cNvSpPr/>
          <p:nvPr/>
        </p:nvSpPr>
        <p:spPr>
          <a:xfrm>
            <a:off x="9941278" y="1619404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1" name="椭圆 200">
            <a:extLst>
              <a:ext uri="{FF2B5EF4-FFF2-40B4-BE49-F238E27FC236}">
                <a16:creationId xmlns:a16="http://schemas.microsoft.com/office/drawing/2014/main" id="{1C0CD429-698C-4228-86F6-84DA399F96FB}"/>
              </a:ext>
            </a:extLst>
          </p:cNvPr>
          <p:cNvSpPr/>
          <p:nvPr/>
        </p:nvSpPr>
        <p:spPr>
          <a:xfrm>
            <a:off x="6718524" y="339731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2" name="椭圆 201">
            <a:extLst>
              <a:ext uri="{FF2B5EF4-FFF2-40B4-BE49-F238E27FC236}">
                <a16:creationId xmlns:a16="http://schemas.microsoft.com/office/drawing/2014/main" id="{9C46276B-37C0-4C45-BD67-FFC2417BB2F3}"/>
              </a:ext>
            </a:extLst>
          </p:cNvPr>
          <p:cNvSpPr/>
          <p:nvPr/>
        </p:nvSpPr>
        <p:spPr>
          <a:xfrm>
            <a:off x="8702444" y="2679839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3" name="椭圆 202">
            <a:extLst>
              <a:ext uri="{FF2B5EF4-FFF2-40B4-BE49-F238E27FC236}">
                <a16:creationId xmlns:a16="http://schemas.microsoft.com/office/drawing/2014/main" id="{47889811-5D77-41D1-ABD7-1F88029E2C71}"/>
              </a:ext>
            </a:extLst>
          </p:cNvPr>
          <p:cNvSpPr/>
          <p:nvPr/>
        </p:nvSpPr>
        <p:spPr>
          <a:xfrm>
            <a:off x="11676771" y="2360281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4" name="椭圆 203">
            <a:extLst>
              <a:ext uri="{FF2B5EF4-FFF2-40B4-BE49-F238E27FC236}">
                <a16:creationId xmlns:a16="http://schemas.microsoft.com/office/drawing/2014/main" id="{D95323CB-A844-43A8-9914-82F0995B6EB4}"/>
              </a:ext>
            </a:extLst>
          </p:cNvPr>
          <p:cNvSpPr/>
          <p:nvPr/>
        </p:nvSpPr>
        <p:spPr>
          <a:xfrm>
            <a:off x="11270728" y="2141212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5" name="椭圆 204">
            <a:extLst>
              <a:ext uri="{FF2B5EF4-FFF2-40B4-BE49-F238E27FC236}">
                <a16:creationId xmlns:a16="http://schemas.microsoft.com/office/drawing/2014/main" id="{8B9A1557-7844-444D-982B-7577E677135D}"/>
              </a:ext>
            </a:extLst>
          </p:cNvPr>
          <p:cNvSpPr/>
          <p:nvPr/>
        </p:nvSpPr>
        <p:spPr>
          <a:xfrm>
            <a:off x="10025060" y="3650482"/>
            <a:ext cx="183328" cy="18332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6" name="椭圆 205">
            <a:extLst>
              <a:ext uri="{FF2B5EF4-FFF2-40B4-BE49-F238E27FC236}">
                <a16:creationId xmlns:a16="http://schemas.microsoft.com/office/drawing/2014/main" id="{8B9C7AB7-BEBC-4C2A-A8EE-2F90E316F831}"/>
              </a:ext>
            </a:extLst>
          </p:cNvPr>
          <p:cNvSpPr/>
          <p:nvPr/>
        </p:nvSpPr>
        <p:spPr>
          <a:xfrm>
            <a:off x="7681523" y="5240593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7" name="椭圆 206">
            <a:extLst>
              <a:ext uri="{FF2B5EF4-FFF2-40B4-BE49-F238E27FC236}">
                <a16:creationId xmlns:a16="http://schemas.microsoft.com/office/drawing/2014/main" id="{E21CEA87-7213-4D2A-B29E-48D9F424FC49}"/>
              </a:ext>
            </a:extLst>
          </p:cNvPr>
          <p:cNvSpPr/>
          <p:nvPr/>
        </p:nvSpPr>
        <p:spPr>
          <a:xfrm>
            <a:off x="10611593" y="2539219"/>
            <a:ext cx="109547" cy="109547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8" name="椭圆 207">
            <a:extLst>
              <a:ext uri="{FF2B5EF4-FFF2-40B4-BE49-F238E27FC236}">
                <a16:creationId xmlns:a16="http://schemas.microsoft.com/office/drawing/2014/main" id="{4090E7B7-144D-4A15-8D98-14128DB304DA}"/>
              </a:ext>
            </a:extLst>
          </p:cNvPr>
          <p:cNvSpPr/>
          <p:nvPr/>
        </p:nvSpPr>
        <p:spPr>
          <a:xfrm>
            <a:off x="9429697" y="1782684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09" name="椭圆 208">
            <a:extLst>
              <a:ext uri="{FF2B5EF4-FFF2-40B4-BE49-F238E27FC236}">
                <a16:creationId xmlns:a16="http://schemas.microsoft.com/office/drawing/2014/main" id="{A675D2D5-DE44-4196-9CBA-7EB0BCD7A92F}"/>
              </a:ext>
            </a:extLst>
          </p:cNvPr>
          <p:cNvSpPr/>
          <p:nvPr/>
        </p:nvSpPr>
        <p:spPr>
          <a:xfrm>
            <a:off x="6153098" y="1945648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0" name="椭圆 209">
            <a:extLst>
              <a:ext uri="{FF2B5EF4-FFF2-40B4-BE49-F238E27FC236}">
                <a16:creationId xmlns:a16="http://schemas.microsoft.com/office/drawing/2014/main" id="{17C11407-6D08-45C7-8E99-0281E00785A1}"/>
              </a:ext>
            </a:extLst>
          </p:cNvPr>
          <p:cNvSpPr/>
          <p:nvPr/>
        </p:nvSpPr>
        <p:spPr>
          <a:xfrm>
            <a:off x="6297334" y="5058751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1" name="椭圆 210">
            <a:extLst>
              <a:ext uri="{FF2B5EF4-FFF2-40B4-BE49-F238E27FC236}">
                <a16:creationId xmlns:a16="http://schemas.microsoft.com/office/drawing/2014/main" id="{077F7987-D55A-4053-92DC-FFD2C5841289}"/>
              </a:ext>
            </a:extLst>
          </p:cNvPr>
          <p:cNvSpPr/>
          <p:nvPr/>
        </p:nvSpPr>
        <p:spPr>
          <a:xfrm>
            <a:off x="10198907" y="29610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2" name="椭圆 211">
            <a:extLst>
              <a:ext uri="{FF2B5EF4-FFF2-40B4-BE49-F238E27FC236}">
                <a16:creationId xmlns:a16="http://schemas.microsoft.com/office/drawing/2014/main" id="{726476BC-DE96-479C-88CE-FF083E07A2CB}"/>
              </a:ext>
            </a:extLst>
          </p:cNvPr>
          <p:cNvSpPr/>
          <p:nvPr/>
        </p:nvSpPr>
        <p:spPr>
          <a:xfrm>
            <a:off x="9302609" y="313486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3" name="椭圆 212">
            <a:extLst>
              <a:ext uri="{FF2B5EF4-FFF2-40B4-BE49-F238E27FC236}">
                <a16:creationId xmlns:a16="http://schemas.microsoft.com/office/drawing/2014/main" id="{943734F8-D7D6-4D69-81B9-4384A71E11EC}"/>
              </a:ext>
            </a:extLst>
          </p:cNvPr>
          <p:cNvSpPr/>
          <p:nvPr/>
        </p:nvSpPr>
        <p:spPr>
          <a:xfrm>
            <a:off x="9171932" y="2412146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4" name="椭圆 213">
            <a:extLst>
              <a:ext uri="{FF2B5EF4-FFF2-40B4-BE49-F238E27FC236}">
                <a16:creationId xmlns:a16="http://schemas.microsoft.com/office/drawing/2014/main" id="{4057954D-BB57-461A-A6C8-A96C93C975F8}"/>
              </a:ext>
            </a:extLst>
          </p:cNvPr>
          <p:cNvSpPr/>
          <p:nvPr/>
        </p:nvSpPr>
        <p:spPr>
          <a:xfrm>
            <a:off x="10719518" y="2503768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5" name="椭圆 214">
            <a:extLst>
              <a:ext uri="{FF2B5EF4-FFF2-40B4-BE49-F238E27FC236}">
                <a16:creationId xmlns:a16="http://schemas.microsoft.com/office/drawing/2014/main" id="{412B90B2-30E0-4EE7-8CF8-18A77F11802E}"/>
              </a:ext>
            </a:extLst>
          </p:cNvPr>
          <p:cNvSpPr/>
          <p:nvPr/>
        </p:nvSpPr>
        <p:spPr>
          <a:xfrm>
            <a:off x="10656907" y="3076227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6" name="椭圆 215">
            <a:extLst>
              <a:ext uri="{FF2B5EF4-FFF2-40B4-BE49-F238E27FC236}">
                <a16:creationId xmlns:a16="http://schemas.microsoft.com/office/drawing/2014/main" id="{139A5A9C-BED4-4CDF-8A10-186DDF2AA2A6}"/>
              </a:ext>
            </a:extLst>
          </p:cNvPr>
          <p:cNvSpPr/>
          <p:nvPr/>
        </p:nvSpPr>
        <p:spPr>
          <a:xfrm>
            <a:off x="7923735" y="2107075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7" name="椭圆 216">
            <a:extLst>
              <a:ext uri="{FF2B5EF4-FFF2-40B4-BE49-F238E27FC236}">
                <a16:creationId xmlns:a16="http://schemas.microsoft.com/office/drawing/2014/main" id="{94BCADDE-A791-4901-83BF-4AD3D7B7A59E}"/>
              </a:ext>
            </a:extLst>
          </p:cNvPr>
          <p:cNvSpPr/>
          <p:nvPr/>
        </p:nvSpPr>
        <p:spPr>
          <a:xfrm>
            <a:off x="9846877" y="676266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8" name="椭圆 217">
            <a:extLst>
              <a:ext uri="{FF2B5EF4-FFF2-40B4-BE49-F238E27FC236}">
                <a16:creationId xmlns:a16="http://schemas.microsoft.com/office/drawing/2014/main" id="{728E0B0C-3CCC-4E29-9831-AA0F79AAAEC2}"/>
              </a:ext>
            </a:extLst>
          </p:cNvPr>
          <p:cNvSpPr/>
          <p:nvPr/>
        </p:nvSpPr>
        <p:spPr>
          <a:xfrm>
            <a:off x="11411699" y="945933"/>
            <a:ext cx="246358" cy="246358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19" name="椭圆 218">
            <a:extLst>
              <a:ext uri="{FF2B5EF4-FFF2-40B4-BE49-F238E27FC236}">
                <a16:creationId xmlns:a16="http://schemas.microsoft.com/office/drawing/2014/main" id="{5C548CFE-0620-4680-BC3B-7883815E4459}"/>
              </a:ext>
            </a:extLst>
          </p:cNvPr>
          <p:cNvSpPr/>
          <p:nvPr/>
        </p:nvSpPr>
        <p:spPr>
          <a:xfrm>
            <a:off x="5763000" y="3882886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0" name="椭圆 219">
            <a:extLst>
              <a:ext uri="{FF2B5EF4-FFF2-40B4-BE49-F238E27FC236}">
                <a16:creationId xmlns:a16="http://schemas.microsoft.com/office/drawing/2014/main" id="{C47C1421-53CA-47AE-8C36-8237F8451EA8}"/>
              </a:ext>
            </a:extLst>
          </p:cNvPr>
          <p:cNvSpPr/>
          <p:nvPr/>
        </p:nvSpPr>
        <p:spPr>
          <a:xfrm>
            <a:off x="9166753" y="1970219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1" name="椭圆 220">
            <a:extLst>
              <a:ext uri="{FF2B5EF4-FFF2-40B4-BE49-F238E27FC236}">
                <a16:creationId xmlns:a16="http://schemas.microsoft.com/office/drawing/2014/main" id="{6CE2C37B-660F-4E64-B64D-983869A72DE4}"/>
              </a:ext>
            </a:extLst>
          </p:cNvPr>
          <p:cNvSpPr/>
          <p:nvPr/>
        </p:nvSpPr>
        <p:spPr>
          <a:xfrm>
            <a:off x="4493959" y="835312"/>
            <a:ext cx="195943" cy="195943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2" name="椭圆 221">
            <a:extLst>
              <a:ext uri="{FF2B5EF4-FFF2-40B4-BE49-F238E27FC236}">
                <a16:creationId xmlns:a16="http://schemas.microsoft.com/office/drawing/2014/main" id="{AEF3660A-5B25-4CA1-AEA7-297030EF1928}"/>
              </a:ext>
            </a:extLst>
          </p:cNvPr>
          <p:cNvSpPr/>
          <p:nvPr/>
        </p:nvSpPr>
        <p:spPr>
          <a:xfrm>
            <a:off x="10319052" y="2929084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3" name="椭圆 222">
            <a:extLst>
              <a:ext uri="{FF2B5EF4-FFF2-40B4-BE49-F238E27FC236}">
                <a16:creationId xmlns:a16="http://schemas.microsoft.com/office/drawing/2014/main" id="{11170F24-5308-47E5-BF97-4C5783D47B71}"/>
              </a:ext>
            </a:extLst>
          </p:cNvPr>
          <p:cNvSpPr/>
          <p:nvPr/>
        </p:nvSpPr>
        <p:spPr>
          <a:xfrm>
            <a:off x="6708407" y="1266235"/>
            <a:ext cx="147210" cy="147210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4" name="椭圆 223">
            <a:extLst>
              <a:ext uri="{FF2B5EF4-FFF2-40B4-BE49-F238E27FC236}">
                <a16:creationId xmlns:a16="http://schemas.microsoft.com/office/drawing/2014/main" id="{4AB91C6A-4AAA-4D15-A411-E14F2FDCC4BA}"/>
              </a:ext>
            </a:extLst>
          </p:cNvPr>
          <p:cNvSpPr/>
          <p:nvPr/>
        </p:nvSpPr>
        <p:spPr>
          <a:xfrm>
            <a:off x="11653932" y="3717447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5" name="椭圆 224">
            <a:extLst>
              <a:ext uri="{FF2B5EF4-FFF2-40B4-BE49-F238E27FC236}">
                <a16:creationId xmlns:a16="http://schemas.microsoft.com/office/drawing/2014/main" id="{67B3B415-46A8-4CC1-9C46-EE9F6A58639D}"/>
              </a:ext>
            </a:extLst>
          </p:cNvPr>
          <p:cNvSpPr/>
          <p:nvPr/>
        </p:nvSpPr>
        <p:spPr>
          <a:xfrm>
            <a:off x="10215737" y="4918083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6" name="椭圆 225">
            <a:extLst>
              <a:ext uri="{FF2B5EF4-FFF2-40B4-BE49-F238E27FC236}">
                <a16:creationId xmlns:a16="http://schemas.microsoft.com/office/drawing/2014/main" id="{B628D022-F12C-47BD-9D25-D923367A24A3}"/>
              </a:ext>
            </a:extLst>
          </p:cNvPr>
          <p:cNvSpPr/>
          <p:nvPr/>
        </p:nvSpPr>
        <p:spPr>
          <a:xfrm>
            <a:off x="8742512" y="279718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7" name="椭圆 226">
            <a:extLst>
              <a:ext uri="{FF2B5EF4-FFF2-40B4-BE49-F238E27FC236}">
                <a16:creationId xmlns:a16="http://schemas.microsoft.com/office/drawing/2014/main" id="{C1E1BDDE-84F1-4D1B-8116-A3FEB02224AA}"/>
              </a:ext>
            </a:extLst>
          </p:cNvPr>
          <p:cNvSpPr/>
          <p:nvPr/>
        </p:nvSpPr>
        <p:spPr>
          <a:xfrm>
            <a:off x="8088291" y="1603843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8" name="椭圆 227">
            <a:extLst>
              <a:ext uri="{FF2B5EF4-FFF2-40B4-BE49-F238E27FC236}">
                <a16:creationId xmlns:a16="http://schemas.microsoft.com/office/drawing/2014/main" id="{D3571DA5-3BD7-4143-BAEE-8F592EEA0865}"/>
              </a:ext>
            </a:extLst>
          </p:cNvPr>
          <p:cNvSpPr/>
          <p:nvPr/>
        </p:nvSpPr>
        <p:spPr>
          <a:xfrm>
            <a:off x="9806622" y="2663027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29" name="椭圆 228">
            <a:extLst>
              <a:ext uri="{FF2B5EF4-FFF2-40B4-BE49-F238E27FC236}">
                <a16:creationId xmlns:a16="http://schemas.microsoft.com/office/drawing/2014/main" id="{4CEC687F-E1C0-483E-BF77-8815807093C5}"/>
              </a:ext>
            </a:extLst>
          </p:cNvPr>
          <p:cNvSpPr/>
          <p:nvPr/>
        </p:nvSpPr>
        <p:spPr>
          <a:xfrm>
            <a:off x="10011279" y="4586872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0" name="椭圆 229">
            <a:extLst>
              <a:ext uri="{FF2B5EF4-FFF2-40B4-BE49-F238E27FC236}">
                <a16:creationId xmlns:a16="http://schemas.microsoft.com/office/drawing/2014/main" id="{0A705C4E-90E1-4D27-B8E9-A3BC2E4B5EE1}"/>
              </a:ext>
            </a:extLst>
          </p:cNvPr>
          <p:cNvSpPr/>
          <p:nvPr/>
        </p:nvSpPr>
        <p:spPr>
          <a:xfrm>
            <a:off x="11620531" y="250371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1" name="椭圆 230">
            <a:extLst>
              <a:ext uri="{FF2B5EF4-FFF2-40B4-BE49-F238E27FC236}">
                <a16:creationId xmlns:a16="http://schemas.microsoft.com/office/drawing/2014/main" id="{D2F00EFE-FDFE-4E07-A03F-608FC239B9CE}"/>
              </a:ext>
            </a:extLst>
          </p:cNvPr>
          <p:cNvSpPr/>
          <p:nvPr/>
        </p:nvSpPr>
        <p:spPr>
          <a:xfrm>
            <a:off x="11082665" y="0"/>
            <a:ext cx="614664" cy="614664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solidFill>
              <a:schemeClr val="bg1"/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2" name="椭圆 231">
            <a:extLst>
              <a:ext uri="{FF2B5EF4-FFF2-40B4-BE49-F238E27FC236}">
                <a16:creationId xmlns:a16="http://schemas.microsoft.com/office/drawing/2014/main" id="{B9FB5B90-B688-467B-9FBD-9DD842AE405A}"/>
              </a:ext>
            </a:extLst>
          </p:cNvPr>
          <p:cNvSpPr/>
          <p:nvPr/>
        </p:nvSpPr>
        <p:spPr>
          <a:xfrm>
            <a:off x="11818462" y="979729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3" name="椭圆 232">
            <a:extLst>
              <a:ext uri="{FF2B5EF4-FFF2-40B4-BE49-F238E27FC236}">
                <a16:creationId xmlns:a16="http://schemas.microsoft.com/office/drawing/2014/main" id="{6D7CA3F0-F4FC-4CD6-9BC7-D773CB8075AF}"/>
              </a:ext>
            </a:extLst>
          </p:cNvPr>
          <p:cNvSpPr/>
          <p:nvPr/>
        </p:nvSpPr>
        <p:spPr>
          <a:xfrm>
            <a:off x="11779058" y="2479029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4" name="椭圆 233">
            <a:extLst>
              <a:ext uri="{FF2B5EF4-FFF2-40B4-BE49-F238E27FC236}">
                <a16:creationId xmlns:a16="http://schemas.microsoft.com/office/drawing/2014/main" id="{6C7EFCAF-866A-4099-9D45-855391C388BD}"/>
              </a:ext>
            </a:extLst>
          </p:cNvPr>
          <p:cNvSpPr/>
          <p:nvPr/>
        </p:nvSpPr>
        <p:spPr>
          <a:xfrm>
            <a:off x="11971702" y="1342586"/>
            <a:ext cx="220298" cy="22029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5" name="椭圆 234">
            <a:extLst>
              <a:ext uri="{FF2B5EF4-FFF2-40B4-BE49-F238E27FC236}">
                <a16:creationId xmlns:a16="http://schemas.microsoft.com/office/drawing/2014/main" id="{3B4DA4B7-9BE6-48BA-865E-AC32EE0F46FA}"/>
              </a:ext>
            </a:extLst>
          </p:cNvPr>
          <p:cNvSpPr/>
          <p:nvPr/>
        </p:nvSpPr>
        <p:spPr>
          <a:xfrm>
            <a:off x="10744979" y="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6" name="椭圆 235">
            <a:extLst>
              <a:ext uri="{FF2B5EF4-FFF2-40B4-BE49-F238E27FC236}">
                <a16:creationId xmlns:a16="http://schemas.microsoft.com/office/drawing/2014/main" id="{36BA4AE7-E12B-40F6-81EA-43ED956F4BCF}"/>
              </a:ext>
            </a:extLst>
          </p:cNvPr>
          <p:cNvSpPr/>
          <p:nvPr/>
        </p:nvSpPr>
        <p:spPr>
          <a:xfrm>
            <a:off x="11985529" y="360135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7" name="椭圆 236">
            <a:extLst>
              <a:ext uri="{FF2B5EF4-FFF2-40B4-BE49-F238E27FC236}">
                <a16:creationId xmlns:a16="http://schemas.microsoft.com/office/drawing/2014/main" id="{376B9269-E589-4FAF-BF77-8A1F7AB7038D}"/>
              </a:ext>
            </a:extLst>
          </p:cNvPr>
          <p:cNvSpPr/>
          <p:nvPr/>
        </p:nvSpPr>
        <p:spPr>
          <a:xfrm>
            <a:off x="11779058" y="4241800"/>
            <a:ext cx="412942" cy="412942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8" name="椭圆 237">
            <a:extLst>
              <a:ext uri="{FF2B5EF4-FFF2-40B4-BE49-F238E27FC236}">
                <a16:creationId xmlns:a16="http://schemas.microsoft.com/office/drawing/2014/main" id="{521A2D4A-8186-40B6-8378-A551782CA030}"/>
              </a:ext>
            </a:extLst>
          </p:cNvPr>
          <p:cNvSpPr/>
          <p:nvPr/>
        </p:nvSpPr>
        <p:spPr>
          <a:xfrm>
            <a:off x="11732455" y="3297362"/>
            <a:ext cx="131638" cy="131638"/>
          </a:xfrm>
          <a:prstGeom prst="ellipse">
            <a:avLst/>
          </a:prstGeom>
          <a:solidFill>
            <a:schemeClr val="bg1">
              <a:alpha val="6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sp>
        <p:nvSpPr>
          <p:cNvPr id="239" name="椭圆 238">
            <a:extLst>
              <a:ext uri="{FF2B5EF4-FFF2-40B4-BE49-F238E27FC236}">
                <a16:creationId xmlns:a16="http://schemas.microsoft.com/office/drawing/2014/main" id="{5FFAD205-F280-4469-AFBF-C6C1F1CC1D77}"/>
              </a:ext>
            </a:extLst>
          </p:cNvPr>
          <p:cNvSpPr/>
          <p:nvPr/>
        </p:nvSpPr>
        <p:spPr>
          <a:xfrm>
            <a:off x="11677724" y="2057305"/>
            <a:ext cx="327912" cy="327912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pic>
        <p:nvPicPr>
          <p:cNvPr id="4" name="图片 3" descr="图片包含 文字, 地图&#10;&#10;已生成极高可信度的说明">
            <a:extLst>
              <a:ext uri="{FF2B5EF4-FFF2-40B4-BE49-F238E27FC236}">
                <a16:creationId xmlns:a16="http://schemas.microsoft.com/office/drawing/2014/main" id="{8DBA067F-63D1-4067-978A-C3603EED8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79083" y="-2422128"/>
            <a:ext cx="7376096" cy="121824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2A0B9C3D-994B-48D9-9E96-AC6B2BDF8C29}"/>
              </a:ext>
            </a:extLst>
          </p:cNvPr>
          <p:cNvSpPr/>
          <p:nvPr/>
        </p:nvSpPr>
        <p:spPr>
          <a:xfrm>
            <a:off x="1106051" y="1270929"/>
            <a:ext cx="6895099" cy="5440820"/>
          </a:xfrm>
          <a:prstGeom prst="rect">
            <a:avLst/>
          </a:prstGeom>
          <a:solidFill>
            <a:srgbClr val="BBE3D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字魂59号-创粗黑" panose="00000500000000000000" pitchFamily="2" charset="-122"/>
              <a:ea typeface="字魂59号-创粗黑" panose="00000500000000000000" pitchFamily="2" charset="-122"/>
              <a:cs typeface="+mn-cs"/>
            </a:endParaRPr>
          </a:p>
        </p:txBody>
      </p:sp>
      <p:pic>
        <p:nvPicPr>
          <p:cNvPr id="240" name="图片 239" descr="图片包含 文字, 地图&#10;&#10;已生成极高可信度的说明">
            <a:extLst>
              <a:ext uri="{FF2B5EF4-FFF2-40B4-BE49-F238E27FC236}">
                <a16:creationId xmlns:a16="http://schemas.microsoft.com/office/drawing/2014/main" id="{F17F980A-23A5-43C0-8EAE-D4E66C85EF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BBE3D8"/>
              </a:clrFrom>
              <a:clrTo>
                <a:srgbClr val="BBE3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7" t="10250" r="16825" b="36903"/>
          <a:stretch/>
        </p:blipFill>
        <p:spPr>
          <a:xfrm rot="16200000">
            <a:off x="3366527" y="-1582137"/>
            <a:ext cx="6032049" cy="104759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0A1DFF-4802-86B6-616A-61EAED374402}"/>
              </a:ext>
            </a:extLst>
          </p:cNvPr>
          <p:cNvSpPr txBox="1"/>
          <p:nvPr/>
        </p:nvSpPr>
        <p:spPr>
          <a:xfrm>
            <a:off x="772212" y="2510663"/>
            <a:ext cx="10523648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CHÚC </a:t>
            </a:r>
            <a:r>
              <a:rPr lang="en-US" sz="6000" kern="100" dirty="0">
                <a:solidFill>
                  <a:srgbClr val="44546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</a:t>
            </a:r>
            <a:r>
              <a:rPr kumimoji="0" lang="en-US" sz="6000" b="0" i="0" u="none" strike="noStrike" kern="1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HỌC TỐT!</a:t>
            </a:r>
            <a:endParaRPr kumimoji="0" lang="en-VN" sz="6000" b="0" i="0" u="none" strike="noStrike" kern="1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4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22" dur="15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5" dur="316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6" dur="3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7" dur="1" fill="hold">
                                          <p:stCondLst>
                                            <p:cond delay="252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8" dur="29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C 0.07123 -0.04398 0.06237 -0.16273 0.09011 -0.27847 " pathEditMode="relative" rAng="0" ptsTypes="AA">
                                      <p:cBhvr>
                                        <p:cTn id="30" dur="2714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C -0.01133 -0.10556 -0.06198 -0.1845 -0.00769 -0.31459 " pathEditMode="relative" rAng="0" ptsTypes="AA">
                                      <p:cBhvr>
                                        <p:cTn id="38" dur="3409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4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1" dur="419" fill="hold">
                                          <p:stCondLst>
                                            <p:cond delay="293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2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3" dur="1" fill="hold">
                                          <p:stCondLst>
                                            <p:cond delay="3353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4" dur="38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4.44444E-6 C 0.06471 -0.13541 0.07721 -0.05138 0.13164 -0.18125 " pathEditMode="relative" rAng="0" ptsTypes="AA">
                                      <p:cBhvr>
                                        <p:cTn id="46" dur="306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-907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9" dur="289" fill="hold">
                                          <p:stCondLst>
                                            <p:cond delay="20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0" dur="2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1" dur="1" fill="hold">
                                          <p:stCondLst>
                                            <p:cond delay="2311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2" dur="26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C -0.04023 -0.14421 0.01732 -0.1956 -0.00299 -0.34421 " pathEditMode="relative" rAng="0" ptsTypes="AA">
                                      <p:cBhvr>
                                        <p:cTn id="54" dur="219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57" dur="346" fill="hold">
                                          <p:stCondLst>
                                            <p:cond delay="241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8" dur="3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9" dur="1" fill="hold">
                                          <p:stCondLst>
                                            <p:cond delay="2763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0" dur="31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C 0.00377 -0.22477 0.15403 -0.14306 0.13372 -0.2912 " pathEditMode="relative" rAng="0" ptsTypes="AA">
                                      <p:cBhvr>
                                        <p:cTn id="62" dur="234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5" dur="419" fill="hold">
                                          <p:stCondLst>
                                            <p:cond delay="2933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6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7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8" dur="38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C 0.03229 -0.19769 0.04193 -0.19838 0.13359 -0.2912 " pathEditMode="relative" rAng="0" ptsTypes="AA">
                                      <p:cBhvr>
                                        <p:cTn id="70" dur="2196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3" dur="314" fill="hold">
                                          <p:stCondLst>
                                            <p:cond delay="2197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4" dur="3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5" dur="1" fill="hold">
                                          <p:stCondLst>
                                            <p:cond delay="251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6" dur="28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C 0.10703 -0.07315 0.10599 -0.1625 0.13359 -0.29121 " pathEditMode="relative" rAng="0" ptsTypes="AA">
                                      <p:cBhvr>
                                        <p:cTn id="78" dur="254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1" dur="407" fill="hold">
                                          <p:stCondLst>
                                            <p:cond delay="28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2" dur="40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3" dur="1" fill="hold">
                                          <p:stCondLst>
                                            <p:cond delay="3255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4" dur="37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6 C 0.00104 -0.11574 -0.11797 -0.13287 -0.09037 -0.26157 " pathEditMode="relative" rAng="0" ptsTypes="AA">
                                      <p:cBhvr>
                                        <p:cTn id="86" dur="3501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9" dur="273" fill="hold">
                                          <p:stCondLst>
                                            <p:cond delay="19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0" dur="27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1" dur="1" fill="hold">
                                          <p:stCondLst>
                                            <p:cond delay="218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2" dur="25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6 C 0.06432 -0.17314 0.07669 -0.06574 0.13086 -0.23171 " pathEditMode="relative" rAng="0" ptsTypes="AA">
                                      <p:cBhvr>
                                        <p:cTn id="94" dur="218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-11597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7" dur="224" fill="hold">
                                          <p:stCondLst>
                                            <p:cond delay="156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8" dur="2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9" dur="1" fill="hold">
                                          <p:stCondLst>
                                            <p:cond delay="179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0" dur="20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6 C -0.01471 -0.12338 -0.08021 -0.21551 -0.01003 -0.36713 " pathEditMode="relative" rAng="0" ptsTypes="AA">
                                      <p:cBhvr>
                                        <p:cTn id="102" dur="2645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6" y="-1835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5" dur="389" fill="hold">
                                          <p:stCondLst>
                                            <p:cond delay="27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6" dur="3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7" dur="1" fill="hold">
                                          <p:stCondLst>
                                            <p:cond delay="31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8" dur="35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96296E-6 C 0.00286 -0.24884 0.12018 -0.15833 0.10442 -0.32222 " pathEditMode="relative" rAng="0" ptsTypes="AA">
                                      <p:cBhvr>
                                        <p:cTn id="110" dur="2595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16111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3" dur="269" fill="hold">
                                          <p:stCondLst>
                                            <p:cond delay="188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4" dur="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5" dur="1" fill="hold">
                                          <p:stCondLst>
                                            <p:cond delay="2147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6" dur="24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C -0.04479 -0.16574 -0.08151 -0.08634 -0.12149 -0.25023 " pathEditMode="relative" rAng="0" ptsTypes="AA">
                                      <p:cBhvr>
                                        <p:cTn id="118" dur="2961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1" y="-12523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1" dur="273" fill="hold">
                                          <p:stCondLst>
                                            <p:cond delay="190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2" dur="27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3" dur="1" fill="hold">
                                          <p:stCondLst>
                                            <p:cond delay="2181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4" dur="250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22222E-6 C -0.1401 -0.18588 0.06042 -0.25185 -0.01041 -0.44283 " pathEditMode="relative" rAng="0" ptsTypes="AA">
                                      <p:cBhvr>
                                        <p:cTn id="126" dur="268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2215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9" dur="227" fill="hold">
                                          <p:stCondLst>
                                            <p:cond delay="159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0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1" dur="1" fill="hold">
                                          <p:stCondLst>
                                            <p:cond delay="181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2" dur="20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4.81481E-6 C 0.10481 -0.20695 0.17995 -0.01922 0.2483 -0.2419 " pathEditMode="relative" rAng="0" ptsTypes="AA">
                                      <p:cBhvr>
                                        <p:cTn id="134" dur="2965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-12106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7" dur="355" fill="hold">
                                          <p:stCondLst>
                                            <p:cond delay="248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8" dur="3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9" dur="1" fill="hold">
                                          <p:stCondLst>
                                            <p:cond delay="284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0" dur="3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6 C 0.07122 -0.04398 0.06237 -0.16273 0.0901 -0.27847 " pathEditMode="relative" rAng="0" ptsTypes="AA">
                                      <p:cBhvr>
                                        <p:cTn id="142" dur="282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45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46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47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8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8 0.02847 0.16263 -0.03727 " pathEditMode="relative" rAng="0" ptsTypes="AA">
                                      <p:cBhvr>
                                        <p:cTn id="150" dur="384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53" dur="334" fill="hold">
                                          <p:stCondLst>
                                            <p:cond delay="2341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54" dur="3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55" dur="1" fill="hold">
                                          <p:stCondLst>
                                            <p:cond delay="26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56" dur="307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2.96296E-6 C 0.0323 -0.19768 0.04193 -0.19838 0.1336 -0.2912 " pathEditMode="relative" rAng="0" ptsTypes="AA">
                                      <p:cBhvr>
                                        <p:cTn id="158" dur="2813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61" dur="402" fill="hold">
                                          <p:stCondLst>
                                            <p:cond delay="2811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62" dur="40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63" dur="1" fill="hold">
                                          <p:stCondLst>
                                            <p:cond delay="3211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64" dur="369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C 0.00104 -0.11574 -0.11797 -0.13287 -0.09037 -0.26157 " pathEditMode="relative" rAng="0" ptsTypes="AA">
                                      <p:cBhvr>
                                        <p:cTn id="166" dur="3652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69" dur="364" fill="hold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70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71" dur="1" fill="hold">
                                          <p:stCondLst>
                                            <p:cond delay="2907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72" dur="3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1.85185E-6 C 0.1069 -0.07315 0.10586 -0.1625 0.1336 -0.2912 " pathEditMode="relative" rAng="0" ptsTypes="AA">
                                      <p:cBhvr>
                                        <p:cTn id="174" dur="3444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77" dur="316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78" dur="3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79" dur="1" fill="hold">
                                          <p:stCondLst>
                                            <p:cond delay="252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80" dur="29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48148E-6 C 0.07122 -0.04398 0.06237 -0.16273 0.0901 -0.27847 " pathEditMode="relative" rAng="0" ptsTypes="AA">
                                      <p:cBhvr>
                                        <p:cTn id="182" dur="2714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85" dur="277" fill="hold">
                                          <p:stCondLst>
                                            <p:cond delay="1937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86" dur="2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87" dur="1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88" dur="25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48148E-6 C 0.07604 -0.05301 0.06667 -0.19607 0.09635 -0.33519 " pathEditMode="relative" rAng="0" ptsTypes="AA">
                                      <p:cBhvr>
                                        <p:cTn id="190" dur="3347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16759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93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94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95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96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6 C 0.0332 -0.23611 0.0431 -0.23703 0.13763 -0.34768 " pathEditMode="relative" rAng="0" ptsTypes="AA">
                                      <p:cBhvr>
                                        <p:cTn id="198" dur="35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01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02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03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04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C 0.00143 -0.15486 -0.16406 -0.17778 -0.12565 -0.34954 " pathEditMode="relative" rAng="0" ptsTypes="AA">
                                      <p:cBhvr>
                                        <p:cTn id="206" dur="266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76" y="-17477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09" dur="426" fill="hold">
                                          <p:stCondLst>
                                            <p:cond delay="2983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10" dur="4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11" dur="1" fill="hold">
                                          <p:stCondLst>
                                            <p:cond delay="34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12" dur="39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2.22222E-6 C 0.06472 -0.13542 0.07709 -0.05139 0.13151 -0.18125 " pathEditMode="relative" rAng="0" ptsTypes="AA">
                                      <p:cBhvr>
                                        <p:cTn id="214" dur="2229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17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18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19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20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7 0.02847 0.16263 -0.03727 " pathEditMode="relative" rAng="0" ptsTypes="AA">
                                      <p:cBhvr>
                                        <p:cTn id="222" dur="384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25" dur="364" fill="hold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26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27" dur="1" fill="hold">
                                          <p:stCondLst>
                                            <p:cond delay="2907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28" dur="3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7037E-7 C 0.1069 -0.07315 0.10586 -0.1625 0.1336 -0.2912 " pathEditMode="relative" rAng="0" ptsTypes="AA">
                                      <p:cBhvr>
                                        <p:cTn id="230" dur="3444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3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3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3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C 0.07122 -0.04399 0.06237 -0.16274 0.0901 -0.27848 " pathEditMode="relative" rAng="0" ptsTypes="AA">
                                      <p:cBhvr>
                                        <p:cTn id="238" dur="23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4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4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4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11111E-6 C -0.01133 -0.10579 -0.06198 -0.18449 -0.00768 -0.31458 " pathEditMode="relative" rAng="0" ptsTypes="AA">
                                      <p:cBhvr>
                                        <p:cTn id="246" dur="23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41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4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5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5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1.85185E-6 C 0.06472 -0.13542 0.07709 -0.05139 0.13151 -0.18125 " pathEditMode="relative" rAng="0" ptsTypes="AA">
                                      <p:cBhvr>
                                        <p:cTn id="254" dur="23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5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5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6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2.96296E-6 C 0.08373 -0.1206 0.14375 -0.01111 0.19831 -0.14097 " pathEditMode="relative" rAng="0" ptsTypes="AA">
                                      <p:cBhvr>
                                        <p:cTn id="262" dur="23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-7060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6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6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6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4 C 0.09909 -0.05741 0.07318 0.02847 0.16263 -0.03727 " pathEditMode="relative" rAng="0" ptsTypes="AA">
                                      <p:cBhvr>
                                        <p:cTn id="270" dur="23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7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7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7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C 0.00378 -0.22477 0.15391 -0.14305 0.13373 -0.2912 " pathEditMode="relative" rAng="0" ptsTypes="AA">
                                      <p:cBhvr>
                                        <p:cTn id="278" dur="23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8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8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8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C 0.03229 -0.19769 0.04193 -0.19838 0.13359 -0.29121 " pathEditMode="relative" rAng="0" ptsTypes="AA">
                                      <p:cBhvr>
                                        <p:cTn id="286" dur="23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8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9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29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C 0.10703 -0.07315 0.10599 -0.1625 0.13359 -0.2912 " pathEditMode="relative" rAng="0" ptsTypes="AA">
                                      <p:cBhvr>
                                        <p:cTn id="294" dur="23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2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29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2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2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0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C 0.00104 -0.11574 -0.11797 -0.13287 -0.09037 -0.26157 " pathEditMode="relative" rAng="0" ptsTypes="AA">
                                      <p:cBhvr>
                                        <p:cTn id="302" dur="23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05" dur="316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06" dur="3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07" dur="1" fill="hold">
                                          <p:stCondLst>
                                            <p:cond delay="252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08" dur="29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C 0.07122 -0.04398 0.06237 -0.16273 0.0901 -0.27847 " pathEditMode="relative" rAng="0" ptsTypes="AA">
                                      <p:cBhvr>
                                        <p:cTn id="310" dur="2714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1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1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48148E-6 C -0.01132 -0.10556 -0.06197 -0.18449 -0.00768 -0.31458 " pathEditMode="relative" rAng="0" ptsTypes="AA">
                                      <p:cBhvr>
                                        <p:cTn id="318" dur="3409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41"/>
                                    </p:animMotion>
                                  </p:childTnLst>
                                </p:cTn>
                              </p:par>
                              <p:par>
                                <p:cTn id="3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21" dur="419" fill="hold">
                                          <p:stCondLst>
                                            <p:cond delay="2935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22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23" dur="1" fill="hold">
                                          <p:stCondLst>
                                            <p:cond delay="3353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24" dur="38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4.81481E-6 C 0.06472 -0.13542 0.07722 -0.05139 0.13165 -0.18125 " pathEditMode="relative" rAng="0" ptsTypes="AA">
                                      <p:cBhvr>
                                        <p:cTn id="326" dur="306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-9074"/>
                                    </p:animMotion>
                                  </p:childTnLst>
                                </p:cTn>
                              </p:par>
                              <p:par>
                                <p:cTn id="3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29" dur="237" fill="hold">
                                          <p:stCondLst>
                                            <p:cond delay="165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30" dur="2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31" dur="1" fill="hold">
                                          <p:stCondLst>
                                            <p:cond delay="189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32" dur="217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11111E-6 C -0.04011 -0.14375 -0.07305 -0.07477 -0.10899 -0.21713 " pathEditMode="relative" rAng="0" ptsTypes="AA">
                                      <p:cBhvr>
                                        <p:cTn id="334" dur="3515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6" y="-10856"/>
                                    </p:animMotion>
                                  </p:childTnLst>
                                </p:cTn>
                              </p:par>
                              <p:par>
                                <p:cTn id="3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37" dur="324" fill="hold">
                                          <p:stCondLst>
                                            <p:cond delay="2271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38" dur="3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39" dur="1" fill="hold">
                                          <p:stCondLst>
                                            <p:cond delay="259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40" dur="29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4 C 0.09909 -0.05741 0.07318 0.02847 0.16263 -0.03727 " pathEditMode="relative" rAng="0" ptsTypes="AA">
                                      <p:cBhvr>
                                        <p:cTn id="342" dur="2415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3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45" dur="289" fill="hold">
                                          <p:stCondLst>
                                            <p:cond delay="202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46" dur="2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47" dur="1" fill="hold">
                                          <p:stCondLst>
                                            <p:cond delay="2311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48" dur="26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C -0.04024 -0.14421 0.01731 -0.1956 -0.003 -0.34421 " pathEditMode="relative" rAng="0" ptsTypes="AA">
                                      <p:cBhvr>
                                        <p:cTn id="350" dur="2191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3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53" dur="346" fill="hold">
                                          <p:stCondLst>
                                            <p:cond delay="241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54" dur="3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55" dur="1" fill="hold">
                                          <p:stCondLst>
                                            <p:cond delay="2763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56" dur="31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C 0.00377 -0.22477 0.15403 -0.14305 0.13372 -0.2912 " pathEditMode="relative" rAng="0" ptsTypes="AA">
                                      <p:cBhvr>
                                        <p:cTn id="358" dur="234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3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61" dur="273" fill="hold">
                                          <p:stCondLst>
                                            <p:cond delay="19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62" dur="27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63" dur="1" fill="hold">
                                          <p:stCondLst>
                                            <p:cond delay="218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64" dur="25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C 0.06432 -0.17315 0.07669 -0.06574 0.13085 -0.23171 " pathEditMode="relative" rAng="0" ptsTypes="AA">
                                      <p:cBhvr>
                                        <p:cTn id="366" dur="218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-11597"/>
                                    </p:animMotion>
                                  </p:childTnLst>
                                </p:cTn>
                              </p:par>
                              <p:par>
                                <p:cTn id="3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69" dur="224" fill="hold">
                                          <p:stCondLst>
                                            <p:cond delay="156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70" dur="2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71" dur="1" fill="hold">
                                          <p:stCondLst>
                                            <p:cond delay="179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72" dur="20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7037E-7 C -0.01472 -0.12338 -0.08021 -0.21551 -0.01003 -0.36713 " pathEditMode="relative" rAng="0" ptsTypes="AA">
                                      <p:cBhvr>
                                        <p:cTn id="374" dur="2645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6" y="-18356"/>
                                    </p:animMotion>
                                  </p:childTnLst>
                                </p:cTn>
                              </p:par>
                              <p:par>
                                <p:cTn id="37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77" dur="389" fill="hold">
                                          <p:stCondLst>
                                            <p:cond delay="27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78" dur="3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79" dur="1" fill="hold">
                                          <p:stCondLst>
                                            <p:cond delay="31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80" dur="35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96296E-6 C 0.00287 -0.24885 0.12019 -0.15834 0.10443 -0.32223 " pathEditMode="relative" rAng="0" ptsTypes="AA">
                                      <p:cBhvr>
                                        <p:cTn id="382" dur="2595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16111"/>
                                    </p:animMotion>
                                  </p:childTnLst>
                                </p:cTn>
                              </p:par>
                              <p:par>
                                <p:cTn id="38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85" dur="269" fill="hold">
                                          <p:stCondLst>
                                            <p:cond delay="188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86" dur="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87" dur="1" fill="hold">
                                          <p:stCondLst>
                                            <p:cond delay="2147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88" dur="24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44444E-6 C -0.04479 -0.1655 -0.08151 -0.08634 -0.12149 -0.25023 " pathEditMode="relative" rAng="0" ptsTypes="AA">
                                      <p:cBhvr>
                                        <p:cTn id="390" dur="2961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1" y="-12523"/>
                                    </p:animMotion>
                                  </p:childTnLst>
                                </p:cTn>
                              </p:par>
                              <p:par>
                                <p:cTn id="39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393" dur="227" fill="hold">
                                          <p:stCondLst>
                                            <p:cond delay="159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394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395" dur="1" fill="hold">
                                          <p:stCondLst>
                                            <p:cond delay="181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396" dur="20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3.7037E-6 C 0.10482 -0.20694 0.17995 -0.01921 0.24831 -0.24189 " pathEditMode="relative" rAng="0" ptsTypes="AA">
                                      <p:cBhvr>
                                        <p:cTn id="398" dur="2965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-12106"/>
                                    </p:animMotion>
                                  </p:childTnLst>
                                </p:cTn>
                              </p:par>
                              <p:par>
                                <p:cTn id="39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01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02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03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04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33333E-6 C 0.0332 -0.23611 0.0431 -0.23703 0.13763 -0.34768 " pathEditMode="relative" rAng="0" ptsTypes="AA">
                                      <p:cBhvr>
                                        <p:cTn id="406" dur="351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40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09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10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11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12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2.22222E-6 C 0.00144 -0.15486 -0.16406 -0.17778 -0.12565 -0.34953 " pathEditMode="relative" rAng="0" ptsTypes="AA">
                                      <p:cBhvr>
                                        <p:cTn id="414" dur="2662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76" y="-17477"/>
                                    </p:animMotion>
                                  </p:childTnLst>
                                </p:cTn>
                              </p:par>
                              <p:par>
                                <p:cTn id="4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17" dur="355" fill="hold">
                                          <p:stCondLst>
                                            <p:cond delay="2487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18" dur="3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19" dur="1" fill="hold">
                                          <p:stCondLst>
                                            <p:cond delay="2841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20" dur="3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C 0.07122 -0.04398 0.06237 -0.16273 0.0901 -0.27847 " pathEditMode="relative" rAng="0" ptsTypes="AA">
                                      <p:cBhvr>
                                        <p:cTn id="422" dur="282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4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25" dur="293" fill="hold">
                                          <p:stCondLst>
                                            <p:cond delay="2051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26" dur="2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27" dur="1" fill="hold">
                                          <p:stCondLst>
                                            <p:cond delay="2343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28" dur="26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4.81481E-6 C 0.00378 -0.22477 0.15404 -0.14283 0.13372 -0.29121 " pathEditMode="relative" rAng="0" ptsTypes="AA">
                                      <p:cBhvr>
                                        <p:cTn id="430" dur="2298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4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33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34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35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36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4 C 0.09908 -0.05741 0.07317 0.02847 0.16263 -0.03727 " pathEditMode="relative" rAng="0" ptsTypes="AA">
                                      <p:cBhvr>
                                        <p:cTn id="438" dur="384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43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41" dur="402" fill="hold">
                                          <p:stCondLst>
                                            <p:cond delay="2811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42" dur="40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43" dur="1" fill="hold">
                                          <p:stCondLst>
                                            <p:cond delay="3211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44" dur="369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C 0.00104 -0.11574 -0.11797 -0.13287 -0.09037 -0.26158 " pathEditMode="relative" rAng="0" ptsTypes="AA">
                                      <p:cBhvr>
                                        <p:cTn id="446" dur="3652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44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49" dur="364" fill="hold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50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51" dur="1" fill="hold">
                                          <p:stCondLst>
                                            <p:cond delay="2907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52" dur="3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C 0.1069 -0.07315 0.10586 -0.1625 0.13359 -0.2912 " pathEditMode="relative" rAng="0" ptsTypes="AA">
                                      <p:cBhvr>
                                        <p:cTn id="454" dur="3444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45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57" dur="277" fill="hold">
                                          <p:stCondLst>
                                            <p:cond delay="1937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58" dur="2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59" dur="1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60" dur="25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C 0.07604 -0.05301 0.06666 -0.19607 0.09635 -0.33519 " pathEditMode="relative" rAng="0" ptsTypes="AA">
                                      <p:cBhvr>
                                        <p:cTn id="462" dur="3347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16759"/>
                                    </p:animMotion>
                                  </p:childTnLst>
                                </p:cTn>
                              </p:par>
                              <p:par>
                                <p:cTn id="46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65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66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67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68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C 0.03321 -0.23611 0.0431 -0.23703 0.13763 -0.34768 " pathEditMode="relative" rAng="0" ptsTypes="AA">
                                      <p:cBhvr>
                                        <p:cTn id="470" dur="35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47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73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74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75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76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44444E-6 C 0.00143 -0.15487 -0.16406 -0.17778 -0.12565 -0.34954 " pathEditMode="relative" rAng="0" ptsTypes="AA">
                                      <p:cBhvr>
                                        <p:cTn id="478" dur="2662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76" y="-17477"/>
                                    </p:animMotion>
                                  </p:childTnLst>
                                </p:cTn>
                              </p:par>
                              <p:par>
                                <p:cTn id="4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81" dur="426" fill="hold">
                                          <p:stCondLst>
                                            <p:cond delay="2983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82" dur="4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83" dur="1" fill="hold">
                                          <p:stCondLst>
                                            <p:cond delay="34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84" dur="39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4.81481E-6 C 0.06472 -0.13542 0.07709 -0.05139 0.13151 -0.18125 " pathEditMode="relative" rAng="0" ptsTypes="AA">
                                      <p:cBhvr>
                                        <p:cTn id="486" dur="2229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4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89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90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91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492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4 C 0.09909 -0.05741 0.07318 0.02847 0.16263 -0.03727 " pathEditMode="relative" rAng="0" ptsTypes="AA">
                                      <p:cBhvr>
                                        <p:cTn id="494" dur="3846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4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49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4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4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0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33333E-6 C 0.07122 -0.04398 0.06237 -0.16273 0.0901 -0.27847 " pathEditMode="relative" rAng="0" ptsTypes="AA">
                                      <p:cBhvr>
                                        <p:cTn id="502" dur="23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5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50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0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0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1.48148E-6 C 0.06471 -0.13542 0.07708 -0.05139 0.13151 -0.18125 " pathEditMode="relative" rAng="0" ptsTypes="AA">
                                      <p:cBhvr>
                                        <p:cTn id="510" dur="23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5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51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1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8 0.02847 0.16263 -0.03727 " pathEditMode="relative" rAng="0" ptsTypes="AA">
                                      <p:cBhvr>
                                        <p:cTn id="518" dur="23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5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52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2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2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C 0.00378 -0.22477 0.15391 -0.14305 0.13372 -0.2912 " pathEditMode="relative" rAng="0" ptsTypes="AA">
                                      <p:cBhvr>
                                        <p:cTn id="526" dur="23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5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52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3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3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C 0.03229 -0.19768 0.04193 -0.19838 0.13359 -0.2912 " pathEditMode="relative" rAng="0" ptsTypes="AA">
                                      <p:cBhvr>
                                        <p:cTn id="534" dur="23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5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53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53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5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54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C 0.00104 -0.11575 -0.11797 -0.13287 -0.09037 -0.26158 " pathEditMode="relative" rAng="0" ptsTypes="AA">
                                      <p:cBhvr>
                                        <p:cTn id="542" dur="23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543" presetID="6" presetClass="emph" presetSubtype="0" repeatCount="indefinite" decel="10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4" dur="125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45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0.19597 2.59259E-6 " pathEditMode="relative" rAng="0" ptsTypes="AA">
                                      <p:cBhvr>
                                        <p:cTn id="546" dur="7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  <p:par>
                                <p:cTn id="547" presetID="35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19519 -1.48148E-6 " pathEditMode="relative" rAng="0" ptsTypes="AA">
                                      <p:cBhvr>
                                        <p:cTn id="548" dur="7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53" y="0"/>
                                    </p:animMotion>
                                  </p:childTnLst>
                                </p:cTn>
                              </p:par>
                              <p:par>
                                <p:cTn id="549" presetID="53" presetClass="entr" presetSubtype="16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469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469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3" dur="469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54" dur="1406" fill="hold">
                                          <p:stCondLst>
                                            <p:cond delay="234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5" presetID="53" presetClass="entr" presetSubtype="16" repeatCount="2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438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438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438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60" dur="1313" fill="hold">
                                          <p:stCondLst>
                                            <p:cond delay="218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1" presetID="53" presetClass="entr" presetSubtype="16" repeatCount="2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3" dur="438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438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5" dur="438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66" dur="1313" fill="hold">
                                          <p:stCondLst>
                                            <p:cond delay="218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7" presetID="53" presetClass="entr" presetSubtype="16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438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438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438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72" dur="1313" fill="hold">
                                          <p:stCondLst>
                                            <p:cond delay="218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3" presetID="53" presetClass="entr" presetSubtype="16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5" dur="406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406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7" dur="406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78" dur="1219" fill="hold">
                                          <p:stCondLst>
                                            <p:cond delay="2031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9" presetID="53" presetClass="entr" presetSubtype="16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1" dur="375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2" dur="375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3" dur="375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84" dur="1125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5" presetID="53" presetClass="entr" presetSubtype="16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7" dur="344" fill="hold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344" fill="hold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9" dur="344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90" dur="1031" fill="hold">
                                          <p:stCondLst>
                                            <p:cond delay="171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1" presetID="53" presetClass="entr" presetSubtype="16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313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313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313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96" dur="938" fill="hold">
                                          <p:stCondLst>
                                            <p:cond delay="1563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7" presetID="53" presetClass="entr" presetSubtype="16" repeatCount="2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9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0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1" dur="500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602" dur="15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3" presetID="53" presetClass="entr" presetSubtype="16" repeatCount="2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344" fill="hold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344" fill="hold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7" dur="344">
                                          <p:stCondLst>
                                            <p:cond delay="1375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608" dur="1031" fill="hold">
                                          <p:stCondLst>
                                            <p:cond delay="171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9" presetID="53" presetClass="entr" presetSubtype="16" repeatCount="200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1" dur="406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406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3" dur="406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614" dur="1219" fill="hold">
                                          <p:stCondLst>
                                            <p:cond delay="2031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5" presetID="53" presetClass="entr" presetSubtype="16" repeatCount="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7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9" dur="500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620" dur="15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1" presetID="53" presetClass="entr" presetSubtype="16" repeatCount="2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3" dur="469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4" dur="469" fill="hold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5" dur="469">
                                          <p:stCondLst>
                                            <p:cond delay="1875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626" dur="1406" fill="hold">
                                          <p:stCondLst>
                                            <p:cond delay="234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29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30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31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32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44444E-6 C 0.0013 -0.15486 -0.16406 -0.17777 -0.12565 -0.34953 " pathEditMode="relative" rAng="0" ptsTypes="AA">
                                      <p:cBhvr>
                                        <p:cTn id="634" dur="2662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-17477"/>
                                    </p:animMotion>
                                  </p:childTnLst>
                                </p:cTn>
                              </p:par>
                              <p:par>
                                <p:cTn id="6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3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3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4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C 0.10703 -0.07314 0.10599 -0.1625 0.13359 -0.2912 " pathEditMode="relative" rAng="0" ptsTypes="AA">
                                      <p:cBhvr>
                                        <p:cTn id="642" dur="23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6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4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4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4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3.7037E-6 C 0.00169 -0.11574 -0.11797 -0.13287 -0.09011 -0.26157 " pathEditMode="relative" rAng="0" ptsTypes="AA">
                                      <p:cBhvr>
                                        <p:cTn id="650" dur="23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6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53" dur="289" fill="hold">
                                          <p:stCondLst>
                                            <p:cond delay="202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54" dur="2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55" dur="1" fill="hold">
                                          <p:stCondLst>
                                            <p:cond delay="2311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56" dur="26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22222E-6 C -0.04024 -0.14421 0.01731 -0.1956 -0.003 -0.34421 " pathEditMode="relative" rAng="0" ptsTypes="AA">
                                      <p:cBhvr>
                                        <p:cTn id="658" dur="2191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6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61" dur="389" fill="hold">
                                          <p:stCondLst>
                                            <p:cond delay="272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62" dur="3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63" dur="1" fill="hold">
                                          <p:stCondLst>
                                            <p:cond delay="3112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64" dur="35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48148E-6 C 0.00286 -0.24884 0.12018 -0.15833 0.10443 -0.32222 " pathEditMode="relative" rAng="0" ptsTypes="AA">
                                      <p:cBhvr>
                                        <p:cTn id="666" dur="2595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16111"/>
                                    </p:animMotion>
                                  </p:childTnLst>
                                </p:cTn>
                              </p:par>
                              <p:par>
                                <p:cTn id="6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69" dur="227" fill="hold">
                                          <p:stCondLst>
                                            <p:cond delay="159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70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71" dur="1" fill="hold">
                                          <p:stCondLst>
                                            <p:cond delay="181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72" dur="20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1.85185E-6 C 0.10482 -0.20695 0.17995 -0.01921 0.24831 -0.2419 " pathEditMode="relative" rAng="0" ptsTypes="AA">
                                      <p:cBhvr>
                                        <p:cTn id="674" dur="2965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-12106"/>
                                    </p:animMotion>
                                  </p:childTnLst>
                                </p:cTn>
                              </p:par>
                              <p:par>
                                <p:cTn id="675" presetID="6" presetClass="emph" presetSubtype="0" repeatCount="indefinite" decel="10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6" dur="1250" fill="hold"/>
                                        <p:tgtEl>
                                          <p:spTgt spid="1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7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.19596 -1.48148E-6 " pathEditMode="relative" rAng="0" ptsTypes="AA">
                                      <p:cBhvr>
                                        <p:cTn id="678" dur="7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  <p:par>
                                <p:cTn id="6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81" dur="316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82" dur="3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83" dur="1" fill="hold">
                                          <p:stCondLst>
                                            <p:cond delay="252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84" dur="29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C 0.07122 -0.04398 0.06237 -0.16273 0.0901 -0.27847 " pathEditMode="relative" rAng="0" ptsTypes="AA">
                                      <p:cBhvr>
                                        <p:cTn id="686" dur="2714" spd="-100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6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8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9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69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C -0.01133 -0.10579 -0.06198 -0.18449 -0.00768 -0.31459 " pathEditMode="relative" rAng="0" ptsTypes="AA">
                                      <p:cBhvr>
                                        <p:cTn id="694" dur="3409" spd="-100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41"/>
                                    </p:animMotion>
                                  </p:childTnLst>
                                </p:cTn>
                              </p:par>
                              <p:par>
                                <p:cTn id="6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697" dur="419" fill="hold">
                                          <p:stCondLst>
                                            <p:cond delay="2935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698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699" dur="1" fill="hold">
                                          <p:stCondLst>
                                            <p:cond delay="3353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00" dur="38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4.07407E-6 C 0.06472 -0.13541 0.07722 -0.05138 0.13164 -0.18125 " pathEditMode="relative" rAng="0" ptsTypes="AA">
                                      <p:cBhvr>
                                        <p:cTn id="702" dur="3060" spd="-100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-9074"/>
                                    </p:animMotion>
                                  </p:childTnLst>
                                </p:cTn>
                              </p:par>
                              <p:par>
                                <p:cTn id="7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05" dur="237" fill="hold">
                                          <p:stCondLst>
                                            <p:cond delay="1658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06" dur="2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07" dur="1" fill="hold">
                                          <p:stCondLst>
                                            <p:cond delay="189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08" dur="217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7 C 0.05521 -0.12708 0.00586 -0.14954 0.06198 -0.26921 " pathEditMode="relative" rAng="3840000" ptsTypes="AA">
                                      <p:cBhvr>
                                        <p:cTn id="710" dur="3515" spd="-100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9" y="-13472"/>
                                    </p:animMotion>
                                  </p:childTnLst>
                                </p:cTn>
                              </p:par>
                              <p:par>
                                <p:cTn id="7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13" dur="305" fill="hold">
                                          <p:stCondLst>
                                            <p:cond delay="2133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14" dur="30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15" dur="1" fill="hold">
                                          <p:stCondLst>
                                            <p:cond delay="2437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16" dur="280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1.11111E-6 C 0.08373 -0.1206 0.14375 -0.01111 0.19831 -0.14097 " pathEditMode="relative" rAng="0" ptsTypes="AA">
                                      <p:cBhvr>
                                        <p:cTn id="718" dur="2924" spd="-100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-7060"/>
                                    </p:animMotion>
                                  </p:childTnLst>
                                </p:cTn>
                              </p:par>
                              <p:par>
                                <p:cTn id="7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21" dur="324" fill="hold">
                                          <p:stCondLst>
                                            <p:cond delay="2271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22" dur="3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23" dur="1" fill="hold">
                                          <p:stCondLst>
                                            <p:cond delay="259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24" dur="29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8 0.02847 0.16263 -0.03727 " pathEditMode="relative" rAng="0" ptsTypes="AA">
                                      <p:cBhvr>
                                        <p:cTn id="726" dur="2415" spd="-100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7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29" dur="289" fill="hold">
                                          <p:stCondLst>
                                            <p:cond delay="202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30" dur="2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31" dur="1" fill="hold">
                                          <p:stCondLst>
                                            <p:cond delay="2311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32" dur="26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C -0.04024 -0.14421 0.01732 -0.1956 -0.003 -0.34421 " pathEditMode="relative" rAng="0" ptsTypes="AA">
                                      <p:cBhvr>
                                        <p:cTn id="734" dur="2191" spd="-100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7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37" dur="346" fill="hold">
                                          <p:stCondLst>
                                            <p:cond delay="241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38" dur="3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39" dur="1" fill="hold">
                                          <p:stCondLst>
                                            <p:cond delay="2763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40" dur="31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C 0.00377 -0.22477 0.15403 -0.14283 0.13372 -0.29121 " pathEditMode="relative" rAng="0" ptsTypes="AA">
                                      <p:cBhvr>
                                        <p:cTn id="742" dur="2340" spd="-100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7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45" dur="419" fill="hold">
                                          <p:stCondLst>
                                            <p:cond delay="2933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46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47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48" dur="38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C 0.03229 -0.19769 0.04193 -0.19838 0.13359 -0.2912 " pathEditMode="relative" rAng="0" ptsTypes="AA">
                                      <p:cBhvr>
                                        <p:cTn id="750" dur="2196" spd="-100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7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53" dur="314" fill="hold">
                                          <p:stCondLst>
                                            <p:cond delay="2197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54" dur="3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55" dur="1" fill="hold">
                                          <p:stCondLst>
                                            <p:cond delay="251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56" dur="28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7.40741E-7 C 0.10703 -0.07315 0.10599 -0.1625 0.13359 -0.2912 " pathEditMode="relative" rAng="0" ptsTypes="AA">
                                      <p:cBhvr>
                                        <p:cTn id="758" dur="2546" spd="-100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7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61" dur="407" fill="hold">
                                          <p:stCondLst>
                                            <p:cond delay="285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62" dur="40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63" dur="1" fill="hold">
                                          <p:stCondLst>
                                            <p:cond delay="3255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64" dur="37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48148E-6 C 0.00104 -0.11574 -0.11797 -0.13287 -0.09037 -0.26158 " pathEditMode="relative" rAng="0" ptsTypes="AA">
                                      <p:cBhvr>
                                        <p:cTn id="766" dur="3501" spd="-100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7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69" dur="277" fill="hold">
                                          <p:stCondLst>
                                            <p:cond delay="1937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70" dur="2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71" dur="1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72" dur="25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C 0.07604 -0.05301 0.06667 -0.19607 0.09636 -0.33519 " pathEditMode="relative" rAng="0" ptsTypes="AA">
                                      <p:cBhvr>
                                        <p:cTn id="774" dur="3347" spd="-100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16759"/>
                                    </p:animMotion>
                                  </p:childTnLst>
                                </p:cTn>
                              </p:par>
                              <p:par>
                                <p:cTn id="77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77" dur="273" fill="hold">
                                          <p:stCondLst>
                                            <p:cond delay="1912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78" dur="27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79" dur="1" fill="hold">
                                          <p:stCondLst>
                                            <p:cond delay="218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80" dur="25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11111E-6 C 0.06432 -0.17315 0.07669 -0.06574 0.13086 -0.23171 " pathEditMode="relative" rAng="0" ptsTypes="AA">
                                      <p:cBhvr>
                                        <p:cTn id="782" dur="2180" spd="-100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-11597"/>
                                    </p:animMotion>
                                  </p:childTnLst>
                                </p:cTn>
                              </p:par>
                              <p:par>
                                <p:cTn id="78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85" dur="224" fill="hold">
                                          <p:stCondLst>
                                            <p:cond delay="156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86" dur="2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87" dur="1" fill="hold">
                                          <p:stCondLst>
                                            <p:cond delay="1792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88" dur="20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C -0.01471 -0.12338 -0.08021 -0.21551 -0.01003 -0.36713 " pathEditMode="relative" rAng="0" ptsTypes="AA">
                                      <p:cBhvr>
                                        <p:cTn id="790" dur="2645" spd="-100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6" y="-18356"/>
                                    </p:animMotion>
                                  </p:childTnLst>
                                </p:cTn>
                              </p:par>
                              <p:par>
                                <p:cTn id="79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793" dur="389" fill="hold">
                                          <p:stCondLst>
                                            <p:cond delay="272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794" dur="3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795" dur="1" fill="hold">
                                          <p:stCondLst>
                                            <p:cond delay="3112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796" dur="35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C 0.00287 -0.24885 0.12018 -0.15834 0.10443 -0.32223 " pathEditMode="relative" rAng="0" ptsTypes="AA">
                                      <p:cBhvr>
                                        <p:cTn id="798" dur="2595" spd="-100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16111"/>
                                    </p:animMotion>
                                  </p:childTnLst>
                                </p:cTn>
                              </p:par>
                              <p:par>
                                <p:cTn id="79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01" dur="269" fill="hold">
                                          <p:stCondLst>
                                            <p:cond delay="188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02" dur="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03" dur="1" fill="hold">
                                          <p:stCondLst>
                                            <p:cond delay="2147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04" dur="24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3.7037E-6 C 0.05547 0.15463 0.08659 0.06782 0.1375 0.22152 " pathEditMode="relative" rAng="10380000" ptsTypes="AA">
                                      <p:cBhvr>
                                        <p:cTn id="806" dur="2961" spd="-100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88" y="11088"/>
                                    </p:animMotion>
                                  </p:childTnLst>
                                </p:cTn>
                              </p:par>
                              <p:par>
                                <p:cTn id="80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09" dur="273" fill="hold">
                                          <p:stCondLst>
                                            <p:cond delay="190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10" dur="27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11" dur="1" fill="hold">
                                          <p:stCondLst>
                                            <p:cond delay="2181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12" dur="250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3.7037E-7 C -0.07162 -0.28356 0.12161 -0.16806 0.11159 -0.39653 " pathEditMode="relative" rAng="1740000" ptsTypes="AA">
                                      <p:cBhvr>
                                        <p:cTn id="814" dur="2681" spd="-100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3" y="-21366"/>
                                    </p:animMotion>
                                  </p:childTnLst>
                                </p:cTn>
                              </p:par>
                              <p:par>
                                <p:cTn id="8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17" dur="227" fill="hold">
                                          <p:stCondLst>
                                            <p:cond delay="159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18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19" dur="1" fill="hold">
                                          <p:stCondLst>
                                            <p:cond delay="181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20" dur="20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3.33333E-6 C 0.10482 -0.20695 0.17995 -0.01922 0.24831 -0.2419 " pathEditMode="relative" rAng="0" ptsTypes="AA">
                                      <p:cBhvr>
                                        <p:cTn id="822" dur="2965" spd="-100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-12106"/>
                                    </p:animMotion>
                                  </p:childTnLst>
                                </p:cTn>
                              </p:par>
                              <p:par>
                                <p:cTn id="8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25" dur="262" fill="hold">
                                          <p:stCondLst>
                                            <p:cond delay="1835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26" dur="2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27" dur="1" fill="hold">
                                          <p:stCondLst>
                                            <p:cond delay="2096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28" dur="24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8 0.02847 0.16263 -0.03727 " pathEditMode="relative" rAng="0" ptsTypes="AA">
                                      <p:cBhvr>
                                        <p:cTn id="830" dur="3729" spd="-100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8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33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34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35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36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81481E-6 C 0.03321 -0.23588 0.0431 -0.23704 0.13763 -0.34769 " pathEditMode="relative" rAng="0" ptsTypes="AA">
                                      <p:cBhvr>
                                        <p:cTn id="838" dur="3510" spd="-100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83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41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42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43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44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4.44444E-6 C 0.07331 0.08403 0.17201 -0.15393 0.23334 -0.00509 " pathEditMode="relative" rAng="7320000" ptsTypes="AA">
                                      <p:cBhvr>
                                        <p:cTn id="846" dur="2662" spd="-100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-694"/>
                                    </p:animMotion>
                                  </p:childTnLst>
                                </p:cTn>
                              </p:par>
                              <p:par>
                                <p:cTn id="84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49" dur="335" fill="hold">
                                          <p:stCondLst>
                                            <p:cond delay="2348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50" dur="3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51" dur="1" fill="hold">
                                          <p:stCondLst>
                                            <p:cond delay="2682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52" dur="308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0.00023 C 0.11016 -0.09722 0.10912 -0.21551 0.13763 -0.38565 " pathEditMode="relative" rAng="0" ptsTypes="AA">
                                      <p:cBhvr>
                                        <p:cTn id="854" dur="2161" spd="-100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9259"/>
                                    </p:animMotion>
                                  </p:childTnLst>
                                </p:cTn>
                              </p:par>
                              <p:par>
                                <p:cTn id="85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57" dur="355" fill="hold">
                                          <p:stCondLst>
                                            <p:cond delay="2487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58" dur="3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59" dur="1" fill="hold">
                                          <p:stCondLst>
                                            <p:cond delay="2841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60" dur="3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C 0.07123 -0.04398 0.06237 -0.16273 0.09011 -0.27847 " pathEditMode="relative" rAng="0" ptsTypes="AA">
                                      <p:cBhvr>
                                        <p:cTn id="862" dur="2820" spd="-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12"/>
                                    </p:animMotion>
                                  </p:childTnLst>
                                </p:cTn>
                              </p:par>
                              <p:par>
                                <p:cTn id="86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65" dur="426" fill="hold">
                                          <p:stCondLst>
                                            <p:cond delay="2983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66" dur="4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67" dur="1" fill="hold">
                                          <p:stCondLst>
                                            <p:cond delay="3408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68" dur="39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023 C 0.09427 -0.05995 0.08112 0.02385 0.16497 -0.04027 " pathEditMode="relative" rAng="1800000" ptsTypes="AA">
                                      <p:cBhvr>
                                        <p:cTn id="870" dur="2229" spd="-100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42" y="-2014"/>
                                    </p:animMotion>
                                  </p:childTnLst>
                                </p:cTn>
                              </p:par>
                              <p:par>
                                <p:cTn id="87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73" dur="418" fill="hold">
                                          <p:stCondLst>
                                            <p:cond delay="2927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74" dur="4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75" dur="1" fill="hold">
                                          <p:stCondLst>
                                            <p:cond delay="3343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76" dur="384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C -0.01133 -0.10579 -0.06198 -0.1845 -0.00769 -0.31459 " pathEditMode="relative" rAng="0" ptsTypes="AA">
                                      <p:cBhvr>
                                        <p:cTn id="878" dur="3240" spd="-100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41"/>
                                    </p:animMotion>
                                  </p:childTnLst>
                                </p:cTn>
                              </p:par>
                              <p:par>
                                <p:cTn id="8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81" dur="293" fill="hold">
                                          <p:stCondLst>
                                            <p:cond delay="2051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82" dur="2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83" dur="1" fill="hold">
                                          <p:stCondLst>
                                            <p:cond delay="2343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84" dur="26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11111E-6 C 0.00378 -0.22477 0.15404 -0.14305 0.13372 -0.2912 " pathEditMode="relative" rAng="0" ptsTypes="AA">
                                      <p:cBhvr>
                                        <p:cTn id="886" dur="2298" spd="-100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8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89" dur="322" fill="hold">
                                          <p:stCondLst>
                                            <p:cond delay="225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90" dur="3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91" dur="1" fill="hold">
                                          <p:stCondLst>
                                            <p:cond delay="2573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892" dur="29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2.59259E-6 C -0.04011 -0.14375 -0.07305 -0.07477 -0.10899 -0.21713 " pathEditMode="relative" rAng="0" ptsTypes="AA">
                                      <p:cBhvr>
                                        <p:cTn id="894" dur="2439" spd="-100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6" y="-10856"/>
                                    </p:animMotion>
                                  </p:childTnLst>
                                </p:cTn>
                              </p:par>
                              <p:par>
                                <p:cTn id="8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897" dur="433" fill="hold">
                                          <p:stCondLst>
                                            <p:cond delay="303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898" dur="4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899" dur="1" fill="hold">
                                          <p:stCondLst>
                                            <p:cond delay="346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00" dur="39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1.11111E-6 C -0.04062 -0.14421 0.01771 -0.1956 -0.00286 -0.34421 " pathEditMode="relative" rAng="0" ptsTypes="AA">
                                      <p:cBhvr>
                                        <p:cTn id="902" dur="2261" spd="-100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17222"/>
                                    </p:animMotion>
                                  </p:childTnLst>
                                </p:cTn>
                              </p:par>
                              <p:par>
                                <p:cTn id="9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05" dur="224" fill="hold">
                                          <p:stCondLst>
                                            <p:cond delay="156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06" dur="2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07" dur="1" fill="hold">
                                          <p:stCondLst>
                                            <p:cond delay="178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08" dur="20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2.22222E-6 C 0.08373 -0.1206 0.14375 -0.01111 0.19831 -0.14097 " pathEditMode="relative" rAng="0" ptsTypes="AA">
                                      <p:cBhvr>
                                        <p:cTn id="910" dur="2691" spd="-100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-7060"/>
                                    </p:animMotion>
                                  </p:childTnLst>
                                </p:cTn>
                              </p:par>
                              <p:par>
                                <p:cTn id="9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13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14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15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16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7 0.02847 0.16263 -0.03727 " pathEditMode="relative" rAng="0" ptsTypes="AA">
                                      <p:cBhvr>
                                        <p:cTn id="918" dur="3846" spd="-100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9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21" dur="334" fill="hold">
                                          <p:stCondLst>
                                            <p:cond delay="2341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22" dur="3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23" dur="1" fill="hold">
                                          <p:stCondLst>
                                            <p:cond delay="267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24" dur="307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C 0.03229 -0.19768 0.04193 -0.19838 0.13359 -0.2912 " pathEditMode="relative" rAng="0" ptsTypes="AA">
                                      <p:cBhvr>
                                        <p:cTn id="926" dur="2813" spd="-100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9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29" dur="402" fill="hold">
                                          <p:stCondLst>
                                            <p:cond delay="2811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30" dur="40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31" dur="1" fill="hold">
                                          <p:stCondLst>
                                            <p:cond delay="3211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32" dur="369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48148E-6 C 0.00104 -0.11574 -0.11797 -0.13287 -0.09036 -0.26158 " pathEditMode="relative" rAng="0" ptsTypes="AA">
                                      <p:cBhvr>
                                        <p:cTn id="934" dur="3652" spd="-100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9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37" dur="364" fill="hold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38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39" dur="1" fill="hold">
                                          <p:stCondLst>
                                            <p:cond delay="2907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40" dur="3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C 0.1069 -0.07315 0.10586 -0.1625 0.1336 -0.29121 " pathEditMode="relative" rAng="0" ptsTypes="AA">
                                      <p:cBhvr>
                                        <p:cTn id="942" dur="3444" spd="-100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9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45" dur="316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46" dur="3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47" dur="1" fill="hold">
                                          <p:stCondLst>
                                            <p:cond delay="252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48" dur="29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22222E-6 C 0.07123 -0.04398 0.06237 -0.16273 0.09011 -0.27847 " pathEditMode="relative" rAng="0" ptsTypes="AA">
                                      <p:cBhvr>
                                        <p:cTn id="950" dur="2714" spd="-100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9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53" dur="305" fill="hold">
                                          <p:stCondLst>
                                            <p:cond delay="2133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54" dur="30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55" dur="1" fill="hold">
                                          <p:stCondLst>
                                            <p:cond delay="2437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56" dur="280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1.85185E-6 C 0.08373 -0.1206 0.14375 -0.01111 0.19831 -0.14097 " pathEditMode="relative" rAng="0" ptsTypes="AA">
                                      <p:cBhvr>
                                        <p:cTn id="958" dur="2924" spd="-100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-7060"/>
                                    </p:animMotion>
                                  </p:childTnLst>
                                </p:cTn>
                              </p:par>
                              <p:par>
                                <p:cTn id="9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61" dur="277" fill="hold">
                                          <p:stCondLst>
                                            <p:cond delay="1937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62" dur="2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63" dur="1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64" dur="25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48148E-6 C 0.07604 -0.05301 0.06667 -0.19606 0.09635 -0.33518 " pathEditMode="relative" rAng="0" ptsTypes="AA">
                                      <p:cBhvr>
                                        <p:cTn id="966" dur="3347" spd="-100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16759"/>
                                    </p:animMotion>
                                  </p:childTnLst>
                                </p:cTn>
                              </p:par>
                              <p:par>
                                <p:cTn id="9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69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70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71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72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48148E-6 C 0.0332 -0.23611 0.0431 -0.23704 0.13763 -0.34769 " pathEditMode="relative" rAng="0" ptsTypes="AA">
                                      <p:cBhvr>
                                        <p:cTn id="974" dur="3510" spd="-100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97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77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78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79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80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C 0.00143 -0.15486 -0.16406 -0.17778 -0.12565 -0.34954 " pathEditMode="relative" rAng="0" ptsTypes="AA">
                                      <p:cBhvr>
                                        <p:cTn id="982" dur="2662" spd="-100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76" y="-17477"/>
                                    </p:animMotion>
                                  </p:childTnLst>
                                </p:cTn>
                              </p:par>
                              <p:par>
                                <p:cTn id="98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85" dur="426" fill="hold">
                                          <p:stCondLst>
                                            <p:cond delay="298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86" dur="4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87" dur="1" fill="hold">
                                          <p:stCondLst>
                                            <p:cond delay="340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88" dur="39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3.33333E-6 C 0.06471 -0.13519 0.07708 -0.05139 0.13151 -0.18125 " pathEditMode="relative" rAng="0" ptsTypes="AA">
                                      <p:cBhvr>
                                        <p:cTn id="990" dur="2229" spd="-100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99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993" dur="433" fill="hold">
                                          <p:stCondLst>
                                            <p:cond delay="303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994" dur="4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995" dur="1" fill="hold">
                                          <p:stCondLst>
                                            <p:cond delay="346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996" dur="39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2.22222E-6 C -0.04036 -0.14422 0.01758 -0.1956 -0.00286 -0.34422 " pathEditMode="relative" rAng="0" ptsTypes="AA">
                                      <p:cBhvr>
                                        <p:cTn id="998" dur="2261" spd="-100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-17222"/>
                                    </p:animMotion>
                                  </p:childTnLst>
                                </p:cTn>
                              </p:par>
                              <p:par>
                                <p:cTn id="99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01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02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03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04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 0.07318 0.02848 0.16263 -0.03726 " pathEditMode="relative" rAng="0" ptsTypes="AA">
                                      <p:cBhvr>
                                        <p:cTn id="1006" dur="3846" spd="-100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00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09" dur="364" fill="hold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10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11" dur="1" fill="hold">
                                          <p:stCondLst>
                                            <p:cond delay="2907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12" dur="3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5.55112E-17 C 0.1069 -0.07315 0.10586 -0.1625 0.13359 -0.2912 " pathEditMode="relative" rAng="0" ptsTypes="AA">
                                      <p:cBhvr>
                                        <p:cTn id="1014" dur="3444" spd="-100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0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1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1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2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C 0.07122 -0.04398 0.06237 -0.16273 0.0901 -0.27847 " pathEditMode="relative" rAng="0" ptsTypes="AA">
                                      <p:cBhvr>
                                        <p:cTn id="1022" dur="2300" spd="-100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12"/>
                                    </p:animMotion>
                                  </p:childTnLst>
                                </p:cTn>
                              </p:par>
                              <p:par>
                                <p:cTn id="10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2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2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2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C -0.01133 -0.10578 -0.06198 -0.18449 -0.00768 -0.31458 " pathEditMode="relative" rAng="0" ptsTypes="AA">
                                      <p:cBhvr>
                                        <p:cTn id="1030" dur="2300" spd="-100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41"/>
                                    </p:animMotion>
                                  </p:childTnLst>
                                </p:cTn>
                              </p:par>
                              <p:par>
                                <p:cTn id="10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3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3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3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2.59259E-6 C 0.06471 -0.13518 0.07708 -0.05139 0.13151 -0.18125 " pathEditMode="relative" rAng="0" ptsTypes="AA">
                                      <p:cBhvr>
                                        <p:cTn id="1038" dur="2300" spd="-100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103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4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4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4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C -0.0401 -0.14398 -0.07305 -0.07477 -0.10898 -0.21713 " pathEditMode="relative" rAng="0" ptsTypes="AA">
                                      <p:cBhvr>
                                        <p:cTn id="1046" dur="2300" spd="-100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6" y="-10856"/>
                                    </p:animMotion>
                                  </p:childTnLst>
                                </p:cTn>
                              </p:par>
                              <p:par>
                                <p:cTn id="104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4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5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5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3.7037E-7 C 0.08372 -0.1206 0.14375 -0.01111 0.19831 -0.14097 " pathEditMode="relative" rAng="0" ptsTypes="AA">
                                      <p:cBhvr>
                                        <p:cTn id="1054" dur="2300" spd="-100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-7060"/>
                                    </p:animMotion>
                                  </p:childTnLst>
                                </p:cTn>
                              </p:par>
                              <p:par>
                                <p:cTn id="105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5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5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6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7 0.02847 0.16263 -0.03727 " pathEditMode="relative" rAng="0" ptsTypes="AA">
                                      <p:cBhvr>
                                        <p:cTn id="1062" dur="2300" spd="-100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06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6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6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6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C -0.04023 -0.14422 0.01732 -0.1956 -0.00299 -0.34422 " pathEditMode="relative" rAng="0" ptsTypes="AA">
                                      <p:cBhvr>
                                        <p:cTn id="1070" dur="2300" spd="-100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107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7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7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7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44444E-6 C 0.00378 -0.22477 0.15391 -0.14306 0.13373 -0.29121 " pathEditMode="relative" rAng="0" ptsTypes="AA">
                                      <p:cBhvr>
                                        <p:cTn id="1078" dur="2300" spd="-100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10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8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8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8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6 C 0.0323 -0.19768 0.04193 -0.19838 0.1336 -0.2912 " pathEditMode="relative" rAng="0" ptsTypes="AA">
                                      <p:cBhvr>
                                        <p:cTn id="1086" dur="2300" spd="-100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0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8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9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09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4.81481E-6 C 0.10703 -0.07314 0.10599 -0.1625 0.13359 -0.2912 " pathEditMode="relative" rAng="0" ptsTypes="AA">
                                      <p:cBhvr>
                                        <p:cTn id="1094" dur="2300" spd="-100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0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09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0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0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0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0.00105 -0.11574 -0.11797 -0.13287 -0.09036 -0.26157 " pathEditMode="relative" rAng="0" ptsTypes="AA">
                                      <p:cBhvr>
                                        <p:cTn id="1102" dur="2300" spd="-100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11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05" dur="316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06" dur="3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07" dur="1" fill="hold">
                                          <p:stCondLst>
                                            <p:cond delay="2528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08" dur="290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C 0.07123 -0.04398 0.06237 -0.16273 0.09011 -0.27847 " pathEditMode="relative" rAng="0" ptsTypes="AA">
                                      <p:cBhvr>
                                        <p:cTn id="1110" dur="2714" spd="-100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11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1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1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C -0.01132 -0.10579 -0.06198 -0.18449 -0.00768 -0.31458 " pathEditMode="relative" rAng="0" ptsTypes="AA">
                                      <p:cBhvr>
                                        <p:cTn id="1118" dur="3409" spd="-100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15718"/>
                                    </p:animMotion>
                                  </p:childTnLst>
                                </p:cTn>
                              </p:par>
                              <p:par>
                                <p:cTn id="11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21" dur="419" fill="hold">
                                          <p:stCondLst>
                                            <p:cond delay="2935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22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23" dur="1" fill="hold">
                                          <p:stCondLst>
                                            <p:cond delay="3353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24" dur="38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3.33333E-6 C 0.06472 -0.13542 0.07722 -0.05139 0.13164 -0.18125 " pathEditMode="relative" rAng="0" ptsTypes="AA">
                                      <p:cBhvr>
                                        <p:cTn id="1126" dur="3060" spd="-100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-9074"/>
                                    </p:animMotion>
                                  </p:childTnLst>
                                </p:cTn>
                              </p:par>
                              <p:par>
                                <p:cTn id="11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29" dur="237" fill="hold">
                                          <p:stCondLst>
                                            <p:cond delay="1658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30" dur="2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31" dur="1" fill="hold">
                                          <p:stCondLst>
                                            <p:cond delay="189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32" dur="217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33333E-6 C -0.0401 -0.14375 -0.07305 -0.07477 -0.10898 -0.21713 " pathEditMode="relative" rAng="0" ptsTypes="AA">
                                      <p:cBhvr>
                                        <p:cTn id="1134" dur="3515" spd="-100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6" y="-10856"/>
                                    </p:animMotion>
                                  </p:childTnLst>
                                </p:cTn>
                              </p:par>
                              <p:par>
                                <p:cTn id="11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37" dur="305" fill="hold">
                                          <p:stCondLst>
                                            <p:cond delay="2133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38" dur="30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39" dur="1" fill="hold">
                                          <p:stCondLst>
                                            <p:cond delay="2437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40" dur="280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2.96296E-6 C 0.08373 -0.1206 0.14375 -0.01111 0.19831 -0.14097 " pathEditMode="relative" rAng="0" ptsTypes="AA">
                                      <p:cBhvr>
                                        <p:cTn id="1142" dur="2924" spd="-100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-7060"/>
                                    </p:animMotion>
                                  </p:childTnLst>
                                </p:cTn>
                              </p:par>
                              <p:par>
                                <p:cTn id="11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45" dur="324" fill="hold">
                                          <p:stCondLst>
                                            <p:cond delay="2271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46" dur="3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47" dur="1" fill="hold">
                                          <p:stCondLst>
                                            <p:cond delay="2594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48" dur="29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9 -0.05741 0.07317 0.02847 0.16263 -0.03727 " pathEditMode="relative" rAng="0" ptsTypes="AA">
                                      <p:cBhvr>
                                        <p:cTn id="1150" dur="2415" spd="-100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1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53" dur="289" fill="hold">
                                          <p:stCondLst>
                                            <p:cond delay="2024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54" dur="2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55" dur="1" fill="hold">
                                          <p:stCondLst>
                                            <p:cond delay="2311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56" dur="26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7.40741E-7 C -0.04024 -0.14421 0.01731 -0.1956 -0.003 -0.34421 " pathEditMode="relative" rAng="0" ptsTypes="AA">
                                      <p:cBhvr>
                                        <p:cTn id="1158" dur="2191" spd="-100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11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61" dur="346" fill="hold">
                                          <p:stCondLst>
                                            <p:cond delay="241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62" dur="3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63" dur="1" fill="hold">
                                          <p:stCondLst>
                                            <p:cond delay="2763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64" dur="31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7.40741E-7 C 0.00378 -0.22477 0.15404 -0.14282 0.13372 -0.2912 " pathEditMode="relative" rAng="0" ptsTypes="AA">
                                      <p:cBhvr>
                                        <p:cTn id="1166" dur="2340" spd="-100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11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69" dur="277" fill="hold">
                                          <p:stCondLst>
                                            <p:cond delay="1937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70" dur="2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71" dur="1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72" dur="25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C 0.07604 -0.05301 0.06666 -0.19606 0.09635 -0.33518 " pathEditMode="relative" rAng="0" ptsTypes="AA">
                                      <p:cBhvr>
                                        <p:cTn id="1174" dur="3347" spd="-100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16759"/>
                                    </p:animMotion>
                                  </p:childTnLst>
                                </p:cTn>
                              </p:par>
                              <p:par>
                                <p:cTn id="117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77" dur="273" fill="hold">
                                          <p:stCondLst>
                                            <p:cond delay="1912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78" dur="27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79" dur="1" fill="hold">
                                          <p:stCondLst>
                                            <p:cond delay="2184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80" dur="25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C 0.06432 -0.17315 0.07669 -0.06574 0.13086 -0.23172 " pathEditMode="relative" rAng="0" ptsTypes="AA">
                                      <p:cBhvr>
                                        <p:cTn id="1182" dur="2180" spd="-100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-11597"/>
                                    </p:animMotion>
                                  </p:childTnLst>
                                </p:cTn>
                              </p:par>
                              <p:par>
                                <p:cTn id="118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85" dur="224" fill="hold">
                                          <p:stCondLst>
                                            <p:cond delay="156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86" dur="2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87" dur="1" fill="hold">
                                          <p:stCondLst>
                                            <p:cond delay="1792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88" dur="20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33333E-6 C -0.01471 -0.12338 -0.08021 -0.21551 -0.01003 -0.36713 " pathEditMode="relative" rAng="0" ptsTypes="AA">
                                      <p:cBhvr>
                                        <p:cTn id="1190" dur="2645" spd="-100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6" y="-18356"/>
                                    </p:animMotion>
                                  </p:childTnLst>
                                </p:cTn>
                              </p:par>
                              <p:par>
                                <p:cTn id="119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193" dur="389" fill="hold">
                                          <p:stCondLst>
                                            <p:cond delay="2724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194" dur="3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195" dur="1" fill="hold">
                                          <p:stCondLst>
                                            <p:cond delay="3112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196" dur="35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C 0.13985 -0.01227 0.09727 0.20209 0.18815 0.16227 " pathEditMode="relative" rAng="5160000" ptsTypes="AA">
                                      <p:cBhvr>
                                        <p:cTn id="1198" dur="2595" spd="-100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8241"/>
                                    </p:animMotion>
                                  </p:childTnLst>
                                </p:cTn>
                              </p:par>
                              <p:par>
                                <p:cTn id="119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01" dur="269" fill="hold">
                                          <p:stCondLst>
                                            <p:cond delay="188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02" dur="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03" dur="1" fill="hold">
                                          <p:stCondLst>
                                            <p:cond delay="2147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04" dur="24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C -0.04479 -0.16551 -0.08151 -0.08611 -0.12148 -0.25023 " pathEditMode="relative" rAng="0" ptsTypes="AA">
                                      <p:cBhvr>
                                        <p:cTn id="1206" dur="2961" spd="-100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1" y="-12500"/>
                                    </p:animMotion>
                                  </p:childTnLst>
                                </p:cTn>
                              </p:par>
                              <p:par>
                                <p:cTn id="120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09" dur="227" fill="hold">
                                          <p:stCondLst>
                                            <p:cond delay="159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10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11" dur="1" fill="hold">
                                          <p:stCondLst>
                                            <p:cond delay="1816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12" dur="20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3.7037E-6 C 0.10482 -0.20694 0.17995 -0.01921 0.24831 -0.24189 " pathEditMode="relative" rAng="0" ptsTypes="AA">
                                      <p:cBhvr>
                                        <p:cTn id="1214" dur="2965" spd="-100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-12083"/>
                                    </p:animMotion>
                                  </p:childTnLst>
                                </p:cTn>
                              </p:par>
                              <p:par>
                                <p:cTn id="12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17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18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19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20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96296E-6 C 0.0332 -0.23611 0.04309 -0.23703 0.13763 -0.34768 " pathEditMode="relative" rAng="0" ptsTypes="AA">
                                      <p:cBhvr>
                                        <p:cTn id="1222" dur="3510" spd="-100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12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25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26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27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28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1.11111E-6 C 0.00156 -0.15486 -0.16419 -0.17778 -0.12565 -0.34954 " pathEditMode="relative" rAng="0" ptsTypes="AA">
                                      <p:cBhvr>
                                        <p:cTn id="1230" dur="2662" spd="-100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9" y="-17477"/>
                                    </p:animMotion>
                                  </p:childTnLst>
                                </p:cTn>
                              </p:par>
                              <p:par>
                                <p:cTn id="12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33" dur="355" fill="hold">
                                          <p:stCondLst>
                                            <p:cond delay="2487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34" dur="3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35" dur="1" fill="hold">
                                          <p:stCondLst>
                                            <p:cond delay="2841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36" dur="32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C 0.07122 -0.04398 0.06237 -0.16273 0.0901 -0.27847 " pathEditMode="relative" rAng="0" ptsTypes="AA">
                                      <p:cBhvr>
                                        <p:cTn id="1238" dur="2820" spd="-100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123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41" dur="293" fill="hold">
                                          <p:stCondLst>
                                            <p:cond delay="2051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42" dur="2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43" dur="1" fill="hold">
                                          <p:stCondLst>
                                            <p:cond delay="2343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44" dur="26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7.40741E-7 C 0.00377 -0.22477 0.15403 -0.14282 0.13372 -0.2912 " pathEditMode="relative" rAng="0" ptsTypes="AA">
                                      <p:cBhvr>
                                        <p:cTn id="1246" dur="2298" spd="-100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124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49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50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51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52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8 -0.05741 0.07317 0.02847 0.16263 -0.03727 " pathEditMode="relative" rAng="0" ptsTypes="AA">
                                      <p:cBhvr>
                                        <p:cTn id="1254" dur="3846" spd="-100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25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57" dur="402" fill="hold">
                                          <p:stCondLst>
                                            <p:cond delay="2811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58" dur="40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59" dur="1" fill="hold">
                                          <p:stCondLst>
                                            <p:cond delay="3211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60" dur="369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7.40741E-7 C 0.00104 -0.11574 -0.11797 -0.13287 -0.09036 -0.26157 " pathEditMode="relative" rAng="0" ptsTypes="AA">
                                      <p:cBhvr>
                                        <p:cTn id="1262" dur="3652" spd="-100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13079"/>
                                    </p:animMotion>
                                  </p:childTnLst>
                                </p:cTn>
                              </p:par>
                              <p:par>
                                <p:cTn id="126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65" dur="364" fill="hold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66" dur="3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67" dur="1" fill="hold">
                                          <p:stCondLst>
                                            <p:cond delay="2907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68" dur="3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C 0.1069 -0.07315 0.10586 -0.1625 0.1336 -0.29121 " pathEditMode="relative" rAng="0" ptsTypes="AA">
                                      <p:cBhvr>
                                        <p:cTn id="1270" dur="3444" spd="-100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27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73" dur="277" fill="hold">
                                          <p:stCondLst>
                                            <p:cond delay="1937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74" dur="2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75" dur="1" fill="hold">
                                          <p:stCondLst>
                                            <p:cond delay="2213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76" dur="25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C 0.07604 -0.05301 0.06667 -0.19606 0.09635 -0.33518 " pathEditMode="relative" rAng="0" ptsTypes="AA">
                                      <p:cBhvr>
                                        <p:cTn id="1278" dur="3347" spd="-100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16759"/>
                                    </p:animMotion>
                                  </p:childTnLst>
                                </p:cTn>
                              </p:par>
                              <p:par>
                                <p:cTn id="127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81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82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83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84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1.11111E-6 C 0.03321 -0.23588 0.0431 -0.23704 0.13763 -0.34768 " pathEditMode="relative" rAng="0" ptsTypes="AA">
                                      <p:cBhvr>
                                        <p:cTn id="1286" dur="3510" spd="-100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  <p:par>
                                <p:cTn id="128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89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90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91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292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C 0.00143 -0.15486 -0.16406 -0.17778 -0.12565 -0.34954 " pathEditMode="relative" rAng="0" ptsTypes="AA">
                                      <p:cBhvr>
                                        <p:cTn id="1294" dur="2662" spd="-100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76" y="-17477"/>
                                    </p:animMotion>
                                  </p:childTnLst>
                                </p:cTn>
                              </p:par>
                              <p:par>
                                <p:cTn id="129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297" dur="426" fill="hold">
                                          <p:stCondLst>
                                            <p:cond delay="2983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298" dur="4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299" dur="1" fill="hold">
                                          <p:stCondLst>
                                            <p:cond delay="3408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00" dur="39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1.48148E-6 C 0.06472 -0.13518 0.07709 -0.05139 0.13151 -0.18125 " pathEditMode="relative" rAng="0" ptsTypes="AA">
                                      <p:cBhvr>
                                        <p:cTn id="1302" dur="2229" spd="-100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130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05" dur="336" fill="hold">
                                          <p:stCondLst>
                                            <p:cond delay="2355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06" dur="3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07" dur="1" fill="hold">
                                          <p:stCondLst>
                                            <p:cond delay="269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08" dur="30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794 0.16644 C -0.10872 0.10903 -0.13464 0.19514 -0.04518 0.1294 " pathEditMode="relative" rAng="0" ptsTypes="AA">
                                      <p:cBhvr>
                                        <p:cTn id="1310" dur="3846" spd="-100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31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1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1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C 0.07122 -0.04398 0.06237 -0.16273 0.0901 -0.27847 " pathEditMode="relative" rAng="0" ptsTypes="AA">
                                      <p:cBhvr>
                                        <p:cTn id="1318" dur="2300" spd="-100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35"/>
                                    </p:animMotion>
                                  </p:childTnLst>
                                </p:cTn>
                              </p:par>
                              <p:par>
                                <p:cTn id="131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2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2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2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1.85185E-6 C 0.06472 -0.13541 0.07709 -0.05139 0.13152 -0.18125 " pathEditMode="relative" rAng="0" ptsTypes="AA">
                                      <p:cBhvr>
                                        <p:cTn id="1326" dur="2300" spd="-100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074"/>
                                    </p:animMotion>
                                  </p:childTnLst>
                                </p:cTn>
                              </p:par>
                              <p:par>
                                <p:cTn id="13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2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3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3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8 -0.05741 0.07317 0.02847 0.16263 -0.03727 " pathEditMode="relative" rAng="0" ptsTypes="AA">
                                      <p:cBhvr>
                                        <p:cTn id="1334" dur="2300" spd="-100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33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3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3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4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C 0.00377 -0.22477 0.1539 -0.14306 0.13372 -0.29121 " pathEditMode="relative" rAng="0" ptsTypes="AA">
                                      <p:cBhvr>
                                        <p:cTn id="1342" dur="2300" spd="-100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134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4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4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4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9 4.81481E-6 C 0.00286 0.20578 -0.00625 0.2118 -0.07735 0.35046 " pathEditMode="relative" rAng="9720000" ptsTypes="AA">
                                      <p:cBhvr>
                                        <p:cTn id="1350" dur="23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8" y="17523"/>
                                    </p:animMotion>
                                  </p:childTnLst>
                                </p:cTn>
                              </p:par>
                              <p:par>
                                <p:cTn id="135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5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5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5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023 C -0.0655 0.01505 -0.05847 0.22593 -0.13412 0.19514 " pathEditMode="relative" rAng="15720000" ptsTypes="AA">
                                      <p:cBhvr>
                                        <p:cTn id="1358" dur="23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28" y="10162"/>
                                    </p:animMotion>
                                  </p:childTnLst>
                                </p:cTn>
                              </p:par>
                              <p:par>
                                <p:cTn id="135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6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6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6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C 0.10703 -0.07315 0.10599 -0.1625 0.13359 -0.2912 " pathEditMode="relative" rAng="0" ptsTypes="AA">
                                      <p:cBhvr>
                                        <p:cTn id="1366" dur="2300" spd="-100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36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69" dur="419" fill="hold">
                                          <p:stCondLst>
                                            <p:cond delay="2934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70" dur="4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71" dur="1" fill="hold">
                                          <p:stCondLst>
                                            <p:cond delay="3351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72" dur="38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C 0.08658 -0.01875 0.0763 -0.31366 0.17695 -0.26991 " pathEditMode="relative" rAng="4920000" ptsTypes="AA">
                                      <p:cBhvr>
                                        <p:cTn id="1374" dur="2662" spd="-100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2" y="-14028"/>
                                    </p:animMotion>
                                  </p:childTnLst>
                                </p:cTn>
                              </p:par>
                              <p:par>
                                <p:cTn id="137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7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7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8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C 0.00377 -0.22477 0.1539 -0.14306 0.13372 -0.29121 " pathEditMode="relative" rAng="0" ptsTypes="AA">
                                      <p:cBhvr>
                                        <p:cTn id="1382" dur="2300" spd="-100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138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8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8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8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C -0.04023 -0.14422 0.01732 -0.1956 -0.00299 -0.34422 " pathEditMode="relative" rAng="0" ptsTypes="AA">
                                      <p:cBhvr>
                                        <p:cTn id="1390" dur="2300" spd="-100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" y="-17222"/>
                                    </p:animMotion>
                                  </p:childTnLst>
                                </p:cTn>
                              </p:par>
                              <p:par>
                                <p:cTn id="139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393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39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396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C 0.00377 -0.22477 0.1539 -0.14306 0.13372 -0.29121 " pathEditMode="relative" rAng="0" ptsTypes="AA">
                                      <p:cBhvr>
                                        <p:cTn id="1398" dur="2300" spd="-100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14560"/>
                                    </p:animMotion>
                                  </p:childTnLst>
                                </p:cTn>
                              </p:par>
                              <p:par>
                                <p:cTn id="139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401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40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04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C -0.0401 -0.14398 -0.07305 -0.07477 -0.10898 -0.21713 " pathEditMode="relative" rAng="0" ptsTypes="AA">
                                      <p:cBhvr>
                                        <p:cTn id="1406" dur="2300" spd="-100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6" y="-10856"/>
                                    </p:animMotion>
                                  </p:childTnLst>
                                </p:cTn>
                              </p:par>
                              <p:par>
                                <p:cTn id="140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409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4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12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C 0.07122 -0.04398 0.06237 -0.16273 0.0901 -0.27847 " pathEditMode="relative" rAng="0" ptsTypes="AA">
                                      <p:cBhvr>
                                        <p:cTn id="1414" dur="2300" spd="-100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3912"/>
                                    </p:animMotion>
                                  </p:childTnLst>
                                </p:cTn>
                              </p:par>
                              <p:par>
                                <p:cTn id="14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417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41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20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C 0.10703 -0.07315 0.10599 -0.1625 0.13359 -0.2912 " pathEditMode="relative" rAng="0" ptsTypes="AA">
                                      <p:cBhvr>
                                        <p:cTn id="1422" dur="2300" spd="-100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0" y="-14560"/>
                                    </p:animMotion>
                                  </p:childTnLst>
                                </p:cTn>
                              </p:par>
                              <p:par>
                                <p:cTn id="1423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425" dur="250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42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28" dur="2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9908 -0.05741 0.07317 0.02847 0.16263 -0.03727 " pathEditMode="relative" rAng="0" ptsTypes="AA">
                                      <p:cBhvr>
                                        <p:cTn id="1430" dur="2300" spd="-100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852"/>
                                    </p:animMotion>
                                  </p:childTnLst>
                                </p:cTn>
                              </p:par>
                              <p:par>
                                <p:cTn id="143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fade">
                                      <p:cBhvr additive="base" accumulate="none">
                                        <p:cTn id="1433" dur="345" fill="hold">
                                          <p:stCondLst>
                                            <p:cond delay="2417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Effect transition="in" filter="fade">
                                      <p:cBhvr additive="base" accumulate="none">
                                        <p:cTn id="1434" dur="3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 additive="base" accumulate="none">
                                        <p:cTn id="1435" dur="1" fill="hold">
                                          <p:stCondLst>
                                            <p:cond delay="2761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base" accumulate="none">
                                        <p:cTn id="1436" dur="31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1.11111E-6 C 0.03321 -0.23588 0.0431 -0.23704 0.13763 -0.34768 " pathEditMode="relative" rAng="0" ptsTypes="AA">
                                      <p:cBhvr>
                                        <p:cTn id="1438" dur="3510" spd="-100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6" grpId="0" animBg="1"/>
      <p:bldP spid="46" grpId="1" animBg="1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6" grpId="0" animBg="1"/>
      <p:bldP spid="106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8" grpId="0" animBg="1"/>
      <p:bldP spid="118" grpId="1" animBg="1"/>
      <p:bldP spid="105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30" grpId="0" animBg="1"/>
      <p:bldP spid="131" grpId="0" animBg="1"/>
      <p:bldP spid="132" grpId="0" animBg="1"/>
      <p:bldP spid="133" grpId="0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5" grpId="0" animBg="1"/>
      <p:bldP spid="146" grpId="0"/>
      <p:bldP spid="107" grpId="0" animBg="1"/>
      <p:bldP spid="107" grpId="1" animBg="1"/>
      <p:bldP spid="119" grpId="0" animBg="1"/>
      <p:bldP spid="119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239" descr="图片包含 文字, 地图&#10;&#10;已生成极高可信度的说明">
            <a:extLst>
              <a:ext uri="{FF2B5EF4-FFF2-40B4-BE49-F238E27FC236}">
                <a16:creationId xmlns:a16="http://schemas.microsoft.com/office/drawing/2014/main" id="{FB9DA71D-6057-954A-AFA5-B99FA7D5D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BBE3D8"/>
              </a:clrFrom>
              <a:clrTo>
                <a:srgbClr val="BBE3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7" t="10250" r="16825" b="36903"/>
          <a:stretch/>
        </p:blipFill>
        <p:spPr>
          <a:xfrm rot="16200000">
            <a:off x="3675289" y="-2347923"/>
            <a:ext cx="6032049" cy="119538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3890B3-524D-20BF-9DD1-02A60F44227A}"/>
              </a:ext>
            </a:extLst>
          </p:cNvPr>
          <p:cNvSpPr txBox="1"/>
          <p:nvPr/>
        </p:nvSpPr>
        <p:spPr>
          <a:xfrm>
            <a:off x="2809875" y="2369573"/>
            <a:ext cx="73056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67323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050E0EDB-3E68-579F-CE22-BC7EEB119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38100" y="656332"/>
            <a:ext cx="3038475" cy="53348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87980F-F6B6-CAE5-D006-2F849FAF647D}"/>
              </a:ext>
            </a:extLst>
          </p:cNvPr>
          <p:cNvSpPr txBox="1"/>
          <p:nvPr/>
        </p:nvSpPr>
        <p:spPr>
          <a:xfrm>
            <a:off x="3350956" y="271611"/>
            <a:ext cx="76642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</a:t>
            </a:r>
            <a:r>
              <a:rPr lang="en-US" sz="4400" b="1" kern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Nghĩ</a:t>
            </a:r>
            <a:r>
              <a:rPr lang="en-US" sz="44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4400" b="1" kern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44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kern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cặp</a:t>
            </a:r>
            <a:r>
              <a:rPr lang="en-US" sz="44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chia </a:t>
            </a:r>
            <a:r>
              <a:rPr lang="en-US" sz="4400" b="1" kern="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sẻ</a:t>
            </a:r>
            <a:r>
              <a:rPr lang="en-US" sz="44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5B641D-502B-8B81-E5BF-B9D9310A1EC4}"/>
              </a:ext>
            </a:extLst>
          </p:cNvPr>
          <p:cNvSpPr/>
          <p:nvPr/>
        </p:nvSpPr>
        <p:spPr>
          <a:xfrm>
            <a:off x="3076575" y="1203560"/>
            <a:ext cx="9010650" cy="565444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vi-VN" sz="2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vi-VN" sz="4000" b="1" i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Theo em hai câu hỏi </a:t>
            </a:r>
            <a:r>
              <a:rPr lang="en-US" sz="4000" b="1" i="1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vi-VN" sz="4000" b="1" i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có điểm gì giống và khác nhau?”</a:t>
            </a:r>
          </a:p>
          <a:p>
            <a:pPr algn="just">
              <a:lnSpc>
                <a:spcPct val="150000"/>
              </a:lnSpc>
            </a:pPr>
            <a:r>
              <a:rPr lang="vi-VN" sz="4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+ Mẹ có phải người quan trọng nhất trong cuộc đời mỗi người không?</a:t>
            </a:r>
          </a:p>
          <a:p>
            <a:pPr algn="just">
              <a:lnSpc>
                <a:spcPct val="150000"/>
              </a:lnSpc>
            </a:pPr>
            <a:r>
              <a:rPr lang="vi-VN" sz="4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+ Chúng ta sinh ra làm sao có thể thiếu mẹ được?</a:t>
            </a:r>
          </a:p>
        </p:txBody>
      </p:sp>
    </p:spTree>
    <p:extLst>
      <p:ext uri="{BB962C8B-B14F-4D97-AF65-F5344CB8AC3E}">
        <p14:creationId xmlns:p14="http://schemas.microsoft.com/office/powerpoint/2010/main" val="278594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239" descr="图片包含 文字, 地图&#10;&#10;已生成极高可信度的说明">
            <a:extLst>
              <a:ext uri="{FF2B5EF4-FFF2-40B4-BE49-F238E27FC236}">
                <a16:creationId xmlns:a16="http://schemas.microsoft.com/office/drawing/2014/main" id="{FB9DA71D-6057-954A-AFA5-B99FA7D5D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BBE3D8"/>
              </a:clrFrom>
              <a:clrTo>
                <a:srgbClr val="BBE3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7" t="10250" r="16825" b="36903"/>
          <a:stretch/>
        </p:blipFill>
        <p:spPr>
          <a:xfrm rot="16200000">
            <a:off x="4261078" y="-2381261"/>
            <a:ext cx="6032049" cy="11315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3890B3-524D-20BF-9DD1-02A60F44227A}"/>
              </a:ext>
            </a:extLst>
          </p:cNvPr>
          <p:cNvSpPr txBox="1"/>
          <p:nvPr/>
        </p:nvSpPr>
        <p:spPr>
          <a:xfrm>
            <a:off x="2924175" y="1980148"/>
            <a:ext cx="74390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KIẾN THỨC MỚI</a:t>
            </a:r>
          </a:p>
        </p:txBody>
      </p:sp>
    </p:spTree>
    <p:extLst>
      <p:ext uri="{BB962C8B-B14F-4D97-AF65-F5344CB8AC3E}">
        <p14:creationId xmlns:p14="http://schemas.microsoft.com/office/powerpoint/2010/main" val="261009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931CCD-FEFC-5A6C-1481-6E0728AB214D}"/>
              </a:ext>
            </a:extLst>
          </p:cNvPr>
          <p:cNvSpPr txBox="1"/>
          <p:nvPr/>
        </p:nvSpPr>
        <p:spPr>
          <a:xfrm>
            <a:off x="100778" y="-195924"/>
            <a:ext cx="9217436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biết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từ</a:t>
            </a:r>
            <a:endParaRPr lang="en-US" sz="4000" kern="1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0037F1-985F-4BBA-46AA-37194023BB7F}"/>
              </a:ext>
            </a:extLst>
          </p:cNvPr>
          <p:cNvSpPr txBox="1"/>
          <p:nvPr/>
        </p:nvSpPr>
        <p:spPr>
          <a:xfrm>
            <a:off x="100778" y="545176"/>
            <a:ext cx="7674386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i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a/ </a:t>
            </a:r>
            <a:r>
              <a:rPr lang="en-US" sz="4000" b="1" i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4000" b="1" i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4000" b="1" i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4000" b="1" i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endParaRPr lang="en-US" sz="4000" i="1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6DBC507-5515-CE49-9E02-02AD24402995}"/>
              </a:ext>
            </a:extLst>
          </p:cNvPr>
          <p:cNvSpPr/>
          <p:nvPr/>
        </p:nvSpPr>
        <p:spPr>
          <a:xfrm>
            <a:off x="107539" y="2038350"/>
            <a:ext cx="11976922" cy="4193734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vi-VN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vi-VN" sz="4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– Có đi xem phim với tớ không</a:t>
            </a:r>
          </a:p>
          <a:p>
            <a:pPr algn="just">
              <a:lnSpc>
                <a:spcPct val="150000"/>
              </a:lnSpc>
            </a:pPr>
            <a:r>
              <a:rPr lang="vi-VN" sz="4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 Cậu không thấy tớ còn nhiều bài tập thể này à?</a:t>
            </a:r>
          </a:p>
          <a:p>
            <a:pPr algn="just">
              <a:lnSpc>
                <a:spcPct val="150000"/>
              </a:lnSpc>
            </a:pPr>
            <a:r>
              <a:rPr lang="vi-VN" sz="4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Câu thứ nhất </a:t>
            </a:r>
            <a:r>
              <a:rPr lang="vi-VN" sz="4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là câu có mục đích hỏi. </a:t>
            </a:r>
            <a:r>
              <a:rPr lang="vi-VN" sz="4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Câu thứ hai </a:t>
            </a:r>
            <a:r>
              <a:rPr lang="vi-VN" sz="4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có hình thức là câu hỏi nhưng lại biểu thị sự từ chối (không đi xem phim được). Vậy câu thứ hai là câu hỏi tu từ. </a:t>
            </a:r>
          </a:p>
        </p:txBody>
      </p:sp>
    </p:spTree>
    <p:extLst>
      <p:ext uri="{BB962C8B-B14F-4D97-AF65-F5344CB8AC3E}">
        <p14:creationId xmlns:p14="http://schemas.microsoft.com/office/powerpoint/2010/main" val="346790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931CCD-FEFC-5A6C-1481-6E0728AB214D}"/>
              </a:ext>
            </a:extLst>
          </p:cNvPr>
          <p:cNvSpPr txBox="1"/>
          <p:nvPr/>
        </p:nvSpPr>
        <p:spPr>
          <a:xfrm>
            <a:off x="-9832" y="-401090"/>
            <a:ext cx="6105832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biết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</a:t>
            </a:r>
            <a:r>
              <a:rPr lang="en-US" sz="40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từ</a:t>
            </a:r>
            <a:endParaRPr lang="en-US" sz="4000" kern="1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C6D42C4-C256-7B75-C5CC-0C8297D6C7CD}"/>
              </a:ext>
            </a:extLst>
          </p:cNvPr>
          <p:cNvSpPr/>
          <p:nvPr/>
        </p:nvSpPr>
        <p:spPr>
          <a:xfrm>
            <a:off x="-9832" y="1257300"/>
            <a:ext cx="12105657" cy="4897958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b. Mẹ ơi, trên mây có người gọi con:</a:t>
            </a:r>
          </a:p>
          <a:p>
            <a:pPr algn="just"/>
            <a:r>
              <a:rPr lang="vi-VN" sz="32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“Bọn tớ chơi từ khi thức dậy cho đến lúc chiều tà. Bọn tớ chơi với bình minh vàng, bọn tớ chơi với vầng trăng bạc”</a:t>
            </a:r>
          </a:p>
          <a:p>
            <a:pPr algn="just"/>
            <a:r>
              <a:rPr lang="vi-VN" sz="32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 hỏi: “Nhưng làm sao mình lên đó được?”</a:t>
            </a:r>
            <a:endParaRPr lang="en-US" sz="32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vi-VN" sz="32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Họ đáp: “Hãy đến nơi tận cùng trái đất đưa tay lên trời, cậu sẽ được nhấc bổng lên tận tầng mây</a:t>
            </a:r>
          </a:p>
          <a:p>
            <a:pPr algn="just"/>
            <a:r>
              <a:rPr lang="vi-VN" sz="32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“Mẹ mình đang đợi ở nhà" con bảo “Làm sao có thể rời mẹ mà đến được?"</a:t>
            </a:r>
          </a:p>
          <a:p>
            <a:pPr algn="just"/>
            <a:r>
              <a:rPr lang="vi-VN" sz="32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Câu “Nhưng làm thế nào mình lên đó được?" là câu có mục đích hỏi. </a:t>
            </a:r>
            <a:r>
              <a:rPr lang="vi-VN" sz="32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Câu "Làm sao có thể rời mẹ mà đến được?" dùng hình thức câu hỏi nhưng là để khẳng định </a:t>
            </a:r>
            <a:r>
              <a:rPr lang="vi-VN" sz="32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(không thể đi chơi ở những nơi kì thú. xa xôi). Vậy câu “Làm sao có thể rời mẹ mà đến được?" là câu hỏi tu từ.</a:t>
            </a:r>
          </a:p>
          <a:p>
            <a:pPr algn="just">
              <a:lnSpc>
                <a:spcPct val="150000"/>
              </a:lnSpc>
            </a:pPr>
            <a:endParaRPr lang="vi-V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2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46158C-95C9-14CF-6E4D-6042A2B3D29E}"/>
              </a:ext>
            </a:extLst>
          </p:cNvPr>
          <p:cNvSpPr txBox="1"/>
          <p:nvPr/>
        </p:nvSpPr>
        <p:spPr>
          <a:xfrm>
            <a:off x="183739" y="0"/>
            <a:ext cx="8607836" cy="986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</a:t>
            </a:r>
            <a:r>
              <a:rPr lang="en-US" sz="44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Nhận</a:t>
            </a:r>
            <a:r>
              <a:rPr lang="en-US" sz="44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biết</a:t>
            </a:r>
            <a:r>
              <a:rPr lang="en-US" sz="44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44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44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</a:t>
            </a:r>
            <a:r>
              <a:rPr lang="en-US" sz="4400" b="1" kern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từ</a:t>
            </a:r>
            <a:endParaRPr lang="en-US" sz="4400" kern="1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4A75C-08C1-90AB-E066-AF20DB5B687F}"/>
              </a:ext>
            </a:extLst>
          </p:cNvPr>
          <p:cNvSpPr txBox="1"/>
          <p:nvPr/>
        </p:nvSpPr>
        <p:spPr>
          <a:xfrm>
            <a:off x="116756" y="1343025"/>
            <a:ext cx="11903793" cy="3017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b/ </a:t>
            </a:r>
            <a:r>
              <a:rPr lang="en-US" sz="44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4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44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44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endParaRPr lang="en-US" sz="4400" b="1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Câu hỏi tu từ là câu hỏi không dùng để hỏi mà dùng để khẳng định, phủ định, bộc lộ cảm xúc,...</a:t>
            </a:r>
            <a:endParaRPr lang="en-US" sz="4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7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46158C-95C9-14CF-6E4D-6042A2B3D29E}"/>
              </a:ext>
            </a:extLst>
          </p:cNvPr>
          <p:cNvSpPr txBox="1"/>
          <p:nvPr/>
        </p:nvSpPr>
        <p:spPr>
          <a:xfrm>
            <a:off x="388680" y="0"/>
            <a:ext cx="7949382" cy="986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</a:t>
            </a:r>
            <a:r>
              <a:rPr lang="en-US" sz="4400" b="1" kern="1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Tác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dụng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từ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31CDB6-5E3A-DCED-B97E-8D7E24B5B9B8}"/>
              </a:ext>
            </a:extLst>
          </p:cNvPr>
          <p:cNvSpPr txBox="1"/>
          <p:nvPr/>
        </p:nvSpPr>
        <p:spPr>
          <a:xfrm>
            <a:off x="261169" y="1181101"/>
            <a:ext cx="11540306" cy="4033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 với câu hỏi thông thường, câu hỏi tu từ được sử dụng nhằm đạt một số hiệu quả giao tiếp như tăng sắc thái biểu cảm, biểu đạt ý nghĩa một cách tế nhị, uyển chuyển.</a:t>
            </a:r>
            <a:endParaRPr lang="en-US" sz="4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18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239" descr="图片包含 文字, 地图&#10;&#10;已生成极高可信度的说明">
            <a:extLst>
              <a:ext uri="{FF2B5EF4-FFF2-40B4-BE49-F238E27FC236}">
                <a16:creationId xmlns:a16="http://schemas.microsoft.com/office/drawing/2014/main" id="{4ACE5439-D7BE-257C-93D6-2B795C06AC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BBE3D8"/>
              </a:clrFrom>
              <a:clrTo>
                <a:srgbClr val="BBE3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7" t="10250" r="16825" b="36903"/>
          <a:stretch/>
        </p:blipFill>
        <p:spPr>
          <a:xfrm rot="16200000">
            <a:off x="3213327" y="-2258357"/>
            <a:ext cx="6032049" cy="116966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EF3444-3401-D18F-C0E4-AC495190CE74}"/>
              </a:ext>
            </a:extLst>
          </p:cNvPr>
          <p:cNvSpPr txBox="1"/>
          <p:nvPr/>
        </p:nvSpPr>
        <p:spPr>
          <a:xfrm>
            <a:off x="2505075" y="2238376"/>
            <a:ext cx="68389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74445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1544</Words>
  <Application>Microsoft Office PowerPoint</Application>
  <PresentationFormat>Widescreen</PresentationFormat>
  <Paragraphs>127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#9Slide04 Yeseva One</vt:lpstr>
      <vt:lpstr>Arial</vt:lpstr>
      <vt:lpstr>Calibri</vt:lpstr>
      <vt:lpstr>Calibri Light</vt:lpstr>
      <vt:lpstr>Symbol</vt:lpstr>
      <vt:lpstr>Tahoma</vt:lpstr>
      <vt:lpstr>Times New Roman</vt:lpstr>
      <vt:lpstr>字魂59号-创粗黑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25</cp:revision>
  <dcterms:created xsi:type="dcterms:W3CDTF">2023-08-10T11:50:05Z</dcterms:created>
  <dcterms:modified xsi:type="dcterms:W3CDTF">2023-08-11T03:12:51Z</dcterms:modified>
</cp:coreProperties>
</file>