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3.xml" ContentType="application/vnd.openxmlformats-officedocument.presentationml.tags+xml"/>
  <Override PartName="/ppt/notesSlides/notesSlide29.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tags/tag16.xml" ContentType="application/vnd.openxmlformats-officedocument.presentationml.tags+xml"/>
  <Override PartName="/ppt/notesSlides/notesSlide33.xml" ContentType="application/vnd.openxmlformats-officedocument.presentationml.notesSlide+xml"/>
  <Override PartName="/ppt/tags/tag17.xml" ContentType="application/vnd.openxmlformats-officedocument.presentationml.tags+xml"/>
  <Override PartName="/ppt/notesSlides/notesSlide34.xml" ContentType="application/vnd.openxmlformats-officedocument.presentationml.notesSlide+xml"/>
  <Override PartName="/ppt/tags/tag18.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61" r:id="rId4"/>
    <p:sldId id="285" r:id="rId5"/>
    <p:sldId id="286" r:id="rId6"/>
    <p:sldId id="287" r:id="rId7"/>
    <p:sldId id="283" r:id="rId8"/>
    <p:sldId id="304" r:id="rId9"/>
    <p:sldId id="305" r:id="rId10"/>
    <p:sldId id="306" r:id="rId11"/>
    <p:sldId id="307" r:id="rId12"/>
    <p:sldId id="309" r:id="rId13"/>
    <p:sldId id="259" r:id="rId14"/>
    <p:sldId id="264" r:id="rId15"/>
    <p:sldId id="263" r:id="rId16"/>
    <p:sldId id="310" r:id="rId17"/>
    <p:sldId id="269" r:id="rId18"/>
    <p:sldId id="265" r:id="rId19"/>
    <p:sldId id="289" r:id="rId20"/>
    <p:sldId id="290" r:id="rId21"/>
    <p:sldId id="291" r:id="rId22"/>
    <p:sldId id="293" r:id="rId23"/>
    <p:sldId id="292" r:id="rId24"/>
    <p:sldId id="294" r:id="rId25"/>
    <p:sldId id="271" r:id="rId26"/>
    <p:sldId id="295" r:id="rId27"/>
    <p:sldId id="297" r:id="rId28"/>
    <p:sldId id="296" r:id="rId29"/>
    <p:sldId id="298" r:id="rId30"/>
    <p:sldId id="278" r:id="rId31"/>
    <p:sldId id="299" r:id="rId32"/>
    <p:sldId id="272" r:id="rId33"/>
    <p:sldId id="311" r:id="rId34"/>
    <p:sldId id="312" r:id="rId35"/>
    <p:sldId id="301" r:id="rId36"/>
    <p:sldId id="30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5DA7E-41CD-48BA-B0B5-C59EB3BE6FC8}"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7B122-25B8-42BA-9F00-5E184F1805E9}" type="slidenum">
              <a:rPr lang="en-US" smtClean="0"/>
              <a:t>‹#›</a:t>
            </a:fld>
            <a:endParaRPr lang="en-US"/>
          </a:p>
        </p:txBody>
      </p:sp>
    </p:spTree>
    <p:extLst>
      <p:ext uri="{BB962C8B-B14F-4D97-AF65-F5344CB8AC3E}">
        <p14:creationId xmlns:p14="http://schemas.microsoft.com/office/powerpoint/2010/main" val="2264716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1</a:t>
            </a:fld>
            <a:endParaRPr lang="zh-CN" altLang="en-US"/>
          </a:p>
        </p:txBody>
      </p:sp>
    </p:spTree>
    <p:extLst>
      <p:ext uri="{BB962C8B-B14F-4D97-AF65-F5344CB8AC3E}">
        <p14:creationId xmlns:p14="http://schemas.microsoft.com/office/powerpoint/2010/main" val="195660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3906510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88202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13</a:t>
            </a:fld>
            <a:endParaRPr lang="zh-CN" altLang="en-US"/>
          </a:p>
        </p:txBody>
      </p:sp>
    </p:spTree>
    <p:extLst>
      <p:ext uri="{BB962C8B-B14F-4D97-AF65-F5344CB8AC3E}">
        <p14:creationId xmlns:p14="http://schemas.microsoft.com/office/powerpoint/2010/main" val="1099218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14</a:t>
            </a:fld>
            <a:endParaRPr lang="zh-CN" altLang="en-US"/>
          </a:p>
        </p:txBody>
      </p:sp>
    </p:spTree>
    <p:extLst>
      <p:ext uri="{BB962C8B-B14F-4D97-AF65-F5344CB8AC3E}">
        <p14:creationId xmlns:p14="http://schemas.microsoft.com/office/powerpoint/2010/main" val="341888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15</a:t>
            </a:fld>
            <a:endParaRPr lang="zh-CN" altLang="en-US"/>
          </a:p>
        </p:txBody>
      </p:sp>
    </p:spTree>
    <p:extLst>
      <p:ext uri="{BB962C8B-B14F-4D97-AF65-F5344CB8AC3E}">
        <p14:creationId xmlns:p14="http://schemas.microsoft.com/office/powerpoint/2010/main" val="4185350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3625573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17</a:t>
            </a:fld>
            <a:endParaRPr lang="zh-CN" altLang="en-US"/>
          </a:p>
        </p:txBody>
      </p:sp>
    </p:spTree>
    <p:extLst>
      <p:ext uri="{BB962C8B-B14F-4D97-AF65-F5344CB8AC3E}">
        <p14:creationId xmlns:p14="http://schemas.microsoft.com/office/powerpoint/2010/main" val="295717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18</a:t>
            </a:fld>
            <a:endParaRPr lang="zh-CN" altLang="en-US"/>
          </a:p>
        </p:txBody>
      </p:sp>
    </p:spTree>
    <p:extLst>
      <p:ext uri="{BB962C8B-B14F-4D97-AF65-F5344CB8AC3E}">
        <p14:creationId xmlns:p14="http://schemas.microsoft.com/office/powerpoint/2010/main" val="3205275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19</a:t>
            </a:fld>
            <a:endParaRPr lang="zh-CN" altLang="en-US"/>
          </a:p>
        </p:txBody>
      </p:sp>
    </p:spTree>
    <p:extLst>
      <p:ext uri="{BB962C8B-B14F-4D97-AF65-F5344CB8AC3E}">
        <p14:creationId xmlns:p14="http://schemas.microsoft.com/office/powerpoint/2010/main" val="2502746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20</a:t>
            </a:fld>
            <a:endParaRPr lang="zh-CN" altLang="en-US"/>
          </a:p>
        </p:txBody>
      </p:sp>
    </p:spTree>
    <p:extLst>
      <p:ext uri="{BB962C8B-B14F-4D97-AF65-F5344CB8AC3E}">
        <p14:creationId xmlns:p14="http://schemas.microsoft.com/office/powerpoint/2010/main" val="43232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2</a:t>
            </a:fld>
            <a:endParaRPr lang="zh-CN" altLang="en-US"/>
          </a:p>
        </p:txBody>
      </p:sp>
    </p:spTree>
    <p:extLst>
      <p:ext uri="{BB962C8B-B14F-4D97-AF65-F5344CB8AC3E}">
        <p14:creationId xmlns:p14="http://schemas.microsoft.com/office/powerpoint/2010/main" val="2064279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21</a:t>
            </a:fld>
            <a:endParaRPr lang="zh-CN" altLang="en-US"/>
          </a:p>
        </p:txBody>
      </p:sp>
    </p:spTree>
    <p:extLst>
      <p:ext uri="{BB962C8B-B14F-4D97-AF65-F5344CB8AC3E}">
        <p14:creationId xmlns:p14="http://schemas.microsoft.com/office/powerpoint/2010/main" val="355886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22</a:t>
            </a:fld>
            <a:endParaRPr lang="zh-CN" altLang="en-US"/>
          </a:p>
        </p:txBody>
      </p:sp>
    </p:spTree>
    <p:extLst>
      <p:ext uri="{BB962C8B-B14F-4D97-AF65-F5344CB8AC3E}">
        <p14:creationId xmlns:p14="http://schemas.microsoft.com/office/powerpoint/2010/main" val="2524055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23</a:t>
            </a:fld>
            <a:endParaRPr lang="zh-CN" altLang="en-US"/>
          </a:p>
        </p:txBody>
      </p:sp>
    </p:spTree>
    <p:extLst>
      <p:ext uri="{BB962C8B-B14F-4D97-AF65-F5344CB8AC3E}">
        <p14:creationId xmlns:p14="http://schemas.microsoft.com/office/powerpoint/2010/main" val="503665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24</a:t>
            </a:fld>
            <a:endParaRPr lang="zh-CN" altLang="en-US"/>
          </a:p>
        </p:txBody>
      </p:sp>
    </p:spTree>
    <p:extLst>
      <p:ext uri="{BB962C8B-B14F-4D97-AF65-F5344CB8AC3E}">
        <p14:creationId xmlns:p14="http://schemas.microsoft.com/office/powerpoint/2010/main" val="3984008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25</a:t>
            </a:fld>
            <a:endParaRPr lang="zh-CN" altLang="en-US"/>
          </a:p>
        </p:txBody>
      </p:sp>
    </p:spTree>
    <p:extLst>
      <p:ext uri="{BB962C8B-B14F-4D97-AF65-F5344CB8AC3E}">
        <p14:creationId xmlns:p14="http://schemas.microsoft.com/office/powerpoint/2010/main" val="1892574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3724140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3209563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930530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640328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30</a:t>
            </a:fld>
            <a:endParaRPr lang="zh-CN" altLang="en-US"/>
          </a:p>
        </p:txBody>
      </p:sp>
    </p:spTree>
    <p:extLst>
      <p:ext uri="{BB962C8B-B14F-4D97-AF65-F5344CB8AC3E}">
        <p14:creationId xmlns:p14="http://schemas.microsoft.com/office/powerpoint/2010/main" val="2005315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3</a:t>
            </a:fld>
            <a:endParaRPr lang="zh-CN" altLang="en-US"/>
          </a:p>
        </p:txBody>
      </p:sp>
    </p:spTree>
    <p:extLst>
      <p:ext uri="{BB962C8B-B14F-4D97-AF65-F5344CB8AC3E}">
        <p14:creationId xmlns:p14="http://schemas.microsoft.com/office/powerpoint/2010/main" val="3356405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401001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32</a:t>
            </a:fld>
            <a:endParaRPr lang="zh-CN" altLang="en-US"/>
          </a:p>
        </p:txBody>
      </p:sp>
    </p:spTree>
    <p:extLst>
      <p:ext uri="{BB962C8B-B14F-4D97-AF65-F5344CB8AC3E}">
        <p14:creationId xmlns:p14="http://schemas.microsoft.com/office/powerpoint/2010/main" val="870324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310668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34</a:t>
            </a:fld>
            <a:endParaRPr lang="zh-CN" altLang="en-US"/>
          </a:p>
        </p:txBody>
      </p:sp>
    </p:spTree>
    <p:extLst>
      <p:ext uri="{BB962C8B-B14F-4D97-AF65-F5344CB8AC3E}">
        <p14:creationId xmlns:p14="http://schemas.microsoft.com/office/powerpoint/2010/main" val="720095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3643056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36</a:t>
            </a:fld>
            <a:endParaRPr lang="zh-CN" altLang="en-US"/>
          </a:p>
        </p:txBody>
      </p:sp>
    </p:spTree>
    <p:extLst>
      <p:ext uri="{BB962C8B-B14F-4D97-AF65-F5344CB8AC3E}">
        <p14:creationId xmlns:p14="http://schemas.microsoft.com/office/powerpoint/2010/main" val="1358616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5</a:t>
            </a:fld>
            <a:endParaRPr lang="zh-CN" altLang="en-US"/>
          </a:p>
        </p:txBody>
      </p:sp>
    </p:spTree>
    <p:extLst>
      <p:ext uri="{BB962C8B-B14F-4D97-AF65-F5344CB8AC3E}">
        <p14:creationId xmlns:p14="http://schemas.microsoft.com/office/powerpoint/2010/main" val="1434003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3120144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C8FA6E-0846-41C8-B131-E25D5654CE6C}" type="slidenum">
              <a:rPr lang="zh-CN" altLang="en-US" smtClean="0"/>
              <a:t>7</a:t>
            </a:fld>
            <a:endParaRPr lang="zh-CN" altLang="en-US"/>
          </a:p>
        </p:txBody>
      </p:sp>
    </p:spTree>
    <p:extLst>
      <p:ext uri="{BB962C8B-B14F-4D97-AF65-F5344CB8AC3E}">
        <p14:creationId xmlns:p14="http://schemas.microsoft.com/office/powerpoint/2010/main" val="32722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930977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2696782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8FA6E-0846-41C8-B131-E25D5654CE6C}"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161122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9E6F6-C2D1-2097-60A2-66393D6810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EA90CC-3C26-D3EE-7854-72AD2AA21D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838E67-5CC7-4F88-5E63-66A0FC32B49B}"/>
              </a:ext>
            </a:extLst>
          </p:cNvPr>
          <p:cNvSpPr>
            <a:spLocks noGrp="1"/>
          </p:cNvSpPr>
          <p:nvPr>
            <p:ph type="dt" sz="half" idx="10"/>
          </p:nvPr>
        </p:nvSpPr>
        <p:spPr/>
        <p:txBody>
          <a:bodyPr/>
          <a:lstStyle/>
          <a:p>
            <a:fld id="{1B605C64-0339-40AC-BD3D-32700BE65093}" type="datetimeFigureOut">
              <a:rPr lang="en-US" smtClean="0"/>
              <a:t>8/28/2023</a:t>
            </a:fld>
            <a:endParaRPr lang="en-US"/>
          </a:p>
        </p:txBody>
      </p:sp>
      <p:sp>
        <p:nvSpPr>
          <p:cNvPr id="5" name="Footer Placeholder 4">
            <a:extLst>
              <a:ext uri="{FF2B5EF4-FFF2-40B4-BE49-F238E27FC236}">
                <a16:creationId xmlns:a16="http://schemas.microsoft.com/office/drawing/2014/main" id="{9851F984-9557-ED10-2E4C-BBEC89BD2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3E0B06-4D4E-7ABC-92C2-2185F0CBCDF8}"/>
              </a:ext>
            </a:extLst>
          </p:cNvPr>
          <p:cNvSpPr>
            <a:spLocks noGrp="1"/>
          </p:cNvSpPr>
          <p:nvPr>
            <p:ph type="sldNum" sz="quarter" idx="12"/>
          </p:nvPr>
        </p:nvSpPr>
        <p:spPr/>
        <p:txBody>
          <a:bodyPr/>
          <a:lstStyle/>
          <a:p>
            <a:fld id="{78C3A33B-C150-470F-A06D-F7521306CBDC}" type="slidenum">
              <a:rPr lang="en-US" smtClean="0"/>
              <a:t>‹#›</a:t>
            </a:fld>
            <a:endParaRPr lang="en-US"/>
          </a:p>
        </p:txBody>
      </p:sp>
    </p:spTree>
    <p:extLst>
      <p:ext uri="{BB962C8B-B14F-4D97-AF65-F5344CB8AC3E}">
        <p14:creationId xmlns:p14="http://schemas.microsoft.com/office/powerpoint/2010/main" val="50601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86C3-DE56-EB47-47E5-5BBD40C932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4B8843-284B-EA48-59B6-C7E6449C0B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E87D0-9BA2-DC54-069F-8E0B690726BC}"/>
              </a:ext>
            </a:extLst>
          </p:cNvPr>
          <p:cNvSpPr>
            <a:spLocks noGrp="1"/>
          </p:cNvSpPr>
          <p:nvPr>
            <p:ph type="dt" sz="half" idx="10"/>
          </p:nvPr>
        </p:nvSpPr>
        <p:spPr/>
        <p:txBody>
          <a:bodyPr/>
          <a:lstStyle/>
          <a:p>
            <a:fld id="{1B605C64-0339-40AC-BD3D-32700BE65093}" type="datetimeFigureOut">
              <a:rPr lang="en-US" smtClean="0"/>
              <a:t>8/28/2023</a:t>
            </a:fld>
            <a:endParaRPr lang="en-US"/>
          </a:p>
        </p:txBody>
      </p:sp>
      <p:sp>
        <p:nvSpPr>
          <p:cNvPr id="5" name="Footer Placeholder 4">
            <a:extLst>
              <a:ext uri="{FF2B5EF4-FFF2-40B4-BE49-F238E27FC236}">
                <a16:creationId xmlns:a16="http://schemas.microsoft.com/office/drawing/2014/main" id="{77047317-4FFD-B2C4-286C-2940596311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FBD87-BF5C-8349-5219-F4A6D869ACB3}"/>
              </a:ext>
            </a:extLst>
          </p:cNvPr>
          <p:cNvSpPr>
            <a:spLocks noGrp="1"/>
          </p:cNvSpPr>
          <p:nvPr>
            <p:ph type="sldNum" sz="quarter" idx="12"/>
          </p:nvPr>
        </p:nvSpPr>
        <p:spPr/>
        <p:txBody>
          <a:bodyPr/>
          <a:lstStyle/>
          <a:p>
            <a:fld id="{78C3A33B-C150-470F-A06D-F7521306CBDC}" type="slidenum">
              <a:rPr lang="en-US" smtClean="0"/>
              <a:t>‹#›</a:t>
            </a:fld>
            <a:endParaRPr lang="en-US"/>
          </a:p>
        </p:txBody>
      </p:sp>
    </p:spTree>
    <p:extLst>
      <p:ext uri="{BB962C8B-B14F-4D97-AF65-F5344CB8AC3E}">
        <p14:creationId xmlns:p14="http://schemas.microsoft.com/office/powerpoint/2010/main" val="346154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0552DB-D478-7C44-2451-C12552D57D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BEF28F-1972-F051-8ADF-3841B0F5BC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93CA5-8E6C-AD25-EDCC-DC4DB9E591FA}"/>
              </a:ext>
            </a:extLst>
          </p:cNvPr>
          <p:cNvSpPr>
            <a:spLocks noGrp="1"/>
          </p:cNvSpPr>
          <p:nvPr>
            <p:ph type="dt" sz="half" idx="10"/>
          </p:nvPr>
        </p:nvSpPr>
        <p:spPr/>
        <p:txBody>
          <a:bodyPr/>
          <a:lstStyle/>
          <a:p>
            <a:fld id="{1B605C64-0339-40AC-BD3D-32700BE65093}" type="datetimeFigureOut">
              <a:rPr lang="en-US" smtClean="0"/>
              <a:t>8/28/2023</a:t>
            </a:fld>
            <a:endParaRPr lang="en-US"/>
          </a:p>
        </p:txBody>
      </p:sp>
      <p:sp>
        <p:nvSpPr>
          <p:cNvPr id="5" name="Footer Placeholder 4">
            <a:extLst>
              <a:ext uri="{FF2B5EF4-FFF2-40B4-BE49-F238E27FC236}">
                <a16:creationId xmlns:a16="http://schemas.microsoft.com/office/drawing/2014/main" id="{ABA23107-D0E4-E1A6-8CD7-6E6920B624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4FA4F-780A-5279-A972-CB9ED174363E}"/>
              </a:ext>
            </a:extLst>
          </p:cNvPr>
          <p:cNvSpPr>
            <a:spLocks noGrp="1"/>
          </p:cNvSpPr>
          <p:nvPr>
            <p:ph type="sldNum" sz="quarter" idx="12"/>
          </p:nvPr>
        </p:nvSpPr>
        <p:spPr/>
        <p:txBody>
          <a:bodyPr/>
          <a:lstStyle/>
          <a:p>
            <a:fld id="{78C3A33B-C150-470F-A06D-F7521306CBDC}" type="slidenum">
              <a:rPr lang="en-US" smtClean="0"/>
              <a:t>‹#›</a:t>
            </a:fld>
            <a:endParaRPr lang="en-US"/>
          </a:p>
        </p:txBody>
      </p:sp>
    </p:spTree>
    <p:extLst>
      <p:ext uri="{BB962C8B-B14F-4D97-AF65-F5344CB8AC3E}">
        <p14:creationId xmlns:p14="http://schemas.microsoft.com/office/powerpoint/2010/main" val="1711412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B9AF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143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bg>
      <p:bgPr>
        <a:solidFill>
          <a:srgbClr val="B9AF91"/>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9B50F314-4A47-4789-9011-8FF5C6D31E9B}"/>
              </a:ext>
            </a:extLst>
          </p:cNvPr>
          <p:cNvGrpSpPr/>
          <p:nvPr userDrawn="1"/>
        </p:nvGrpSpPr>
        <p:grpSpPr>
          <a:xfrm>
            <a:off x="237506" y="0"/>
            <a:ext cx="11720945" cy="6858000"/>
            <a:chOff x="2571749" y="1069677"/>
            <a:chExt cx="7359651" cy="5831513"/>
          </a:xfrm>
        </p:grpSpPr>
        <p:sp>
          <p:nvSpPr>
            <p:cNvPr id="9" name="矩形 8">
              <a:extLst>
                <a:ext uri="{FF2B5EF4-FFF2-40B4-BE49-F238E27FC236}">
                  <a16:creationId xmlns:a16="http://schemas.microsoft.com/office/drawing/2014/main" id="{CC0DA322-CA85-4B16-AD71-5B2482DE70D8}"/>
                </a:ext>
              </a:extLst>
            </p:cNvPr>
            <p:cNvSpPr/>
            <p:nvPr/>
          </p:nvSpPr>
          <p:spPr>
            <a:xfrm>
              <a:off x="2571749" y="1069677"/>
              <a:ext cx="7359651" cy="58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10" name="图形 9">
              <a:extLst>
                <a:ext uri="{FF2B5EF4-FFF2-40B4-BE49-F238E27FC236}">
                  <a16:creationId xmlns:a16="http://schemas.microsoft.com/office/drawing/2014/main" id="{EA38AD9C-6566-41DC-9E35-EED69FDFEB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71749" y="1096600"/>
              <a:ext cx="7359651" cy="5804589"/>
            </a:xfrm>
            <a:prstGeom prst="rect">
              <a:avLst/>
            </a:prstGeom>
          </p:spPr>
        </p:pic>
      </p:grpSp>
    </p:spTree>
    <p:extLst>
      <p:ext uri="{BB962C8B-B14F-4D97-AF65-F5344CB8AC3E}">
        <p14:creationId xmlns:p14="http://schemas.microsoft.com/office/powerpoint/2010/main" val="298351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2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7A835-161A-04A8-3048-9AA13D8B49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695E06-27A6-BD5D-CDD6-F1B1FC5E4E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76B7E-2AED-BBD5-E09E-FC8DD858C2AE}"/>
              </a:ext>
            </a:extLst>
          </p:cNvPr>
          <p:cNvSpPr>
            <a:spLocks noGrp="1"/>
          </p:cNvSpPr>
          <p:nvPr>
            <p:ph type="dt" sz="half" idx="10"/>
          </p:nvPr>
        </p:nvSpPr>
        <p:spPr/>
        <p:txBody>
          <a:bodyPr/>
          <a:lstStyle/>
          <a:p>
            <a:fld id="{1B605C64-0339-40AC-BD3D-32700BE65093}" type="datetimeFigureOut">
              <a:rPr lang="en-US" smtClean="0"/>
              <a:t>8/28/2023</a:t>
            </a:fld>
            <a:endParaRPr lang="en-US"/>
          </a:p>
        </p:txBody>
      </p:sp>
      <p:sp>
        <p:nvSpPr>
          <p:cNvPr id="5" name="Footer Placeholder 4">
            <a:extLst>
              <a:ext uri="{FF2B5EF4-FFF2-40B4-BE49-F238E27FC236}">
                <a16:creationId xmlns:a16="http://schemas.microsoft.com/office/drawing/2014/main" id="{3BB7B68B-2375-36DC-9AE7-157FC4B47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DD367-381D-07EE-6FD9-BE00B281D74F}"/>
              </a:ext>
            </a:extLst>
          </p:cNvPr>
          <p:cNvSpPr>
            <a:spLocks noGrp="1"/>
          </p:cNvSpPr>
          <p:nvPr>
            <p:ph type="sldNum" sz="quarter" idx="12"/>
          </p:nvPr>
        </p:nvSpPr>
        <p:spPr/>
        <p:txBody>
          <a:bodyPr/>
          <a:lstStyle/>
          <a:p>
            <a:fld id="{78C3A33B-C150-470F-A06D-F7521306CBDC}" type="slidenum">
              <a:rPr lang="en-US" smtClean="0"/>
              <a:t>‹#›</a:t>
            </a:fld>
            <a:endParaRPr lang="en-US"/>
          </a:p>
        </p:txBody>
      </p:sp>
    </p:spTree>
    <p:extLst>
      <p:ext uri="{BB962C8B-B14F-4D97-AF65-F5344CB8AC3E}">
        <p14:creationId xmlns:p14="http://schemas.microsoft.com/office/powerpoint/2010/main" val="118547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49D1-A09F-45C3-A97C-A247573711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5A8009-F68F-639F-7475-931443EA3D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E73CA2-D746-40C0-5B45-6262474C4C6A}"/>
              </a:ext>
            </a:extLst>
          </p:cNvPr>
          <p:cNvSpPr>
            <a:spLocks noGrp="1"/>
          </p:cNvSpPr>
          <p:nvPr>
            <p:ph type="dt" sz="half" idx="10"/>
          </p:nvPr>
        </p:nvSpPr>
        <p:spPr/>
        <p:txBody>
          <a:bodyPr/>
          <a:lstStyle/>
          <a:p>
            <a:fld id="{1B605C64-0339-40AC-BD3D-32700BE65093}" type="datetimeFigureOut">
              <a:rPr lang="en-US" smtClean="0"/>
              <a:t>8/28/2023</a:t>
            </a:fld>
            <a:endParaRPr lang="en-US"/>
          </a:p>
        </p:txBody>
      </p:sp>
      <p:sp>
        <p:nvSpPr>
          <p:cNvPr id="5" name="Footer Placeholder 4">
            <a:extLst>
              <a:ext uri="{FF2B5EF4-FFF2-40B4-BE49-F238E27FC236}">
                <a16:creationId xmlns:a16="http://schemas.microsoft.com/office/drawing/2014/main" id="{041214E7-8D5E-FEC2-2A14-5B9FCF460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F5FE7-78CF-FE67-603A-35BBEC8461D7}"/>
              </a:ext>
            </a:extLst>
          </p:cNvPr>
          <p:cNvSpPr>
            <a:spLocks noGrp="1"/>
          </p:cNvSpPr>
          <p:nvPr>
            <p:ph type="sldNum" sz="quarter" idx="12"/>
          </p:nvPr>
        </p:nvSpPr>
        <p:spPr/>
        <p:txBody>
          <a:bodyPr/>
          <a:lstStyle/>
          <a:p>
            <a:fld id="{78C3A33B-C150-470F-A06D-F7521306CBDC}" type="slidenum">
              <a:rPr lang="en-US" smtClean="0"/>
              <a:t>‹#›</a:t>
            </a:fld>
            <a:endParaRPr lang="en-US"/>
          </a:p>
        </p:txBody>
      </p:sp>
    </p:spTree>
    <p:extLst>
      <p:ext uri="{BB962C8B-B14F-4D97-AF65-F5344CB8AC3E}">
        <p14:creationId xmlns:p14="http://schemas.microsoft.com/office/powerpoint/2010/main" val="291395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45F8-9D20-FA67-0E4B-2147CE6CA4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8726E2-5A34-47FD-FE5E-B60A7FAC8A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36CC27-093E-2C65-E686-C269B23CD4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7CBD81-37E4-F39A-5B9E-5367704A507B}"/>
              </a:ext>
            </a:extLst>
          </p:cNvPr>
          <p:cNvSpPr>
            <a:spLocks noGrp="1"/>
          </p:cNvSpPr>
          <p:nvPr>
            <p:ph type="dt" sz="half" idx="10"/>
          </p:nvPr>
        </p:nvSpPr>
        <p:spPr/>
        <p:txBody>
          <a:bodyPr/>
          <a:lstStyle/>
          <a:p>
            <a:fld id="{1B605C64-0339-40AC-BD3D-32700BE65093}" type="datetimeFigureOut">
              <a:rPr lang="en-US" smtClean="0"/>
              <a:t>8/28/2023</a:t>
            </a:fld>
            <a:endParaRPr lang="en-US"/>
          </a:p>
        </p:txBody>
      </p:sp>
      <p:sp>
        <p:nvSpPr>
          <p:cNvPr id="6" name="Footer Placeholder 5">
            <a:extLst>
              <a:ext uri="{FF2B5EF4-FFF2-40B4-BE49-F238E27FC236}">
                <a16:creationId xmlns:a16="http://schemas.microsoft.com/office/drawing/2014/main" id="{AF26BB9A-1187-BB54-4471-FE41048083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1E5797-98C1-F93F-D8DF-ECE24C863223}"/>
              </a:ext>
            </a:extLst>
          </p:cNvPr>
          <p:cNvSpPr>
            <a:spLocks noGrp="1"/>
          </p:cNvSpPr>
          <p:nvPr>
            <p:ph type="sldNum" sz="quarter" idx="12"/>
          </p:nvPr>
        </p:nvSpPr>
        <p:spPr/>
        <p:txBody>
          <a:bodyPr/>
          <a:lstStyle/>
          <a:p>
            <a:fld id="{78C3A33B-C150-470F-A06D-F7521306CBDC}" type="slidenum">
              <a:rPr lang="en-US" smtClean="0"/>
              <a:t>‹#›</a:t>
            </a:fld>
            <a:endParaRPr lang="en-US"/>
          </a:p>
        </p:txBody>
      </p:sp>
    </p:spTree>
    <p:extLst>
      <p:ext uri="{BB962C8B-B14F-4D97-AF65-F5344CB8AC3E}">
        <p14:creationId xmlns:p14="http://schemas.microsoft.com/office/powerpoint/2010/main" val="96068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B7EA-DFC0-76C2-EA11-3BFB19691C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E6031B-6C25-A3B0-AB4A-D9B46B2D2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A2B8D-19EE-8FAA-D405-EDAA7F4700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CF0061-1AD1-5F57-07BF-E614C86877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AD8399-2052-3EDA-F3F1-9AF4E850D4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9CBE4E-0CDC-E6B8-D9E7-22A95A29437F}"/>
              </a:ext>
            </a:extLst>
          </p:cNvPr>
          <p:cNvSpPr>
            <a:spLocks noGrp="1"/>
          </p:cNvSpPr>
          <p:nvPr>
            <p:ph type="dt" sz="half" idx="10"/>
          </p:nvPr>
        </p:nvSpPr>
        <p:spPr/>
        <p:txBody>
          <a:bodyPr/>
          <a:lstStyle/>
          <a:p>
            <a:fld id="{1B605C64-0339-40AC-BD3D-32700BE65093}" type="datetimeFigureOut">
              <a:rPr lang="en-US" smtClean="0"/>
              <a:t>8/28/2023</a:t>
            </a:fld>
            <a:endParaRPr lang="en-US"/>
          </a:p>
        </p:txBody>
      </p:sp>
      <p:sp>
        <p:nvSpPr>
          <p:cNvPr id="8" name="Footer Placeholder 7">
            <a:extLst>
              <a:ext uri="{FF2B5EF4-FFF2-40B4-BE49-F238E27FC236}">
                <a16:creationId xmlns:a16="http://schemas.microsoft.com/office/drawing/2014/main" id="{5BB59A7B-7D50-4FE7-61EC-05043F8DE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F59D9B-4349-0E6B-B963-26E3C18E6DCE}"/>
              </a:ext>
            </a:extLst>
          </p:cNvPr>
          <p:cNvSpPr>
            <a:spLocks noGrp="1"/>
          </p:cNvSpPr>
          <p:nvPr>
            <p:ph type="sldNum" sz="quarter" idx="12"/>
          </p:nvPr>
        </p:nvSpPr>
        <p:spPr/>
        <p:txBody>
          <a:bodyPr/>
          <a:lstStyle/>
          <a:p>
            <a:fld id="{78C3A33B-C150-470F-A06D-F7521306CBDC}" type="slidenum">
              <a:rPr lang="en-US" smtClean="0"/>
              <a:t>‹#›</a:t>
            </a:fld>
            <a:endParaRPr lang="en-US"/>
          </a:p>
        </p:txBody>
      </p:sp>
    </p:spTree>
    <p:extLst>
      <p:ext uri="{BB962C8B-B14F-4D97-AF65-F5344CB8AC3E}">
        <p14:creationId xmlns:p14="http://schemas.microsoft.com/office/powerpoint/2010/main" val="211947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828CC-FFC8-D6CF-C24A-00B6C9E7DA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D4D72A-4A70-2150-7378-130AC389A241}"/>
              </a:ext>
            </a:extLst>
          </p:cNvPr>
          <p:cNvSpPr>
            <a:spLocks noGrp="1"/>
          </p:cNvSpPr>
          <p:nvPr>
            <p:ph type="dt" sz="half" idx="10"/>
          </p:nvPr>
        </p:nvSpPr>
        <p:spPr/>
        <p:txBody>
          <a:bodyPr/>
          <a:lstStyle/>
          <a:p>
            <a:fld id="{1B605C64-0339-40AC-BD3D-32700BE65093}" type="datetimeFigureOut">
              <a:rPr lang="en-US" smtClean="0"/>
              <a:t>8/28/2023</a:t>
            </a:fld>
            <a:endParaRPr lang="en-US"/>
          </a:p>
        </p:txBody>
      </p:sp>
      <p:sp>
        <p:nvSpPr>
          <p:cNvPr id="4" name="Footer Placeholder 3">
            <a:extLst>
              <a:ext uri="{FF2B5EF4-FFF2-40B4-BE49-F238E27FC236}">
                <a16:creationId xmlns:a16="http://schemas.microsoft.com/office/drawing/2014/main" id="{06018F9C-7FDE-C32A-D7E0-9C07309BE2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F918CD-5A09-2395-A8BF-791D982BCB8C}"/>
              </a:ext>
            </a:extLst>
          </p:cNvPr>
          <p:cNvSpPr>
            <a:spLocks noGrp="1"/>
          </p:cNvSpPr>
          <p:nvPr>
            <p:ph type="sldNum" sz="quarter" idx="12"/>
          </p:nvPr>
        </p:nvSpPr>
        <p:spPr/>
        <p:txBody>
          <a:bodyPr/>
          <a:lstStyle/>
          <a:p>
            <a:fld id="{78C3A33B-C150-470F-A06D-F7521306CBDC}" type="slidenum">
              <a:rPr lang="en-US" smtClean="0"/>
              <a:t>‹#›</a:t>
            </a:fld>
            <a:endParaRPr lang="en-US"/>
          </a:p>
        </p:txBody>
      </p:sp>
    </p:spTree>
    <p:extLst>
      <p:ext uri="{BB962C8B-B14F-4D97-AF65-F5344CB8AC3E}">
        <p14:creationId xmlns:p14="http://schemas.microsoft.com/office/powerpoint/2010/main" val="278271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B44F3A-BE43-EE4E-B806-FFE8FEC2BC64}"/>
              </a:ext>
            </a:extLst>
          </p:cNvPr>
          <p:cNvSpPr>
            <a:spLocks noGrp="1"/>
          </p:cNvSpPr>
          <p:nvPr>
            <p:ph type="dt" sz="half" idx="10"/>
          </p:nvPr>
        </p:nvSpPr>
        <p:spPr/>
        <p:txBody>
          <a:bodyPr/>
          <a:lstStyle/>
          <a:p>
            <a:fld id="{1B605C64-0339-40AC-BD3D-32700BE65093}" type="datetimeFigureOut">
              <a:rPr lang="en-US" smtClean="0"/>
              <a:t>8/28/2023</a:t>
            </a:fld>
            <a:endParaRPr lang="en-US"/>
          </a:p>
        </p:txBody>
      </p:sp>
      <p:sp>
        <p:nvSpPr>
          <p:cNvPr id="3" name="Footer Placeholder 2">
            <a:extLst>
              <a:ext uri="{FF2B5EF4-FFF2-40B4-BE49-F238E27FC236}">
                <a16:creationId xmlns:a16="http://schemas.microsoft.com/office/drawing/2014/main" id="{306D3552-84B9-DC8E-A145-188BE0E1A7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E618ED-C137-E9C3-44AE-8F6760290D4D}"/>
              </a:ext>
            </a:extLst>
          </p:cNvPr>
          <p:cNvSpPr>
            <a:spLocks noGrp="1"/>
          </p:cNvSpPr>
          <p:nvPr>
            <p:ph type="sldNum" sz="quarter" idx="12"/>
          </p:nvPr>
        </p:nvSpPr>
        <p:spPr/>
        <p:txBody>
          <a:bodyPr/>
          <a:lstStyle/>
          <a:p>
            <a:fld id="{78C3A33B-C150-470F-A06D-F7521306CBDC}" type="slidenum">
              <a:rPr lang="en-US" smtClean="0"/>
              <a:t>‹#›</a:t>
            </a:fld>
            <a:endParaRPr lang="en-US"/>
          </a:p>
        </p:txBody>
      </p:sp>
    </p:spTree>
    <p:extLst>
      <p:ext uri="{BB962C8B-B14F-4D97-AF65-F5344CB8AC3E}">
        <p14:creationId xmlns:p14="http://schemas.microsoft.com/office/powerpoint/2010/main" val="308132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74D56-CE82-ED5F-161B-0940075FE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25EC08-6BDC-ADBB-E774-E2920B5E13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BF1EB-D075-EE24-2F35-500151987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F954C2-F980-0544-A7AA-1E1E0E534921}"/>
              </a:ext>
            </a:extLst>
          </p:cNvPr>
          <p:cNvSpPr>
            <a:spLocks noGrp="1"/>
          </p:cNvSpPr>
          <p:nvPr>
            <p:ph type="dt" sz="half" idx="10"/>
          </p:nvPr>
        </p:nvSpPr>
        <p:spPr/>
        <p:txBody>
          <a:bodyPr/>
          <a:lstStyle/>
          <a:p>
            <a:fld id="{1B605C64-0339-40AC-BD3D-32700BE65093}" type="datetimeFigureOut">
              <a:rPr lang="en-US" smtClean="0"/>
              <a:t>8/28/2023</a:t>
            </a:fld>
            <a:endParaRPr lang="en-US"/>
          </a:p>
        </p:txBody>
      </p:sp>
      <p:sp>
        <p:nvSpPr>
          <p:cNvPr id="6" name="Footer Placeholder 5">
            <a:extLst>
              <a:ext uri="{FF2B5EF4-FFF2-40B4-BE49-F238E27FC236}">
                <a16:creationId xmlns:a16="http://schemas.microsoft.com/office/drawing/2014/main" id="{84AF3A33-E8FA-4894-746C-2AD1C9244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D97D6-FA34-5DAB-8BE8-32957E373F81}"/>
              </a:ext>
            </a:extLst>
          </p:cNvPr>
          <p:cNvSpPr>
            <a:spLocks noGrp="1"/>
          </p:cNvSpPr>
          <p:nvPr>
            <p:ph type="sldNum" sz="quarter" idx="12"/>
          </p:nvPr>
        </p:nvSpPr>
        <p:spPr/>
        <p:txBody>
          <a:bodyPr/>
          <a:lstStyle/>
          <a:p>
            <a:fld id="{78C3A33B-C150-470F-A06D-F7521306CBDC}" type="slidenum">
              <a:rPr lang="en-US" smtClean="0"/>
              <a:t>‹#›</a:t>
            </a:fld>
            <a:endParaRPr lang="en-US"/>
          </a:p>
        </p:txBody>
      </p:sp>
    </p:spTree>
    <p:extLst>
      <p:ext uri="{BB962C8B-B14F-4D97-AF65-F5344CB8AC3E}">
        <p14:creationId xmlns:p14="http://schemas.microsoft.com/office/powerpoint/2010/main" val="383622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F12F-7E0F-6046-911B-DDF1F3F3C6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B9CC68-9884-C7FB-7719-B7DE7CAC72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606D59-BE06-8846-780A-1BDBA036B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72943-CED8-E423-AB53-6484BD0D0191}"/>
              </a:ext>
            </a:extLst>
          </p:cNvPr>
          <p:cNvSpPr>
            <a:spLocks noGrp="1"/>
          </p:cNvSpPr>
          <p:nvPr>
            <p:ph type="dt" sz="half" idx="10"/>
          </p:nvPr>
        </p:nvSpPr>
        <p:spPr/>
        <p:txBody>
          <a:bodyPr/>
          <a:lstStyle/>
          <a:p>
            <a:fld id="{1B605C64-0339-40AC-BD3D-32700BE65093}" type="datetimeFigureOut">
              <a:rPr lang="en-US" smtClean="0"/>
              <a:t>8/28/2023</a:t>
            </a:fld>
            <a:endParaRPr lang="en-US"/>
          </a:p>
        </p:txBody>
      </p:sp>
      <p:sp>
        <p:nvSpPr>
          <p:cNvPr id="6" name="Footer Placeholder 5">
            <a:extLst>
              <a:ext uri="{FF2B5EF4-FFF2-40B4-BE49-F238E27FC236}">
                <a16:creationId xmlns:a16="http://schemas.microsoft.com/office/drawing/2014/main" id="{6152CCD5-AA63-B667-00F6-4776B0138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7D139D-754E-D361-6931-B65DD1180372}"/>
              </a:ext>
            </a:extLst>
          </p:cNvPr>
          <p:cNvSpPr>
            <a:spLocks noGrp="1"/>
          </p:cNvSpPr>
          <p:nvPr>
            <p:ph type="sldNum" sz="quarter" idx="12"/>
          </p:nvPr>
        </p:nvSpPr>
        <p:spPr/>
        <p:txBody>
          <a:bodyPr/>
          <a:lstStyle/>
          <a:p>
            <a:fld id="{78C3A33B-C150-470F-A06D-F7521306CBDC}" type="slidenum">
              <a:rPr lang="en-US" smtClean="0"/>
              <a:t>‹#›</a:t>
            </a:fld>
            <a:endParaRPr lang="en-US"/>
          </a:p>
        </p:txBody>
      </p:sp>
    </p:spTree>
    <p:extLst>
      <p:ext uri="{BB962C8B-B14F-4D97-AF65-F5344CB8AC3E}">
        <p14:creationId xmlns:p14="http://schemas.microsoft.com/office/powerpoint/2010/main" val="222453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361BB-265E-22F3-2E7B-90DCAE13AC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2EC4A8-E7AE-9CE7-F135-84C9DC9809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15EF0-F66B-7932-83DF-93CDFDA22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05C64-0339-40AC-BD3D-32700BE65093}" type="datetimeFigureOut">
              <a:rPr lang="en-US" smtClean="0"/>
              <a:t>8/28/2023</a:t>
            </a:fld>
            <a:endParaRPr lang="en-US"/>
          </a:p>
        </p:txBody>
      </p:sp>
      <p:sp>
        <p:nvSpPr>
          <p:cNvPr id="5" name="Footer Placeholder 4">
            <a:extLst>
              <a:ext uri="{FF2B5EF4-FFF2-40B4-BE49-F238E27FC236}">
                <a16:creationId xmlns:a16="http://schemas.microsoft.com/office/drawing/2014/main" id="{43EC39B4-88B5-5618-059D-0D98162D9B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45C387-34A2-A896-82FA-530D0F7F3B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3A33B-C150-470F-A06D-F7521306CBDC}" type="slidenum">
              <a:rPr lang="en-US" smtClean="0"/>
              <a:t>‹#›</a:t>
            </a:fld>
            <a:endParaRPr lang="en-US"/>
          </a:p>
        </p:txBody>
      </p:sp>
    </p:spTree>
    <p:extLst>
      <p:ext uri="{BB962C8B-B14F-4D97-AF65-F5344CB8AC3E}">
        <p14:creationId xmlns:p14="http://schemas.microsoft.com/office/powerpoint/2010/main" val="1779057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notesSlide" Target="../notesSlides/notesSlide1.xml"/><Relationship Id="rId10" Type="http://schemas.openxmlformats.org/officeDocument/2006/relationships/image" Target="../media/image7.png"/><Relationship Id="rId4" Type="http://schemas.openxmlformats.org/officeDocument/2006/relationships/slideLayout" Target="../slideLayouts/slideLayout12.xml"/><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8.png"/><Relationship Id="rId3" Type="http://schemas.openxmlformats.org/officeDocument/2006/relationships/tags" Target="../tags/tag10.xml"/><Relationship Id="rId7" Type="http://schemas.openxmlformats.org/officeDocument/2006/relationships/image" Target="../media/image16.png"/><Relationship Id="rId12" Type="http://schemas.openxmlformats.org/officeDocument/2006/relationships/image" Target="../media/image7.png"/><Relationship Id="rId2" Type="http://schemas.openxmlformats.org/officeDocument/2006/relationships/tags" Target="../tags/tag9.xml"/><Relationship Id="rId16" Type="http://schemas.microsoft.com/office/2007/relationships/hdphoto" Target="../media/hdphoto1.wdp"/><Relationship Id="rId1" Type="http://schemas.openxmlformats.org/officeDocument/2006/relationships/tags" Target="../tags/tag8.xml"/><Relationship Id="rId6" Type="http://schemas.openxmlformats.org/officeDocument/2006/relationships/image" Target="../media/image3.png"/><Relationship Id="rId11" Type="http://schemas.openxmlformats.org/officeDocument/2006/relationships/image" Target="../media/image6.emf"/><Relationship Id="rId5" Type="http://schemas.openxmlformats.org/officeDocument/2006/relationships/notesSlide" Target="../notesSlides/notesSlide10.xml"/><Relationship Id="rId15" Type="http://schemas.openxmlformats.org/officeDocument/2006/relationships/image" Target="../media/image15.png"/><Relationship Id="rId10"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image" Target="../media/image4.png"/><Relationship Id="rId1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11.xml"/><Relationship Id="rId7"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15.xml"/><Relationship Id="rId7"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6.emf"/><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2.sv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29.xm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30.xml"/><Relationship Id="rId7"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6.emf"/><Relationship Id="rId5" Type="http://schemas.openxmlformats.org/officeDocument/2006/relationships/image" Target="../media/image2.sv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6.emf"/><Relationship Id="rId5" Type="http://schemas.openxmlformats.org/officeDocument/2006/relationships/image" Target="../media/image2.sv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6.emf"/><Relationship Id="rId5" Type="http://schemas.openxmlformats.org/officeDocument/2006/relationships/image" Target="../media/image2.sv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8.xml"/><Relationship Id="rId6" Type="http://schemas.openxmlformats.org/officeDocument/2006/relationships/image" Target="../media/image6.emf"/><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14.emf"/><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6.emf"/><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6.xml"/><Relationship Id="rId7"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811DE302-FAC0-4F00-98BE-D8E99D940461}"/>
              </a:ext>
            </a:extLst>
          </p:cNvPr>
          <p:cNvPicPr>
            <a:picLocks noChangeAspect="1"/>
          </p:cNvPicPr>
          <p:nvPr/>
        </p:nvPicPr>
        <p:blipFill>
          <a:blip r:embed="rId6"/>
          <a:stretch>
            <a:fillRect/>
          </a:stretch>
        </p:blipFill>
        <p:spPr>
          <a:xfrm>
            <a:off x="0" y="698933"/>
            <a:ext cx="11315700" cy="4940777"/>
          </a:xfrm>
          <a:prstGeom prst="rect">
            <a:avLst/>
          </a:prstGeom>
          <a:effectLst>
            <a:outerShdw blurRad="50800" dist="38100" dir="5400000" algn="t" rotWithShape="0">
              <a:prstClr val="black">
                <a:alpha val="40000"/>
              </a:prstClr>
            </a:outerShdw>
          </a:effectLst>
        </p:spPr>
      </p:pic>
      <p:pic>
        <p:nvPicPr>
          <p:cNvPr id="24" name="图片 23">
            <a:extLst>
              <a:ext uri="{FF2B5EF4-FFF2-40B4-BE49-F238E27FC236}">
                <a16:creationId xmlns:a16="http://schemas.microsoft.com/office/drawing/2014/main" id="{41C0B3C6-B36F-4137-AEA4-CF0F39433679}"/>
              </a:ext>
            </a:extLst>
          </p:cNvPr>
          <p:cNvPicPr>
            <a:picLocks noChangeAspect="1"/>
          </p:cNvPicPr>
          <p:nvPr/>
        </p:nvPicPr>
        <p:blipFill>
          <a:blip r:embed="rId7"/>
          <a:stretch>
            <a:fillRect/>
          </a:stretch>
        </p:blipFill>
        <p:spPr>
          <a:xfrm>
            <a:off x="1068040" y="3978768"/>
            <a:ext cx="4296185" cy="1821388"/>
          </a:xfrm>
          <a:prstGeom prst="rect">
            <a:avLst/>
          </a:prstGeom>
        </p:spPr>
      </p:pic>
      <p:pic>
        <p:nvPicPr>
          <p:cNvPr id="25" name="图片 24">
            <a:extLst>
              <a:ext uri="{FF2B5EF4-FFF2-40B4-BE49-F238E27FC236}">
                <a16:creationId xmlns:a16="http://schemas.microsoft.com/office/drawing/2014/main" id="{667C2F67-7EB6-4FDC-B547-0BF5B1BBCCE7}"/>
              </a:ext>
            </a:extLst>
          </p:cNvPr>
          <p:cNvPicPr>
            <a:picLocks noChangeAspect="1"/>
          </p:cNvPicPr>
          <p:nvPr/>
        </p:nvPicPr>
        <p:blipFill>
          <a:blip r:embed="rId8"/>
          <a:stretch>
            <a:fillRect/>
          </a:stretch>
        </p:blipFill>
        <p:spPr>
          <a:xfrm>
            <a:off x="4542860" y="5197931"/>
            <a:ext cx="6454238" cy="565259"/>
          </a:xfrm>
          <a:prstGeom prst="rect">
            <a:avLst/>
          </a:prstGeom>
        </p:spPr>
      </p:pic>
      <p:pic>
        <p:nvPicPr>
          <p:cNvPr id="31" name="22">
            <a:extLst>
              <a:ext uri="{FF2B5EF4-FFF2-40B4-BE49-F238E27FC236}">
                <a16:creationId xmlns:a16="http://schemas.microsoft.com/office/drawing/2014/main" id="{B889897C-9CE8-4285-B828-0482929B81A4}"/>
              </a:ext>
            </a:extLst>
          </p:cNvPr>
          <p:cNvPicPr>
            <a:picLocks noChangeAspect="1"/>
          </p:cNvPicPr>
          <p:nvPr>
            <p:custDataLst>
              <p:tags r:id="rId1"/>
            </p:custDataLst>
          </p:nvPr>
        </p:nvPicPr>
        <p:blipFill>
          <a:blip r:embed="rId9"/>
          <a:stretch>
            <a:fillRect/>
          </a:stretch>
        </p:blipFill>
        <p:spPr>
          <a:xfrm rot="5400000">
            <a:off x="1212368" y="906142"/>
            <a:ext cx="2059141" cy="2008521"/>
          </a:xfrm>
          <a:prstGeom prst="rect">
            <a:avLst/>
          </a:prstGeom>
        </p:spPr>
      </p:pic>
      <p:pic>
        <p:nvPicPr>
          <p:cNvPr id="40" name="11">
            <a:extLst>
              <a:ext uri="{FF2B5EF4-FFF2-40B4-BE49-F238E27FC236}">
                <a16:creationId xmlns:a16="http://schemas.microsoft.com/office/drawing/2014/main" id="{C20DB458-2B6E-4CC7-8BBD-4C579AA7F38F}"/>
              </a:ext>
            </a:extLst>
          </p:cNvPr>
          <p:cNvPicPr>
            <a:picLocks noChangeAspect="1"/>
          </p:cNvPicPr>
          <p:nvPr>
            <p:custDataLst>
              <p:tags r:id="rId2"/>
            </p:custDataLst>
          </p:nvPr>
        </p:nvPicPr>
        <p:blipFill>
          <a:blip r:embed="rId9"/>
          <a:stretch>
            <a:fillRect/>
          </a:stretch>
        </p:blipFill>
        <p:spPr>
          <a:xfrm rot="16200000" flipH="1">
            <a:off x="9004383" y="892168"/>
            <a:ext cx="2059531" cy="2008902"/>
          </a:xfrm>
          <a:prstGeom prst="rect">
            <a:avLst/>
          </a:prstGeom>
        </p:spPr>
      </p:pic>
      <p:pic>
        <p:nvPicPr>
          <p:cNvPr id="63" name="PA_图片 22">
            <a:extLst>
              <a:ext uri="{FF2B5EF4-FFF2-40B4-BE49-F238E27FC236}">
                <a16:creationId xmlns:a16="http://schemas.microsoft.com/office/drawing/2014/main" id="{8F18F437-DB48-41A7-92AA-E6AB67CF39B3}"/>
              </a:ext>
            </a:extLst>
          </p:cNvPr>
          <p:cNvPicPr>
            <a:picLocks noChangeAspect="1"/>
          </p:cNvPicPr>
          <p:nvPr>
            <p:custDataLst>
              <p:tags r:id="rId3"/>
            </p:custDataLst>
          </p:nvPr>
        </p:nvPicPr>
        <p:blipFill>
          <a:blip r:embed="rId10"/>
          <a:stretch>
            <a:fillRect/>
          </a:stretch>
        </p:blipFill>
        <p:spPr>
          <a:xfrm flipH="1">
            <a:off x="3650128" y="4165486"/>
            <a:ext cx="423012" cy="177826"/>
          </a:xfrm>
          <a:prstGeom prst="rect">
            <a:avLst/>
          </a:prstGeom>
        </p:spPr>
      </p:pic>
      <p:pic>
        <p:nvPicPr>
          <p:cNvPr id="18" name="图片 17">
            <a:extLst>
              <a:ext uri="{FF2B5EF4-FFF2-40B4-BE49-F238E27FC236}">
                <a16:creationId xmlns:a16="http://schemas.microsoft.com/office/drawing/2014/main" id="{60D5FD2A-CC95-4314-986C-A837CC877FBE}"/>
              </a:ext>
            </a:extLst>
          </p:cNvPr>
          <p:cNvPicPr>
            <a:picLocks noChangeAspect="1"/>
          </p:cNvPicPr>
          <p:nvPr/>
        </p:nvPicPr>
        <p:blipFill>
          <a:blip r:embed="rId11"/>
          <a:stretch>
            <a:fillRect/>
          </a:stretch>
        </p:blipFill>
        <p:spPr>
          <a:xfrm>
            <a:off x="-171341" y="418864"/>
            <a:ext cx="1018546" cy="5500916"/>
          </a:xfrm>
          <a:prstGeom prst="rect">
            <a:avLst/>
          </a:prstGeom>
        </p:spPr>
      </p:pic>
      <p:pic>
        <p:nvPicPr>
          <p:cNvPr id="62" name="图片 61">
            <a:extLst>
              <a:ext uri="{FF2B5EF4-FFF2-40B4-BE49-F238E27FC236}">
                <a16:creationId xmlns:a16="http://schemas.microsoft.com/office/drawing/2014/main" id="{D4F8324A-0E12-4741-972E-FAA497A4B66A}"/>
              </a:ext>
            </a:extLst>
          </p:cNvPr>
          <p:cNvPicPr>
            <a:picLocks noChangeAspect="1"/>
          </p:cNvPicPr>
          <p:nvPr/>
        </p:nvPicPr>
        <p:blipFill>
          <a:blip r:embed="rId12"/>
          <a:stretch>
            <a:fillRect/>
          </a:stretch>
        </p:blipFill>
        <p:spPr>
          <a:xfrm>
            <a:off x="11175156" y="490231"/>
            <a:ext cx="977153" cy="5500916"/>
          </a:xfrm>
          <a:prstGeom prst="rect">
            <a:avLst/>
          </a:prstGeom>
        </p:spPr>
      </p:pic>
      <p:sp>
        <p:nvSpPr>
          <p:cNvPr id="14" name="TextBox 13">
            <a:extLst>
              <a:ext uri="{FF2B5EF4-FFF2-40B4-BE49-F238E27FC236}">
                <a16:creationId xmlns:a16="http://schemas.microsoft.com/office/drawing/2014/main" id="{9B1A0F0F-1A98-F2D3-297E-13879EA77460}"/>
              </a:ext>
            </a:extLst>
          </p:cNvPr>
          <p:cNvSpPr txBox="1"/>
          <p:nvPr/>
        </p:nvSpPr>
        <p:spPr>
          <a:xfrm>
            <a:off x="1068040" y="1423540"/>
            <a:ext cx="10619136" cy="4339650"/>
          </a:xfrm>
          <a:prstGeom prst="rect">
            <a:avLst/>
          </a:prstGeom>
          <a:noFill/>
        </p:spPr>
        <p:txBody>
          <a:bodyPr wrap="square" rtlCol="0">
            <a:spAutoFit/>
          </a:bodyPr>
          <a:lstStyle/>
          <a:p>
            <a:r>
              <a:rPr lang="en-US" sz="13800" dirty="0">
                <a:solidFill>
                  <a:srgbClr val="B1865A"/>
                </a:solidFill>
                <a:latin typeface="Times New Roman" panose="02020603050405020304" pitchFamily="18" charset="0"/>
                <a:cs typeface="Times New Roman" panose="02020603050405020304" pitchFamily="18" charset="0"/>
              </a:rPr>
              <a:t>Câu </a:t>
            </a:r>
            <a:r>
              <a:rPr lang="en-US" sz="13800" dirty="0" err="1">
                <a:solidFill>
                  <a:srgbClr val="B1865A"/>
                </a:solidFill>
                <a:latin typeface="Times New Roman" panose="02020603050405020304" pitchFamily="18" charset="0"/>
                <a:cs typeface="Times New Roman" panose="02020603050405020304" pitchFamily="18" charset="0"/>
              </a:rPr>
              <a:t>chuyện</a:t>
            </a:r>
            <a:r>
              <a:rPr lang="en-US" sz="13800" dirty="0">
                <a:solidFill>
                  <a:srgbClr val="B1865A"/>
                </a:solidFill>
                <a:latin typeface="Times New Roman" panose="02020603050405020304" pitchFamily="18" charset="0"/>
                <a:cs typeface="Times New Roman" panose="02020603050405020304" pitchFamily="18" charset="0"/>
              </a:rPr>
              <a:t> </a:t>
            </a:r>
            <a:r>
              <a:rPr lang="en-US" sz="13800" dirty="0" err="1">
                <a:solidFill>
                  <a:srgbClr val="B1865A"/>
                </a:solidFill>
                <a:latin typeface="Times New Roman" panose="02020603050405020304" pitchFamily="18" charset="0"/>
                <a:cs typeface="Times New Roman" panose="02020603050405020304" pitchFamily="18" charset="0"/>
              </a:rPr>
              <a:t>lịch</a:t>
            </a:r>
            <a:r>
              <a:rPr lang="en-US" sz="13800" dirty="0">
                <a:solidFill>
                  <a:srgbClr val="B1865A"/>
                </a:solidFill>
                <a:latin typeface="Times New Roman" panose="02020603050405020304" pitchFamily="18" charset="0"/>
                <a:cs typeface="Times New Roman" panose="02020603050405020304" pitchFamily="18" charset="0"/>
              </a:rPr>
              <a:t> </a:t>
            </a:r>
            <a:r>
              <a:rPr lang="en-US" sz="13800" dirty="0" err="1">
                <a:solidFill>
                  <a:srgbClr val="B1865A"/>
                </a:solidFill>
                <a:latin typeface="Times New Roman" panose="02020603050405020304" pitchFamily="18" charset="0"/>
                <a:cs typeface="Times New Roman" panose="02020603050405020304" pitchFamily="18" charset="0"/>
              </a:rPr>
              <a:t>sử</a:t>
            </a:r>
            <a:endParaRPr lang="en-US" sz="13800" dirty="0">
              <a:solidFill>
                <a:srgbClr val="B1865A"/>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5248878-0551-7EA0-928A-4F6B4D617D3C}"/>
              </a:ext>
            </a:extLst>
          </p:cNvPr>
          <p:cNvSpPr txBox="1"/>
          <p:nvPr/>
        </p:nvSpPr>
        <p:spPr>
          <a:xfrm>
            <a:off x="1409017" y="633145"/>
            <a:ext cx="1665841" cy="923330"/>
          </a:xfrm>
          <a:prstGeom prst="rect">
            <a:avLst/>
          </a:prstGeom>
          <a:noFill/>
        </p:spPr>
        <p:txBody>
          <a:bodyPr wrap="none" rtlCol="0">
            <a:spAutoFit/>
          </a:bodyPr>
          <a:lstStyle/>
          <a:p>
            <a:r>
              <a:rPr lang="en-US" sz="5400" dirty="0" err="1">
                <a:solidFill>
                  <a:schemeClr val="tx1">
                    <a:lumMod val="75000"/>
                    <a:lumOff val="25000"/>
                  </a:schemeClr>
                </a:solidFill>
                <a:latin typeface="Times New Roman" panose="02020603050405020304" pitchFamily="18" charset="0"/>
                <a:cs typeface="Times New Roman" panose="02020603050405020304" pitchFamily="18" charset="0"/>
              </a:rPr>
              <a:t>Bài</a:t>
            </a:r>
            <a:r>
              <a:rPr lang="en-US" sz="5400" dirty="0">
                <a:solidFill>
                  <a:schemeClr val="tx1">
                    <a:lumMod val="75000"/>
                    <a:lumOff val="25000"/>
                  </a:schemeClr>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815454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92217" y="21795"/>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722119" y="-28234"/>
            <a:ext cx="1177664" cy="1207244"/>
          </a:xfrm>
          <a:prstGeom prst="rect">
            <a:avLst/>
          </a:prstGeom>
        </p:spPr>
      </p:pic>
      <p:sp>
        <p:nvSpPr>
          <p:cNvPr id="5" name="TextBox 4">
            <a:extLst>
              <a:ext uri="{FF2B5EF4-FFF2-40B4-BE49-F238E27FC236}">
                <a16:creationId xmlns:a16="http://schemas.microsoft.com/office/drawing/2014/main" id="{45F193CA-3F73-8ADF-4E69-58A21638FFA5}"/>
              </a:ext>
            </a:extLst>
          </p:cNvPr>
          <p:cNvSpPr txBox="1"/>
          <p:nvPr/>
        </p:nvSpPr>
        <p:spPr>
          <a:xfrm>
            <a:off x="881049" y="279103"/>
            <a:ext cx="7413523" cy="905056"/>
          </a:xfrm>
          <a:prstGeom prst="rect">
            <a:avLst/>
          </a:prstGeom>
          <a:noFill/>
        </p:spPr>
        <p:txBody>
          <a:bodyPr wrap="square">
            <a:spAutoFit/>
          </a:bodyPr>
          <a:lstStyle/>
          <a:p>
            <a:pPr algn="just">
              <a:lnSpc>
                <a:spcPct val="150000"/>
              </a:lnSpc>
              <a:spcAft>
                <a:spcPts val="800"/>
              </a:spcAft>
              <a:tabLst>
                <a:tab pos="90170" algn="l"/>
                <a:tab pos="180340" algn="l"/>
                <a:tab pos="270510" algn="l"/>
                <a:tab pos="1414780" algn="ctr"/>
              </a:tabLst>
            </a:pPr>
            <a:r>
              <a:rPr lang="en-US" sz="4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2. </a:t>
            </a:r>
            <a:r>
              <a:rPr lang="en-US" sz="40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Chủ</a:t>
            </a:r>
            <a:r>
              <a:rPr lang="en-US" sz="4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đề</a:t>
            </a:r>
            <a:r>
              <a:rPr lang="en-US" sz="4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4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tác</a:t>
            </a:r>
            <a:r>
              <a:rPr lang="en-US" sz="4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phẩm</a:t>
            </a:r>
            <a:r>
              <a:rPr lang="en-US" sz="4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văn</a:t>
            </a:r>
            <a:r>
              <a:rPr lang="en-US" sz="4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học</a:t>
            </a:r>
            <a:endParaRPr lang="en-US" sz="4000" b="1"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2B793C9F-BE72-B564-BB5C-B0F1D965F211}"/>
              </a:ext>
            </a:extLst>
          </p:cNvPr>
          <p:cNvSpPr/>
          <p:nvPr/>
        </p:nvSpPr>
        <p:spPr>
          <a:xfrm>
            <a:off x="379770" y="1552574"/>
            <a:ext cx="11534803" cy="3971925"/>
          </a:xfrm>
          <a:prstGeom prst="roundRect">
            <a:avLst/>
          </a:prstGeom>
          <a:solidFill>
            <a:schemeClr val="bg1"/>
          </a:solidFill>
          <a:ln>
            <a:solidFill>
              <a:srgbClr val="B186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400" dirty="0">
                <a:solidFill>
                  <a:sysClr val="windowText" lastClr="000000"/>
                </a:solidFill>
                <a:latin typeface="+mj-lt"/>
                <a:ea typeface="Calibri" panose="020F0502020204030204" pitchFamily="34" charset="0"/>
                <a:cs typeface="Calibri" panose="020F0502020204030204" pitchFamily="34" charset="0"/>
              </a:rPr>
              <a:t>Là vấn đề trung tâm, ý nghĩa cốt l</a:t>
            </a:r>
            <a:r>
              <a:rPr lang="en-US" sz="440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õ</a:t>
            </a:r>
            <a:r>
              <a:rPr lang="vi-VN" sz="4400" dirty="0">
                <a:solidFill>
                  <a:sysClr val="windowText" lastClr="000000"/>
                </a:solidFill>
                <a:latin typeface="+mj-lt"/>
                <a:ea typeface="Calibri" panose="020F0502020204030204" pitchFamily="34" charset="0"/>
                <a:cs typeface="Calibri" panose="020F0502020204030204" pitchFamily="34" charset="0"/>
              </a:rPr>
              <a:t>i hay thông điệp chính của tác phẩm. Thông thường, chủ đề không được thể hiện trực tiếp mà người đọc phải tự rút ra từ nội dung của tác phẩm.</a:t>
            </a:r>
            <a:endParaRPr lang="en-US" sz="4400" dirty="0">
              <a:solidFill>
                <a:sysClr val="windowText" lastClr="000000"/>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4006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811DE302-FAC0-4F00-98BE-D8E99D940461}"/>
              </a:ext>
            </a:extLst>
          </p:cNvPr>
          <p:cNvPicPr>
            <a:picLocks noChangeAspect="1"/>
          </p:cNvPicPr>
          <p:nvPr/>
        </p:nvPicPr>
        <p:blipFill>
          <a:blip r:embed="rId6"/>
          <a:stretch>
            <a:fillRect/>
          </a:stretch>
        </p:blipFill>
        <p:spPr>
          <a:xfrm>
            <a:off x="1042769" y="866182"/>
            <a:ext cx="10179368" cy="4940777"/>
          </a:xfrm>
          <a:prstGeom prst="rect">
            <a:avLst/>
          </a:prstGeom>
          <a:effectLst>
            <a:outerShdw blurRad="50800" dist="38100" dir="5400000" algn="t" rotWithShape="0">
              <a:prstClr val="black">
                <a:alpha val="40000"/>
              </a:prstClr>
            </a:outerShdw>
          </a:effectLst>
        </p:spPr>
      </p:pic>
      <p:pic>
        <p:nvPicPr>
          <p:cNvPr id="21" name="图片 20">
            <a:extLst>
              <a:ext uri="{FF2B5EF4-FFF2-40B4-BE49-F238E27FC236}">
                <a16:creationId xmlns:a16="http://schemas.microsoft.com/office/drawing/2014/main" id="{DE04EBB2-71BE-4433-86C4-B79C566A624B}"/>
              </a:ext>
            </a:extLst>
          </p:cNvPr>
          <p:cNvPicPr>
            <a:picLocks noChangeAspect="1"/>
          </p:cNvPicPr>
          <p:nvPr/>
        </p:nvPicPr>
        <p:blipFill>
          <a:blip r:embed="rId7">
            <a:biLevel thresh="75000"/>
          </a:blip>
          <a:stretch>
            <a:fillRect/>
          </a:stretch>
        </p:blipFill>
        <p:spPr>
          <a:xfrm flipH="1">
            <a:off x="4349254" y="1729134"/>
            <a:ext cx="823381" cy="334968"/>
          </a:xfrm>
          <a:prstGeom prst="rect">
            <a:avLst/>
          </a:prstGeom>
        </p:spPr>
      </p:pic>
      <p:pic>
        <p:nvPicPr>
          <p:cNvPr id="22" name="图片 21">
            <a:extLst>
              <a:ext uri="{FF2B5EF4-FFF2-40B4-BE49-F238E27FC236}">
                <a16:creationId xmlns:a16="http://schemas.microsoft.com/office/drawing/2014/main" id="{07438C9E-5B8A-4BE6-BC0E-E69D2CAE36FA}"/>
              </a:ext>
            </a:extLst>
          </p:cNvPr>
          <p:cNvPicPr>
            <a:picLocks noChangeAspect="1"/>
          </p:cNvPicPr>
          <p:nvPr/>
        </p:nvPicPr>
        <p:blipFill>
          <a:blip r:embed="rId8">
            <a:biLevel thresh="75000"/>
          </a:blip>
          <a:stretch>
            <a:fillRect/>
          </a:stretch>
        </p:blipFill>
        <p:spPr>
          <a:xfrm>
            <a:off x="7256372" y="1752675"/>
            <a:ext cx="830020" cy="348924"/>
          </a:xfrm>
          <a:prstGeom prst="rect">
            <a:avLst/>
          </a:prstGeom>
        </p:spPr>
      </p:pic>
      <p:pic>
        <p:nvPicPr>
          <p:cNvPr id="24" name="图片 23">
            <a:extLst>
              <a:ext uri="{FF2B5EF4-FFF2-40B4-BE49-F238E27FC236}">
                <a16:creationId xmlns:a16="http://schemas.microsoft.com/office/drawing/2014/main" id="{41C0B3C6-B36F-4137-AEA4-CF0F39433679}"/>
              </a:ext>
            </a:extLst>
          </p:cNvPr>
          <p:cNvPicPr>
            <a:picLocks noChangeAspect="1"/>
          </p:cNvPicPr>
          <p:nvPr/>
        </p:nvPicPr>
        <p:blipFill>
          <a:blip r:embed="rId9"/>
          <a:stretch>
            <a:fillRect/>
          </a:stretch>
        </p:blipFill>
        <p:spPr>
          <a:xfrm>
            <a:off x="1042769" y="3973195"/>
            <a:ext cx="4296185" cy="1821388"/>
          </a:xfrm>
          <a:prstGeom prst="rect">
            <a:avLst/>
          </a:prstGeom>
        </p:spPr>
      </p:pic>
      <p:pic>
        <p:nvPicPr>
          <p:cNvPr id="25" name="图片 24">
            <a:extLst>
              <a:ext uri="{FF2B5EF4-FFF2-40B4-BE49-F238E27FC236}">
                <a16:creationId xmlns:a16="http://schemas.microsoft.com/office/drawing/2014/main" id="{667C2F67-7EB6-4FDC-B547-0BF5B1BBCCE7}"/>
              </a:ext>
            </a:extLst>
          </p:cNvPr>
          <p:cNvPicPr>
            <a:picLocks noChangeAspect="1"/>
          </p:cNvPicPr>
          <p:nvPr/>
        </p:nvPicPr>
        <p:blipFill>
          <a:blip r:embed="rId10"/>
          <a:stretch>
            <a:fillRect/>
          </a:stretch>
        </p:blipFill>
        <p:spPr>
          <a:xfrm>
            <a:off x="4542860" y="5197931"/>
            <a:ext cx="6454238" cy="565259"/>
          </a:xfrm>
          <a:prstGeom prst="rect">
            <a:avLst/>
          </a:prstGeom>
        </p:spPr>
      </p:pic>
      <p:pic>
        <p:nvPicPr>
          <p:cNvPr id="31" name="22">
            <a:extLst>
              <a:ext uri="{FF2B5EF4-FFF2-40B4-BE49-F238E27FC236}">
                <a16:creationId xmlns:a16="http://schemas.microsoft.com/office/drawing/2014/main" id="{B889897C-9CE8-4285-B828-0482929B81A4}"/>
              </a:ext>
            </a:extLst>
          </p:cNvPr>
          <p:cNvPicPr>
            <a:picLocks noChangeAspect="1"/>
          </p:cNvPicPr>
          <p:nvPr>
            <p:custDataLst>
              <p:tags r:id="rId1"/>
            </p:custDataLst>
          </p:nvPr>
        </p:nvPicPr>
        <p:blipFill>
          <a:blip r:embed="rId11"/>
          <a:stretch>
            <a:fillRect/>
          </a:stretch>
        </p:blipFill>
        <p:spPr>
          <a:xfrm rot="5400000">
            <a:off x="1212368" y="906142"/>
            <a:ext cx="2059141" cy="2008521"/>
          </a:xfrm>
          <a:prstGeom prst="rect">
            <a:avLst/>
          </a:prstGeom>
        </p:spPr>
      </p:pic>
      <p:pic>
        <p:nvPicPr>
          <p:cNvPr id="40" name="11">
            <a:extLst>
              <a:ext uri="{FF2B5EF4-FFF2-40B4-BE49-F238E27FC236}">
                <a16:creationId xmlns:a16="http://schemas.microsoft.com/office/drawing/2014/main" id="{C20DB458-2B6E-4CC7-8BBD-4C579AA7F38F}"/>
              </a:ext>
            </a:extLst>
          </p:cNvPr>
          <p:cNvPicPr>
            <a:picLocks noChangeAspect="1"/>
          </p:cNvPicPr>
          <p:nvPr>
            <p:custDataLst>
              <p:tags r:id="rId2"/>
            </p:custDataLst>
          </p:nvPr>
        </p:nvPicPr>
        <p:blipFill>
          <a:blip r:embed="rId11"/>
          <a:stretch>
            <a:fillRect/>
          </a:stretch>
        </p:blipFill>
        <p:spPr>
          <a:xfrm rot="16200000" flipH="1">
            <a:off x="9004383" y="892168"/>
            <a:ext cx="2059531" cy="2008902"/>
          </a:xfrm>
          <a:prstGeom prst="rect">
            <a:avLst/>
          </a:prstGeom>
        </p:spPr>
      </p:pic>
      <p:pic>
        <p:nvPicPr>
          <p:cNvPr id="63" name="PA_图片 22">
            <a:extLst>
              <a:ext uri="{FF2B5EF4-FFF2-40B4-BE49-F238E27FC236}">
                <a16:creationId xmlns:a16="http://schemas.microsoft.com/office/drawing/2014/main" id="{8F18F437-DB48-41A7-92AA-E6AB67CF39B3}"/>
              </a:ext>
            </a:extLst>
          </p:cNvPr>
          <p:cNvPicPr>
            <a:picLocks noChangeAspect="1"/>
          </p:cNvPicPr>
          <p:nvPr>
            <p:custDataLst>
              <p:tags r:id="rId3"/>
            </p:custDataLst>
          </p:nvPr>
        </p:nvPicPr>
        <p:blipFill>
          <a:blip r:embed="rId12"/>
          <a:stretch>
            <a:fillRect/>
          </a:stretch>
        </p:blipFill>
        <p:spPr>
          <a:xfrm flipH="1">
            <a:off x="3650128" y="4165486"/>
            <a:ext cx="423012" cy="177826"/>
          </a:xfrm>
          <a:prstGeom prst="rect">
            <a:avLst/>
          </a:prstGeom>
        </p:spPr>
      </p:pic>
      <p:pic>
        <p:nvPicPr>
          <p:cNvPr id="18" name="图片 17">
            <a:extLst>
              <a:ext uri="{FF2B5EF4-FFF2-40B4-BE49-F238E27FC236}">
                <a16:creationId xmlns:a16="http://schemas.microsoft.com/office/drawing/2014/main" id="{60D5FD2A-CC95-4314-986C-A837CC877FBE}"/>
              </a:ext>
            </a:extLst>
          </p:cNvPr>
          <p:cNvPicPr>
            <a:picLocks noChangeAspect="1"/>
          </p:cNvPicPr>
          <p:nvPr/>
        </p:nvPicPr>
        <p:blipFill>
          <a:blip r:embed="rId13"/>
          <a:stretch>
            <a:fillRect/>
          </a:stretch>
        </p:blipFill>
        <p:spPr>
          <a:xfrm>
            <a:off x="578649" y="418864"/>
            <a:ext cx="627362" cy="5500916"/>
          </a:xfrm>
          <a:prstGeom prst="rect">
            <a:avLst/>
          </a:prstGeom>
        </p:spPr>
      </p:pic>
      <p:pic>
        <p:nvPicPr>
          <p:cNvPr id="62" name="图片 61">
            <a:extLst>
              <a:ext uri="{FF2B5EF4-FFF2-40B4-BE49-F238E27FC236}">
                <a16:creationId xmlns:a16="http://schemas.microsoft.com/office/drawing/2014/main" id="{D4F8324A-0E12-4741-972E-FAA497A4B66A}"/>
              </a:ext>
            </a:extLst>
          </p:cNvPr>
          <p:cNvPicPr>
            <a:picLocks noChangeAspect="1"/>
          </p:cNvPicPr>
          <p:nvPr/>
        </p:nvPicPr>
        <p:blipFill>
          <a:blip r:embed="rId14"/>
          <a:stretch>
            <a:fillRect/>
          </a:stretch>
        </p:blipFill>
        <p:spPr>
          <a:xfrm>
            <a:off x="10973050" y="490231"/>
            <a:ext cx="627362" cy="5500916"/>
          </a:xfrm>
          <a:prstGeom prst="rect">
            <a:avLst/>
          </a:prstGeom>
        </p:spPr>
      </p:pic>
      <p:sp>
        <p:nvSpPr>
          <p:cNvPr id="3" name="TextBox 2">
            <a:extLst>
              <a:ext uri="{FF2B5EF4-FFF2-40B4-BE49-F238E27FC236}">
                <a16:creationId xmlns:a16="http://schemas.microsoft.com/office/drawing/2014/main" id="{1DBFC6A3-693A-05FE-8386-9BCA8B9A20ED}"/>
              </a:ext>
            </a:extLst>
          </p:cNvPr>
          <p:cNvSpPr txBox="1"/>
          <p:nvPr/>
        </p:nvSpPr>
        <p:spPr>
          <a:xfrm>
            <a:off x="1383773" y="834789"/>
            <a:ext cx="4163319"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6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L</a:t>
            </a:r>
            <a:r>
              <a:rPr kumimoji="0" lang="en-US" sz="80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Á CỜ </a:t>
            </a:r>
          </a:p>
        </p:txBody>
      </p:sp>
      <p:sp>
        <p:nvSpPr>
          <p:cNvPr id="4" name="TextBox 3">
            <a:extLst>
              <a:ext uri="{FF2B5EF4-FFF2-40B4-BE49-F238E27FC236}">
                <a16:creationId xmlns:a16="http://schemas.microsoft.com/office/drawing/2014/main" id="{3143AFED-38EC-0ACC-A2E3-D38B5439A09C}"/>
              </a:ext>
            </a:extLst>
          </p:cNvPr>
          <p:cNvSpPr txBox="1"/>
          <p:nvPr/>
        </p:nvSpPr>
        <p:spPr>
          <a:xfrm>
            <a:off x="2323978" y="2577064"/>
            <a:ext cx="6545273" cy="178510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8000" b="0" i="0" u="none" strike="noStrike" kern="1200" cap="none" spc="30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THÊU SÁU</a:t>
            </a:r>
          </a:p>
        </p:txBody>
      </p:sp>
      <p:pic>
        <p:nvPicPr>
          <p:cNvPr id="10" name="Picture 9" descr="Text&#10;&#10;Description automatically generated">
            <a:extLst>
              <a:ext uri="{FF2B5EF4-FFF2-40B4-BE49-F238E27FC236}">
                <a16:creationId xmlns:a16="http://schemas.microsoft.com/office/drawing/2014/main" id="{1E872A10-CD30-088B-2B4D-1D9C8BD79702}"/>
              </a:ext>
            </a:extLst>
          </p:cNvPr>
          <p:cNvPicPr>
            <a:picLocks noChangeAspect="1"/>
          </p:cNvPicPr>
          <p:nvPr/>
        </p:nvPicPr>
        <p:blipFill>
          <a:blip r:embed="rId15">
            <a:alphaModFix amt="29000"/>
            <a:extLst>
              <a:ext uri="{BEBA8EAE-BF5A-486C-A8C5-ECC9F3942E4B}">
                <a14:imgProps xmlns:a14="http://schemas.microsoft.com/office/drawing/2010/main">
                  <a14:imgLayer r:embed="rId16">
                    <a14:imgEffect>
                      <a14:backgroundRemoval t="9958" b="92373" l="8667" r="92167">
                        <a14:foregroundMark x1="9667" y1="62606" x2="13000" y2="64089"/>
                        <a14:foregroundMark x1="28833" y1="90784" x2="30833" y2="86123"/>
                        <a14:foregroundMark x1="26833" y1="84322" x2="28833" y2="84004"/>
                        <a14:foregroundMark x1="45667" y1="84110" x2="46167" y2="78284"/>
                        <a14:foregroundMark x1="67833" y1="92373" x2="67167" y2="84428"/>
                        <a14:foregroundMark x1="39833" y1="83157" x2="44333" y2="83475"/>
                        <a14:foregroundMark x1="92167" y1="75106" x2="90167" y2="74788"/>
                        <a14:foregroundMark x1="8667" y1="32945" x2="9833" y2="35699"/>
                      </a14:backgroundRemoval>
                    </a14:imgEffect>
                  </a14:imgLayer>
                </a14:imgProps>
              </a:ext>
              <a:ext uri="{28A0092B-C50C-407E-A947-70E740481C1C}">
                <a14:useLocalDpi xmlns:a14="http://schemas.microsoft.com/office/drawing/2010/main" val="0"/>
              </a:ext>
            </a:extLst>
          </a:blip>
          <a:stretch>
            <a:fillRect/>
          </a:stretch>
        </p:blipFill>
        <p:spPr>
          <a:xfrm>
            <a:off x="7326821" y="-1655765"/>
            <a:ext cx="5223812" cy="8218798"/>
          </a:xfrm>
          <a:prstGeom prst="rect">
            <a:avLst/>
          </a:prstGeom>
        </p:spPr>
      </p:pic>
      <p:pic>
        <p:nvPicPr>
          <p:cNvPr id="11" name="Picture 10" descr="Text&#10;&#10;Description automatically generated">
            <a:extLst>
              <a:ext uri="{FF2B5EF4-FFF2-40B4-BE49-F238E27FC236}">
                <a16:creationId xmlns:a16="http://schemas.microsoft.com/office/drawing/2014/main" id="{E48F7AA6-56EA-20AC-01F5-FD775FE431EE}"/>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9958" b="92373" l="8667" r="92167">
                        <a14:foregroundMark x1="9667" y1="62606" x2="13000" y2="64089"/>
                        <a14:foregroundMark x1="28833" y1="90784" x2="30833" y2="86123"/>
                        <a14:foregroundMark x1="26833" y1="84322" x2="28833" y2="84004"/>
                        <a14:foregroundMark x1="45667" y1="84110" x2="46167" y2="78284"/>
                        <a14:foregroundMark x1="67833" y1="92373" x2="67167" y2="84428"/>
                        <a14:foregroundMark x1="39833" y1="83157" x2="44333" y2="83475"/>
                        <a14:foregroundMark x1="92167" y1="75106" x2="90167" y2="74788"/>
                        <a14:foregroundMark x1="8667" y1="32945" x2="9833" y2="35699"/>
                      </a14:backgroundRemoval>
                    </a14:imgEffect>
                  </a14:imgLayer>
                </a14:imgProps>
              </a:ext>
              <a:ext uri="{28A0092B-C50C-407E-A947-70E740481C1C}">
                <a14:useLocalDpi xmlns:a14="http://schemas.microsoft.com/office/drawing/2010/main" val="0"/>
              </a:ext>
            </a:extLst>
          </a:blip>
          <a:stretch>
            <a:fillRect/>
          </a:stretch>
        </p:blipFill>
        <p:spPr>
          <a:xfrm>
            <a:off x="7468024" y="-1274176"/>
            <a:ext cx="4857168" cy="7641945"/>
          </a:xfrm>
          <a:prstGeom prst="rect">
            <a:avLst/>
          </a:prstGeom>
        </p:spPr>
      </p:pic>
      <p:sp>
        <p:nvSpPr>
          <p:cNvPr id="13" name="TextBox 12">
            <a:extLst>
              <a:ext uri="{FF2B5EF4-FFF2-40B4-BE49-F238E27FC236}">
                <a16:creationId xmlns:a16="http://schemas.microsoft.com/office/drawing/2014/main" id="{8355A510-D7D3-F434-0E39-FE53882DAB91}"/>
              </a:ext>
            </a:extLst>
          </p:cNvPr>
          <p:cNvSpPr txBox="1"/>
          <p:nvPr/>
        </p:nvSpPr>
        <p:spPr>
          <a:xfrm>
            <a:off x="2949172" y="4280962"/>
            <a:ext cx="639588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30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CHỮ VÀNG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幼圆"/>
              <a:cs typeface="Times New Roman" panose="02020603050405020304" pitchFamily="18" charset="0"/>
            </a:endParaRPr>
          </a:p>
        </p:txBody>
      </p:sp>
      <p:sp>
        <p:nvSpPr>
          <p:cNvPr id="14" name="TextBox 13">
            <a:extLst>
              <a:ext uri="{FF2B5EF4-FFF2-40B4-BE49-F238E27FC236}">
                <a16:creationId xmlns:a16="http://schemas.microsoft.com/office/drawing/2014/main" id="{9B1A0F0F-1A98-F2D3-297E-13879EA77460}"/>
              </a:ext>
            </a:extLst>
          </p:cNvPr>
          <p:cNvSpPr txBox="1"/>
          <p:nvPr/>
        </p:nvSpPr>
        <p:spPr>
          <a:xfrm>
            <a:off x="3423961" y="1047131"/>
            <a:ext cx="40440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B1865A"/>
                </a:solidFill>
                <a:effectLst/>
                <a:uLnTx/>
                <a:uFillTx/>
                <a:latin typeface="Times New Roman" panose="02020603050405020304" pitchFamily="18" charset="0"/>
                <a:ea typeface="幼圆"/>
                <a:cs typeface="Times New Roman" panose="02020603050405020304" pitchFamily="18" charset="0"/>
              </a:rPr>
              <a:t>Truyện</a:t>
            </a:r>
            <a:r>
              <a:rPr kumimoji="0" lang="en-US" sz="3600" b="0" i="0" u="none" strike="noStrike" kern="1200" cap="none" spc="0" normalizeH="0" baseline="0" noProof="0" dirty="0">
                <a:ln>
                  <a:noFill/>
                </a:ln>
                <a:solidFill>
                  <a:srgbClr val="B1865A"/>
                </a:solidFill>
                <a:effectLst/>
                <a:uLnTx/>
                <a:uFillTx/>
                <a:latin typeface="Times New Roman" panose="02020603050405020304" pitchFamily="18" charset="0"/>
                <a:ea typeface="幼圆"/>
                <a:cs typeface="Times New Roman" panose="02020603050405020304" pitchFamily="18" charset="0"/>
              </a:rPr>
              <a:t> </a:t>
            </a:r>
            <a:r>
              <a:rPr kumimoji="0" lang="en-US" sz="3600" b="0" i="0" u="none" strike="noStrike" kern="1200" cap="none" spc="0" normalizeH="0" baseline="0" noProof="0" dirty="0" err="1">
                <a:ln>
                  <a:noFill/>
                </a:ln>
                <a:solidFill>
                  <a:srgbClr val="B1865A"/>
                </a:solidFill>
                <a:effectLst/>
                <a:uLnTx/>
                <a:uFillTx/>
                <a:latin typeface="Times New Roman" panose="02020603050405020304" pitchFamily="18" charset="0"/>
                <a:ea typeface="幼圆"/>
                <a:cs typeface="Times New Roman" panose="02020603050405020304" pitchFamily="18" charset="0"/>
              </a:rPr>
              <a:t>lịch</a:t>
            </a:r>
            <a:r>
              <a:rPr kumimoji="0" lang="en-US" sz="3600" b="0" i="0" u="none" strike="noStrike" kern="1200" cap="none" spc="0" normalizeH="0" baseline="0" noProof="0" dirty="0">
                <a:ln>
                  <a:noFill/>
                </a:ln>
                <a:solidFill>
                  <a:srgbClr val="B1865A"/>
                </a:solidFill>
                <a:effectLst/>
                <a:uLnTx/>
                <a:uFillTx/>
                <a:latin typeface="Times New Roman" panose="02020603050405020304" pitchFamily="18" charset="0"/>
                <a:ea typeface="幼圆"/>
                <a:cs typeface="Times New Roman" panose="02020603050405020304" pitchFamily="18" charset="0"/>
              </a:rPr>
              <a:t> </a:t>
            </a:r>
            <a:r>
              <a:rPr kumimoji="0" lang="en-US" sz="3600" b="0" i="0" u="none" strike="noStrike" kern="1200" cap="none" spc="0" normalizeH="0" baseline="0" noProof="0" dirty="0" err="1">
                <a:ln>
                  <a:noFill/>
                </a:ln>
                <a:solidFill>
                  <a:srgbClr val="B1865A"/>
                </a:solidFill>
                <a:effectLst/>
                <a:uLnTx/>
                <a:uFillTx/>
                <a:latin typeface="Times New Roman" panose="02020603050405020304" pitchFamily="18" charset="0"/>
                <a:ea typeface="幼圆"/>
                <a:cs typeface="Times New Roman" panose="02020603050405020304" pitchFamily="18" charset="0"/>
              </a:rPr>
              <a:t>sử</a:t>
            </a:r>
            <a:endParaRPr kumimoji="0" lang="en-US" sz="3600" b="0" i="0" u="none" strike="noStrike" kern="1200" cap="none" spc="0" normalizeH="0" baseline="0" noProof="0" dirty="0">
              <a:ln>
                <a:noFill/>
              </a:ln>
              <a:solidFill>
                <a:srgbClr val="B1865A"/>
              </a:solidFill>
              <a:effectLst/>
              <a:uLnTx/>
              <a:uFillTx/>
              <a:latin typeface="Times New Roman" panose="02020603050405020304" pitchFamily="18" charset="0"/>
              <a:ea typeface="幼圆"/>
              <a:cs typeface="Times New Roman" panose="02020603050405020304" pitchFamily="18" charset="0"/>
            </a:endParaRPr>
          </a:p>
        </p:txBody>
      </p:sp>
    </p:spTree>
    <p:extLst>
      <p:ext uri="{BB962C8B-B14F-4D97-AF65-F5344CB8AC3E}">
        <p14:creationId xmlns:p14="http://schemas.microsoft.com/office/powerpoint/2010/main" val="4287419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a:extLst>
              <a:ext uri="{FF2B5EF4-FFF2-40B4-BE49-F238E27FC236}">
                <a16:creationId xmlns:a16="http://schemas.microsoft.com/office/drawing/2014/main" id="{3195208F-9029-4355-A9E2-71E6B48F1441}"/>
              </a:ext>
            </a:extLst>
          </p:cNvPr>
          <p:cNvGrpSpPr/>
          <p:nvPr/>
        </p:nvGrpSpPr>
        <p:grpSpPr>
          <a:xfrm>
            <a:off x="1006959" y="850360"/>
            <a:ext cx="10178081" cy="4940673"/>
            <a:chOff x="1006960" y="878935"/>
            <a:chExt cx="10178081" cy="4940673"/>
          </a:xfrm>
        </p:grpSpPr>
        <p:grpSp>
          <p:nvGrpSpPr>
            <p:cNvPr id="54" name="组合 53">
              <a:extLst>
                <a:ext uri="{FF2B5EF4-FFF2-40B4-BE49-F238E27FC236}">
                  <a16:creationId xmlns:a16="http://schemas.microsoft.com/office/drawing/2014/main" id="{6BA78A94-727D-4301-BC38-A72344C1C3BB}"/>
                </a:ext>
              </a:extLst>
            </p:cNvPr>
            <p:cNvGrpSpPr/>
            <p:nvPr/>
          </p:nvGrpSpPr>
          <p:grpSpPr>
            <a:xfrm>
              <a:off x="1006960" y="878935"/>
              <a:ext cx="10178081" cy="4940673"/>
              <a:chOff x="1006960" y="878935"/>
              <a:chExt cx="10178081" cy="4940673"/>
            </a:xfrm>
          </p:grpSpPr>
          <p:pic>
            <p:nvPicPr>
              <p:cNvPr id="5" name="图片 4">
                <a:extLst>
                  <a:ext uri="{FF2B5EF4-FFF2-40B4-BE49-F238E27FC236}">
                    <a16:creationId xmlns:a16="http://schemas.microsoft.com/office/drawing/2014/main" id="{224E8A3E-EC64-4F5A-A5FC-0CA360062504}"/>
                  </a:ext>
                </a:extLst>
              </p:cNvPr>
              <p:cNvPicPr>
                <a:picLocks noChangeAspect="1"/>
              </p:cNvPicPr>
              <p:nvPr/>
            </p:nvPicPr>
            <p:blipFill>
              <a:blip r:embed="rId4"/>
              <a:stretch>
                <a:fillRect/>
              </a:stretch>
            </p:blipFill>
            <p:spPr>
              <a:xfrm>
                <a:off x="1006960" y="878935"/>
                <a:ext cx="10178081" cy="4940673"/>
              </a:xfrm>
              <a:prstGeom prst="rect">
                <a:avLst/>
              </a:prstGeom>
              <a:effectLst>
                <a:outerShdw blurRad="50800" dist="38100" dir="5400000" algn="t" rotWithShape="0">
                  <a:prstClr val="black">
                    <a:alpha val="40000"/>
                  </a:prstClr>
                </a:outerShdw>
              </a:effectLst>
            </p:spPr>
          </p:pic>
          <p:sp>
            <p:nvSpPr>
              <p:cNvPr id="46" name="矩形 45">
                <a:extLst>
                  <a:ext uri="{FF2B5EF4-FFF2-40B4-BE49-F238E27FC236}">
                    <a16:creationId xmlns:a16="http://schemas.microsoft.com/office/drawing/2014/main" id="{FFA8BD1C-8A27-4A17-BC2B-C244F4DB5C32}"/>
                  </a:ext>
                </a:extLst>
              </p:cNvPr>
              <p:cNvSpPr/>
              <p:nvPr/>
            </p:nvSpPr>
            <p:spPr>
              <a:xfrm>
                <a:off x="1313543" y="1172030"/>
                <a:ext cx="9564915" cy="4372428"/>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grpSp>
        <p:pic>
          <p:nvPicPr>
            <p:cNvPr id="8" name="图片 7">
              <a:extLst>
                <a:ext uri="{FF2B5EF4-FFF2-40B4-BE49-F238E27FC236}">
                  <a16:creationId xmlns:a16="http://schemas.microsoft.com/office/drawing/2014/main" id="{0C30BF81-6E38-48C7-82CC-1A2FCDF94D5B}"/>
                </a:ext>
              </a:extLst>
            </p:cNvPr>
            <p:cNvPicPr>
              <a:picLocks noChangeAspect="1"/>
            </p:cNvPicPr>
            <p:nvPr/>
          </p:nvPicPr>
          <p:blipFill>
            <a:blip r:embed="rId5"/>
            <a:stretch>
              <a:fillRect/>
            </a:stretch>
          </p:blipFill>
          <p:spPr>
            <a:xfrm>
              <a:off x="1461263" y="3745279"/>
              <a:ext cx="4295642" cy="1821350"/>
            </a:xfrm>
            <a:prstGeom prst="rect">
              <a:avLst/>
            </a:prstGeom>
          </p:spPr>
        </p:pic>
        <p:pic>
          <p:nvPicPr>
            <p:cNvPr id="9" name="图片 8">
              <a:extLst>
                <a:ext uri="{FF2B5EF4-FFF2-40B4-BE49-F238E27FC236}">
                  <a16:creationId xmlns:a16="http://schemas.microsoft.com/office/drawing/2014/main" id="{55C5AF70-201D-4F78-8F30-A2DD6BEB1AE5}"/>
                </a:ext>
              </a:extLst>
            </p:cNvPr>
            <p:cNvPicPr>
              <a:picLocks noChangeAspect="1"/>
            </p:cNvPicPr>
            <p:nvPr/>
          </p:nvPicPr>
          <p:blipFill>
            <a:blip r:embed="rId6"/>
            <a:stretch>
              <a:fillRect/>
            </a:stretch>
          </p:blipFill>
          <p:spPr>
            <a:xfrm>
              <a:off x="4296656" y="4976486"/>
              <a:ext cx="6453422" cy="565247"/>
            </a:xfrm>
            <a:prstGeom prst="rect">
              <a:avLst/>
            </a:prstGeom>
          </p:spPr>
        </p:pic>
        <p:pic>
          <p:nvPicPr>
            <p:cNvPr id="34" name="22">
              <a:extLst>
                <a:ext uri="{FF2B5EF4-FFF2-40B4-BE49-F238E27FC236}">
                  <a16:creationId xmlns:a16="http://schemas.microsoft.com/office/drawing/2014/main" id="{395F701E-24A3-4057-A1DF-1445DCFADFC0}"/>
                </a:ext>
              </a:extLst>
            </p:cNvPr>
            <p:cNvPicPr>
              <a:picLocks noChangeAspect="1"/>
            </p:cNvPicPr>
            <p:nvPr/>
          </p:nvPicPr>
          <p:blipFill>
            <a:blip r:embed="rId7"/>
            <a:stretch>
              <a:fillRect/>
            </a:stretch>
          </p:blipFill>
          <p:spPr>
            <a:xfrm rot="5400000">
              <a:off x="1278726" y="1214315"/>
              <a:ext cx="2241395" cy="2186065"/>
            </a:xfrm>
            <a:prstGeom prst="rect">
              <a:avLst/>
            </a:prstGeom>
          </p:spPr>
        </p:pic>
        <p:pic>
          <p:nvPicPr>
            <p:cNvPr id="36" name="11">
              <a:extLst>
                <a:ext uri="{FF2B5EF4-FFF2-40B4-BE49-F238E27FC236}">
                  <a16:creationId xmlns:a16="http://schemas.microsoft.com/office/drawing/2014/main" id="{38BE4AE0-FF89-4F54-92B8-CD93CB574A47}"/>
                </a:ext>
              </a:extLst>
            </p:cNvPr>
            <p:cNvPicPr>
              <a:picLocks noChangeAspect="1"/>
            </p:cNvPicPr>
            <p:nvPr/>
          </p:nvPicPr>
          <p:blipFill>
            <a:blip r:embed="rId8"/>
            <a:stretch>
              <a:fillRect/>
            </a:stretch>
          </p:blipFill>
          <p:spPr>
            <a:xfrm rot="10800000" flipV="1">
              <a:off x="9206920" y="3642652"/>
              <a:ext cx="1665404" cy="1902643"/>
            </a:xfrm>
            <a:prstGeom prst="rect">
              <a:avLst/>
            </a:prstGeom>
          </p:spPr>
        </p:pic>
      </p:grpSp>
      <p:pic>
        <p:nvPicPr>
          <p:cNvPr id="52" name="PA_图片 26">
            <a:extLst>
              <a:ext uri="{FF2B5EF4-FFF2-40B4-BE49-F238E27FC236}">
                <a16:creationId xmlns:a16="http://schemas.microsoft.com/office/drawing/2014/main" id="{F39001F4-AC1E-44F4-AC82-0755C47F145E}"/>
              </a:ext>
            </a:extLst>
          </p:cNvPr>
          <p:cNvPicPr>
            <a:picLocks noChangeAspect="1"/>
          </p:cNvPicPr>
          <p:nvPr>
            <p:custDataLst>
              <p:tags r:id="rId1"/>
            </p:custDataLst>
          </p:nvPr>
        </p:nvPicPr>
        <p:blipFill>
          <a:blip r:embed="rId9"/>
          <a:stretch>
            <a:fillRect/>
          </a:stretch>
        </p:blipFill>
        <p:spPr>
          <a:xfrm>
            <a:off x="10971740" y="603799"/>
            <a:ext cx="627362" cy="5500916"/>
          </a:xfrm>
          <a:prstGeom prst="rect">
            <a:avLst/>
          </a:prstGeom>
        </p:spPr>
      </p:pic>
      <p:pic>
        <p:nvPicPr>
          <p:cNvPr id="53" name="图片 52">
            <a:extLst>
              <a:ext uri="{FF2B5EF4-FFF2-40B4-BE49-F238E27FC236}">
                <a16:creationId xmlns:a16="http://schemas.microsoft.com/office/drawing/2014/main" id="{7BF00C56-BB0C-421D-BCBA-1EC09D2EE86C}"/>
              </a:ext>
            </a:extLst>
          </p:cNvPr>
          <p:cNvPicPr>
            <a:picLocks noChangeAspect="1"/>
          </p:cNvPicPr>
          <p:nvPr/>
        </p:nvPicPr>
        <p:blipFill>
          <a:blip r:embed="rId9"/>
          <a:stretch>
            <a:fillRect/>
          </a:stretch>
        </p:blipFill>
        <p:spPr>
          <a:xfrm>
            <a:off x="572439" y="603799"/>
            <a:ext cx="627362" cy="5500916"/>
          </a:xfrm>
          <a:prstGeom prst="rect">
            <a:avLst/>
          </a:prstGeom>
        </p:spPr>
      </p:pic>
      <p:sp>
        <p:nvSpPr>
          <p:cNvPr id="3" name="TextBox 2">
            <a:extLst>
              <a:ext uri="{FF2B5EF4-FFF2-40B4-BE49-F238E27FC236}">
                <a16:creationId xmlns:a16="http://schemas.microsoft.com/office/drawing/2014/main" id="{BBCD3A88-D6CF-8368-9EED-47C90E7DAF9D}"/>
              </a:ext>
            </a:extLst>
          </p:cNvPr>
          <p:cNvSpPr txBox="1"/>
          <p:nvPr/>
        </p:nvSpPr>
        <p:spPr>
          <a:xfrm flipH="1">
            <a:off x="2229796" y="2295716"/>
            <a:ext cx="8642528"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TRẢI</a:t>
            </a:r>
            <a:r>
              <a:rPr kumimoji="0" lang="en-US" sz="66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NGHIỆM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CÙNG VĂN BẢN</a:t>
            </a:r>
            <a:endParaRPr kumimoji="0" lang="en-US" sz="66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endParaRPr>
          </a:p>
        </p:txBody>
      </p:sp>
    </p:spTree>
    <p:extLst>
      <p:ext uri="{BB962C8B-B14F-4D97-AF65-F5344CB8AC3E}">
        <p14:creationId xmlns:p14="http://schemas.microsoft.com/office/powerpoint/2010/main" val="3829217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04167E-6 1.11111E-6 L -0.8082 1.11111E-6 " pathEditMode="relative" rAng="0" ptsTypes="AA">
                                      <p:cBhvr>
                                        <p:cTn id="6" dur="1000" fill="hold"/>
                                        <p:tgtEl>
                                          <p:spTgt spid="52"/>
                                        </p:tgtEl>
                                        <p:attrNameLst>
                                          <p:attrName>ppt_x</p:attrName>
                                          <p:attrName>ppt_y</p:attrName>
                                        </p:attrNameLst>
                                      </p:cBhvr>
                                      <p:rCtr x="-40417"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92217" y="21795"/>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722119" y="-28234"/>
            <a:ext cx="1177664" cy="1207244"/>
          </a:xfrm>
          <a:prstGeom prst="rect">
            <a:avLst/>
          </a:prstGeom>
        </p:spPr>
      </p:pic>
      <p:sp>
        <p:nvSpPr>
          <p:cNvPr id="3" name="TextBox 2">
            <a:extLst>
              <a:ext uri="{FF2B5EF4-FFF2-40B4-BE49-F238E27FC236}">
                <a16:creationId xmlns:a16="http://schemas.microsoft.com/office/drawing/2014/main" id="{4CAEE911-047C-748F-963C-028C208275E3}"/>
              </a:ext>
            </a:extLst>
          </p:cNvPr>
          <p:cNvSpPr txBox="1"/>
          <p:nvPr/>
        </p:nvSpPr>
        <p:spPr>
          <a:xfrm>
            <a:off x="485033" y="361475"/>
            <a:ext cx="6096000" cy="707886"/>
          </a:xfrm>
          <a:prstGeom prst="rect">
            <a:avLst/>
          </a:prstGeom>
          <a:noFill/>
        </p:spPr>
        <p:txBody>
          <a:bodyPr wrap="square">
            <a:spAutoFit/>
          </a:bodyPr>
          <a:lstStyle/>
          <a:p>
            <a:r>
              <a:rPr lang="en-US" sz="4000" b="1"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4000" b="1"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4000" b="1" dirty="0">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4">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giả</a:t>
            </a:r>
            <a:endParaRPr lang="en-US" sz="4800"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8" name="Picture 7" descr="A person in a suit&#10;&#10;Description automatically generated with medium confidence">
            <a:extLst>
              <a:ext uri="{FF2B5EF4-FFF2-40B4-BE49-F238E27FC236}">
                <a16:creationId xmlns:a16="http://schemas.microsoft.com/office/drawing/2014/main" id="{118607AB-233F-D9D8-A660-8301C15CF770}"/>
              </a:ext>
            </a:extLst>
          </p:cNvPr>
          <p:cNvPicPr>
            <a:picLocks noChangeAspect="1"/>
          </p:cNvPicPr>
          <p:nvPr/>
        </p:nvPicPr>
        <p:blipFill rotWithShape="1">
          <a:blip r:embed="rId4">
            <a:extLst>
              <a:ext uri="{28A0092B-C50C-407E-A947-70E740481C1C}">
                <a14:useLocalDpi xmlns:a14="http://schemas.microsoft.com/office/drawing/2010/main" val="0"/>
              </a:ext>
            </a:extLst>
          </a:blip>
          <a:srcRect t="10617" r="39474"/>
          <a:stretch/>
        </p:blipFill>
        <p:spPr>
          <a:xfrm>
            <a:off x="9788526" y="1425677"/>
            <a:ext cx="2332068" cy="3831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A7B738B0-DF54-C79B-3411-3E32B2CA2065}"/>
              </a:ext>
            </a:extLst>
          </p:cNvPr>
          <p:cNvSpPr txBox="1"/>
          <p:nvPr/>
        </p:nvSpPr>
        <p:spPr>
          <a:xfrm>
            <a:off x="390525" y="1522392"/>
            <a:ext cx="9277350" cy="5016758"/>
          </a:xfrm>
          <a:prstGeom prst="rect">
            <a:avLst/>
          </a:prstGeom>
          <a:noFill/>
        </p:spPr>
        <p:txBody>
          <a:bodyPr wrap="square">
            <a:spAutoFit/>
          </a:bodyPr>
          <a:lstStyle/>
          <a:p>
            <a:pPr marL="0" marR="0" algn="just">
              <a:spcBef>
                <a:spcPts val="0"/>
              </a:spcBef>
              <a:spcAft>
                <a:spcPts val="0"/>
              </a:spcAft>
            </a:pPr>
            <a:r>
              <a:rPr lang="en-US" sz="4000" b="1" i="1"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4000" b="1" i="1" dirty="0">
                <a:effectLst/>
                <a:latin typeface="Times New Roman" panose="02020603050405020304" pitchFamily="18" charset="0"/>
                <a:ea typeface="Calibri" panose="020F0502020204030204" pitchFamily="34" charset="0"/>
                <a:cs typeface="Times New Roman" panose="02020603050405020304" pitchFamily="18" charset="0"/>
              </a:rPr>
              <a:t> Huy </a:t>
            </a:r>
            <a:r>
              <a:rPr lang="en-US" sz="4000" b="1" i="1"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4000" b="1" i="1" dirty="0">
                <a:effectLst/>
                <a:latin typeface="Times New Roman" panose="02020603050405020304" pitchFamily="18" charset="0"/>
                <a:ea typeface="Calibri" panose="020F0502020204030204" pitchFamily="34" charset="0"/>
                <a:cs typeface="Times New Roman" panose="02020603050405020304" pitchFamily="18" charset="0"/>
              </a:rPr>
              <a:t> (1912 – 1960)</a:t>
            </a:r>
          </a:p>
          <a:p>
            <a:pPr marL="0" marR="0" algn="just">
              <a:spcBef>
                <a:spcPts val="0"/>
              </a:spcBef>
              <a:spcAft>
                <a:spcPts val="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quán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Hà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Nội</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thiên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thác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lịch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đóng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bật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tiểu</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kịch</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Long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Trì</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cờ</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thêu</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sáu</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vàng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(1960),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mãi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thủ</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đô</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(1961),…</a:t>
            </a:r>
          </a:p>
        </p:txBody>
      </p:sp>
    </p:spTree>
    <p:extLst>
      <p:ext uri="{BB962C8B-B14F-4D97-AF65-F5344CB8AC3E}">
        <p14:creationId xmlns:p14="http://schemas.microsoft.com/office/powerpoint/2010/main" val="1410889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30445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709879" y="135040"/>
            <a:ext cx="1177664" cy="1207244"/>
          </a:xfrm>
          <a:prstGeom prst="rect">
            <a:avLst/>
          </a:prstGeom>
        </p:spPr>
      </p:pic>
      <p:sp>
        <p:nvSpPr>
          <p:cNvPr id="76" name="任意多边形 61">
            <a:extLst>
              <a:ext uri="{FF2B5EF4-FFF2-40B4-BE49-F238E27FC236}">
                <a16:creationId xmlns:a16="http://schemas.microsoft.com/office/drawing/2014/main" id="{1CEC2F41-1D65-45CF-B0A2-10DE12261391}"/>
              </a:ext>
            </a:extLst>
          </p:cNvPr>
          <p:cNvSpPr/>
          <p:nvPr/>
        </p:nvSpPr>
        <p:spPr bwMode="auto">
          <a:xfrm rot="16200000" flipV="1">
            <a:off x="1705293" y="1425572"/>
            <a:ext cx="366623" cy="3643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100" dirty="0">
              <a:latin typeface="印品黑体" panose="00000500000000000000" pitchFamily="2" charset="-122"/>
              <a:ea typeface="印品黑体" panose="00000500000000000000" pitchFamily="2" charset="-122"/>
            </a:endParaRPr>
          </a:p>
        </p:txBody>
      </p:sp>
      <p:sp>
        <p:nvSpPr>
          <p:cNvPr id="77" name="任意多边形 62">
            <a:extLst>
              <a:ext uri="{FF2B5EF4-FFF2-40B4-BE49-F238E27FC236}">
                <a16:creationId xmlns:a16="http://schemas.microsoft.com/office/drawing/2014/main" id="{D6C819DD-B416-4160-8C74-1868917FA237}"/>
              </a:ext>
            </a:extLst>
          </p:cNvPr>
          <p:cNvSpPr/>
          <p:nvPr/>
        </p:nvSpPr>
        <p:spPr bwMode="auto">
          <a:xfrm rot="16200000">
            <a:off x="6342660" y="1578872"/>
            <a:ext cx="334484" cy="3643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100" dirty="0">
              <a:latin typeface="印品黑体" panose="00000500000000000000" pitchFamily="2" charset="-122"/>
              <a:ea typeface="印品黑体" panose="00000500000000000000" pitchFamily="2" charset="-122"/>
            </a:endParaRPr>
          </a:p>
        </p:txBody>
      </p:sp>
      <p:sp>
        <p:nvSpPr>
          <p:cNvPr id="78" name="任意多边形 63">
            <a:extLst>
              <a:ext uri="{FF2B5EF4-FFF2-40B4-BE49-F238E27FC236}">
                <a16:creationId xmlns:a16="http://schemas.microsoft.com/office/drawing/2014/main" id="{867D8916-1E18-4970-93B7-537F6245ECFD}"/>
              </a:ext>
            </a:extLst>
          </p:cNvPr>
          <p:cNvSpPr/>
          <p:nvPr/>
        </p:nvSpPr>
        <p:spPr bwMode="auto">
          <a:xfrm rot="16200000" flipV="1">
            <a:off x="10038472" y="1774853"/>
            <a:ext cx="366623" cy="3643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100" dirty="0">
              <a:latin typeface="印品黑体" panose="00000500000000000000" pitchFamily="2" charset="-122"/>
              <a:ea typeface="印品黑体" panose="00000500000000000000" pitchFamily="2" charset="-122"/>
            </a:endParaRPr>
          </a:p>
        </p:txBody>
      </p:sp>
      <p:sp>
        <p:nvSpPr>
          <p:cNvPr id="3" name="TextBox 2">
            <a:extLst>
              <a:ext uri="{FF2B5EF4-FFF2-40B4-BE49-F238E27FC236}">
                <a16:creationId xmlns:a16="http://schemas.microsoft.com/office/drawing/2014/main" id="{6E8BA5B1-E9C0-0997-C0D9-1A38D4E55F03}"/>
              </a:ext>
            </a:extLst>
          </p:cNvPr>
          <p:cNvSpPr txBox="1"/>
          <p:nvPr/>
        </p:nvSpPr>
        <p:spPr>
          <a:xfrm>
            <a:off x="4183438" y="-30342"/>
            <a:ext cx="6096000" cy="905056"/>
          </a:xfrm>
          <a:prstGeom prst="rect">
            <a:avLst/>
          </a:prstGeom>
          <a:noFill/>
        </p:spPr>
        <p:txBody>
          <a:bodyPr wrap="square">
            <a:spAutoFit/>
          </a:bodyPr>
          <a:lstStyle/>
          <a:p>
            <a:pPr marL="0" marR="0" algn="just">
              <a:lnSpc>
                <a:spcPct val="150000"/>
              </a:lnSpc>
              <a:spcBef>
                <a:spcPts val="0"/>
              </a:spcBef>
              <a:spcAft>
                <a:spcPts val="0"/>
              </a:spcAft>
            </a:pPr>
            <a:r>
              <a:rPr lang="en-US" sz="4000" b="1" i="1" dirty="0">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e. </a:t>
            </a:r>
            <a:r>
              <a:rPr lang="en-US" sz="4000" b="1" i="1" dirty="0" err="1">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Bố</a:t>
            </a:r>
            <a:r>
              <a:rPr lang="en-US" sz="4000" b="1" i="1" dirty="0">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i="1" dirty="0" err="1">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cục</a:t>
            </a:r>
            <a:endParaRPr lang="en-US" sz="4000" b="1" i="1" dirty="0">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BDEB3A8-A7C5-C74C-F12A-0727E78EEFAF}"/>
              </a:ext>
            </a:extLst>
          </p:cNvPr>
          <p:cNvSpPr txBox="1"/>
          <p:nvPr/>
        </p:nvSpPr>
        <p:spPr>
          <a:xfrm>
            <a:off x="1184788" y="823721"/>
            <a:ext cx="1709122" cy="707886"/>
          </a:xfrm>
          <a:prstGeom prst="rect">
            <a:avLst/>
          </a:prstGeom>
          <a:noFill/>
        </p:spPr>
        <p:txBody>
          <a:bodyPr wrap="none" rtlCol="0">
            <a:spAutoFit/>
          </a:bodyPr>
          <a:lstStyle/>
          <a:p>
            <a:r>
              <a:rPr lang="en-US" sz="4000" b="1" i="1" dirty="0" err="1">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Phần</a:t>
            </a:r>
            <a:r>
              <a:rPr lang="en-US" sz="4000" b="1" i="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 1</a:t>
            </a:r>
          </a:p>
        </p:txBody>
      </p:sp>
      <p:sp>
        <p:nvSpPr>
          <p:cNvPr id="5" name="TextBox 4">
            <a:extLst>
              <a:ext uri="{FF2B5EF4-FFF2-40B4-BE49-F238E27FC236}">
                <a16:creationId xmlns:a16="http://schemas.microsoft.com/office/drawing/2014/main" id="{E7B7E6E7-002E-992F-8400-E685491857CE}"/>
              </a:ext>
            </a:extLst>
          </p:cNvPr>
          <p:cNvSpPr txBox="1"/>
          <p:nvPr/>
        </p:nvSpPr>
        <p:spPr>
          <a:xfrm>
            <a:off x="5913669" y="1031105"/>
            <a:ext cx="1556836" cy="646331"/>
          </a:xfrm>
          <a:prstGeom prst="rect">
            <a:avLst/>
          </a:prstGeom>
          <a:noFill/>
        </p:spPr>
        <p:txBody>
          <a:bodyPr wrap="none" rtlCol="0">
            <a:spAutoFit/>
          </a:bodyPr>
          <a:lstStyle/>
          <a:p>
            <a:r>
              <a:rPr lang="en-US" sz="3600" b="1" i="1" dirty="0" err="1">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Phần</a:t>
            </a:r>
            <a:r>
              <a:rPr lang="en-US" sz="3600" b="1" i="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 2</a:t>
            </a:r>
          </a:p>
        </p:txBody>
      </p:sp>
      <p:sp>
        <p:nvSpPr>
          <p:cNvPr id="6" name="TextBox 5">
            <a:extLst>
              <a:ext uri="{FF2B5EF4-FFF2-40B4-BE49-F238E27FC236}">
                <a16:creationId xmlns:a16="http://schemas.microsoft.com/office/drawing/2014/main" id="{C37C7DB6-C876-A8FD-C129-9D7DEC5C8448}"/>
              </a:ext>
            </a:extLst>
          </p:cNvPr>
          <p:cNvSpPr txBox="1"/>
          <p:nvPr/>
        </p:nvSpPr>
        <p:spPr>
          <a:xfrm>
            <a:off x="9501020" y="1147898"/>
            <a:ext cx="1556836" cy="646331"/>
          </a:xfrm>
          <a:prstGeom prst="rect">
            <a:avLst/>
          </a:prstGeom>
          <a:noFill/>
        </p:spPr>
        <p:txBody>
          <a:bodyPr wrap="none" rtlCol="0">
            <a:spAutoFit/>
          </a:bodyPr>
          <a:lstStyle/>
          <a:p>
            <a:r>
              <a:rPr lang="en-US" sz="3600" b="1" i="1" dirty="0" err="1">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Phần</a:t>
            </a:r>
            <a:r>
              <a:rPr lang="en-US" sz="3600" b="1" i="1" dirty="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 3</a:t>
            </a:r>
          </a:p>
        </p:txBody>
      </p:sp>
      <p:sp>
        <p:nvSpPr>
          <p:cNvPr id="7" name="TextBox 6">
            <a:extLst>
              <a:ext uri="{FF2B5EF4-FFF2-40B4-BE49-F238E27FC236}">
                <a16:creationId xmlns:a16="http://schemas.microsoft.com/office/drawing/2014/main" id="{0AF64581-9125-E65F-85C1-A6539D87D053}"/>
              </a:ext>
            </a:extLst>
          </p:cNvPr>
          <p:cNvSpPr txBox="1"/>
          <p:nvPr/>
        </p:nvSpPr>
        <p:spPr>
          <a:xfrm>
            <a:off x="287087" y="1761057"/>
            <a:ext cx="3458445" cy="3785652"/>
          </a:xfrm>
          <a:prstGeom prst="rect">
            <a:avLst/>
          </a:prstGeom>
          <a:noFill/>
        </p:spPr>
        <p:txBody>
          <a:bodyPr wrap="square">
            <a:spAutoFit/>
          </a:bodyPr>
          <a:lstStyle/>
          <a:p>
            <a:pPr algn="ct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Từ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chẳng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Bối</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yết</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vua</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AEA15D4-FB77-44B6-BB78-B68C6872DAF9}"/>
              </a:ext>
            </a:extLst>
          </p:cNvPr>
          <p:cNvSpPr txBox="1"/>
          <p:nvPr/>
        </p:nvSpPr>
        <p:spPr>
          <a:xfrm>
            <a:off x="4780680" y="1761057"/>
            <a:ext cx="3458445" cy="3970318"/>
          </a:xfrm>
          <a:prstGeom prst="rect">
            <a:avLst/>
          </a:prstGeom>
          <a:noFill/>
        </p:spPr>
        <p:txBody>
          <a:bodyPr wrap="square">
            <a:spAutoFit/>
          </a:bodyPr>
          <a:lstStyle/>
          <a:p>
            <a:pPr algn="ct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thưởng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yết</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vua</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Toản</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D7AAE1A-5D7A-4C13-AD48-EEA1598109C8}"/>
              </a:ext>
            </a:extLst>
          </p:cNvPr>
          <p:cNvSpPr txBox="1"/>
          <p:nvPr/>
        </p:nvSpPr>
        <p:spPr>
          <a:xfrm>
            <a:off x="8609957" y="1860640"/>
            <a:ext cx="3145004" cy="4401205"/>
          </a:xfrm>
          <a:prstGeom prst="rect">
            <a:avLst/>
          </a:prstGeom>
          <a:noFill/>
        </p:spPr>
        <p:txBody>
          <a:bodyPr wrap="square">
            <a:spAutoFit/>
          </a:bodyPr>
          <a:lstStyle/>
          <a:p>
            <a:pPr marL="0" marR="0" algn="ctr">
              <a:spcBef>
                <a:spcPts val="0"/>
              </a:spcBef>
              <a:spcAft>
                <a:spcPts val="0"/>
              </a:spcAft>
            </a:pP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Toản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vua</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ban cam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quý</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778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3" grpId="0"/>
      <p:bldP spid="4" grpId="0"/>
      <p:bldP spid="5" grpId="0"/>
      <p:bldP spid="6" grpId="0"/>
      <p:bldP spid="7"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355578" y="-4675"/>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79305" y="-28615"/>
            <a:ext cx="1177664" cy="1207244"/>
          </a:xfrm>
          <a:prstGeom prst="rect">
            <a:avLst/>
          </a:prstGeom>
        </p:spPr>
      </p:pic>
      <p:grpSp>
        <p:nvGrpSpPr>
          <p:cNvPr id="12" name="组合 11">
            <a:extLst>
              <a:ext uri="{FF2B5EF4-FFF2-40B4-BE49-F238E27FC236}">
                <a16:creationId xmlns:a16="http://schemas.microsoft.com/office/drawing/2014/main" id="{10E85385-C16E-4881-B192-673FD2B585DE}"/>
              </a:ext>
            </a:extLst>
          </p:cNvPr>
          <p:cNvGrpSpPr/>
          <p:nvPr/>
        </p:nvGrpSpPr>
        <p:grpSpPr>
          <a:xfrm>
            <a:off x="1301647" y="1304345"/>
            <a:ext cx="1025355" cy="1014447"/>
            <a:chOff x="6204" y="2853"/>
            <a:chExt cx="2256" cy="2232"/>
          </a:xfrm>
        </p:grpSpPr>
        <p:sp>
          <p:nvSpPr>
            <p:cNvPr id="13" name="任意多边形 18">
              <a:extLst>
                <a:ext uri="{FF2B5EF4-FFF2-40B4-BE49-F238E27FC236}">
                  <a16:creationId xmlns:a16="http://schemas.microsoft.com/office/drawing/2014/main" id="{C5DA900A-AC37-46D7-91E7-3FEE78211D1F}"/>
                </a:ext>
              </a:extLst>
            </p:cNvPr>
            <p:cNvSpPr/>
            <p:nvPr/>
          </p:nvSpPr>
          <p:spPr bwMode="auto">
            <a:xfrm rot="5400000">
              <a:off x="6844" y="4061"/>
              <a:ext cx="976" cy="9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050" dirty="0">
                <a:latin typeface="印品黑体" panose="00000500000000000000" pitchFamily="2" charset="-122"/>
                <a:ea typeface="印品黑体" panose="00000500000000000000" pitchFamily="2" charset="-122"/>
              </a:endParaRPr>
            </a:p>
          </p:txBody>
        </p:sp>
        <p:sp>
          <p:nvSpPr>
            <p:cNvPr id="15" name="空心弧 14">
              <a:extLst>
                <a:ext uri="{FF2B5EF4-FFF2-40B4-BE49-F238E27FC236}">
                  <a16:creationId xmlns:a16="http://schemas.microsoft.com/office/drawing/2014/main" id="{6F8E2544-7FB2-4C58-B5E4-61778171D87F}"/>
                </a:ext>
              </a:extLst>
            </p:cNvPr>
            <p:cNvSpPr/>
            <p:nvPr/>
          </p:nvSpPr>
          <p:spPr>
            <a:xfrm rot="1250443">
              <a:off x="6204" y="2853"/>
              <a:ext cx="2256" cy="2232"/>
            </a:xfrm>
            <a:prstGeom prst="blockArc">
              <a:avLst>
                <a:gd name="adj1" fmla="val 10800000"/>
                <a:gd name="adj2" fmla="val 19193946"/>
                <a:gd name="adj3" fmla="val 43860"/>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latin typeface="印品黑体" panose="00000500000000000000" pitchFamily="2" charset="-122"/>
                <a:ea typeface="印品黑体" panose="00000500000000000000" pitchFamily="2" charset="-122"/>
              </a:endParaRPr>
            </a:p>
          </p:txBody>
        </p:sp>
      </p:grpSp>
      <p:grpSp>
        <p:nvGrpSpPr>
          <p:cNvPr id="18" name="组合 17">
            <a:extLst>
              <a:ext uri="{FF2B5EF4-FFF2-40B4-BE49-F238E27FC236}">
                <a16:creationId xmlns:a16="http://schemas.microsoft.com/office/drawing/2014/main" id="{62244E86-98C0-467F-9EF7-4A011E2DC43A}"/>
              </a:ext>
            </a:extLst>
          </p:cNvPr>
          <p:cNvGrpSpPr/>
          <p:nvPr/>
        </p:nvGrpSpPr>
        <p:grpSpPr>
          <a:xfrm>
            <a:off x="3991559" y="1629911"/>
            <a:ext cx="1025355" cy="1014447"/>
            <a:chOff x="6204" y="2853"/>
            <a:chExt cx="2256" cy="2232"/>
          </a:xfrm>
        </p:grpSpPr>
        <p:sp>
          <p:nvSpPr>
            <p:cNvPr id="20" name="任意多边形 10">
              <a:extLst>
                <a:ext uri="{FF2B5EF4-FFF2-40B4-BE49-F238E27FC236}">
                  <a16:creationId xmlns:a16="http://schemas.microsoft.com/office/drawing/2014/main" id="{5C5CDA4C-3980-466D-81F5-91E562279C96}"/>
                </a:ext>
              </a:extLst>
            </p:cNvPr>
            <p:cNvSpPr/>
            <p:nvPr/>
          </p:nvSpPr>
          <p:spPr bwMode="auto">
            <a:xfrm rot="5400000">
              <a:off x="6844" y="4061"/>
              <a:ext cx="976" cy="9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050" dirty="0">
                <a:latin typeface="印品黑体" panose="00000500000000000000" pitchFamily="2" charset="-122"/>
                <a:ea typeface="印品黑体" panose="00000500000000000000" pitchFamily="2" charset="-122"/>
              </a:endParaRPr>
            </a:p>
          </p:txBody>
        </p:sp>
        <p:sp>
          <p:nvSpPr>
            <p:cNvPr id="21" name="空心弧 20">
              <a:extLst>
                <a:ext uri="{FF2B5EF4-FFF2-40B4-BE49-F238E27FC236}">
                  <a16:creationId xmlns:a16="http://schemas.microsoft.com/office/drawing/2014/main" id="{ABF716FE-2458-4F82-8C55-DFB88E8EC098}"/>
                </a:ext>
              </a:extLst>
            </p:cNvPr>
            <p:cNvSpPr/>
            <p:nvPr/>
          </p:nvSpPr>
          <p:spPr>
            <a:xfrm rot="1250443">
              <a:off x="6204" y="2853"/>
              <a:ext cx="2256" cy="2232"/>
            </a:xfrm>
            <a:prstGeom prst="blockArc">
              <a:avLst>
                <a:gd name="adj1" fmla="val 10800000"/>
                <a:gd name="adj2" fmla="val 19193946"/>
                <a:gd name="adj3" fmla="val 43860"/>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latin typeface="印品黑体" panose="00000500000000000000" pitchFamily="2" charset="-122"/>
                <a:ea typeface="印品黑体" panose="00000500000000000000" pitchFamily="2" charset="-122"/>
              </a:endParaRPr>
            </a:p>
          </p:txBody>
        </p:sp>
      </p:grpSp>
      <p:grpSp>
        <p:nvGrpSpPr>
          <p:cNvPr id="22" name="组合 21">
            <a:extLst>
              <a:ext uri="{FF2B5EF4-FFF2-40B4-BE49-F238E27FC236}">
                <a16:creationId xmlns:a16="http://schemas.microsoft.com/office/drawing/2014/main" id="{B5B58A14-A707-40CE-976A-87D9C77C3180}"/>
              </a:ext>
            </a:extLst>
          </p:cNvPr>
          <p:cNvGrpSpPr/>
          <p:nvPr/>
        </p:nvGrpSpPr>
        <p:grpSpPr>
          <a:xfrm>
            <a:off x="6924148" y="2608577"/>
            <a:ext cx="1025355" cy="1014447"/>
            <a:chOff x="6204" y="2853"/>
            <a:chExt cx="2256" cy="2232"/>
          </a:xfrm>
        </p:grpSpPr>
        <p:sp>
          <p:nvSpPr>
            <p:cNvPr id="23" name="任意多边形 19">
              <a:extLst>
                <a:ext uri="{FF2B5EF4-FFF2-40B4-BE49-F238E27FC236}">
                  <a16:creationId xmlns:a16="http://schemas.microsoft.com/office/drawing/2014/main" id="{28911C86-309E-447F-8924-1A5EBF5BBD38}"/>
                </a:ext>
              </a:extLst>
            </p:cNvPr>
            <p:cNvSpPr/>
            <p:nvPr/>
          </p:nvSpPr>
          <p:spPr bwMode="auto">
            <a:xfrm rot="5400000">
              <a:off x="6844" y="4061"/>
              <a:ext cx="976" cy="9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050" dirty="0">
                <a:latin typeface="印品黑体" panose="00000500000000000000" pitchFamily="2" charset="-122"/>
                <a:ea typeface="印品黑体" panose="00000500000000000000" pitchFamily="2" charset="-122"/>
              </a:endParaRPr>
            </a:p>
          </p:txBody>
        </p:sp>
        <p:sp>
          <p:nvSpPr>
            <p:cNvPr id="25" name="空心弧 24">
              <a:extLst>
                <a:ext uri="{FF2B5EF4-FFF2-40B4-BE49-F238E27FC236}">
                  <a16:creationId xmlns:a16="http://schemas.microsoft.com/office/drawing/2014/main" id="{962EA11D-C080-4C6C-8EF8-1C79971C8E94}"/>
                </a:ext>
              </a:extLst>
            </p:cNvPr>
            <p:cNvSpPr/>
            <p:nvPr/>
          </p:nvSpPr>
          <p:spPr>
            <a:xfrm rot="1250443">
              <a:off x="6204" y="2853"/>
              <a:ext cx="2256" cy="2232"/>
            </a:xfrm>
            <a:prstGeom prst="blockArc">
              <a:avLst>
                <a:gd name="adj1" fmla="val 10800000"/>
                <a:gd name="adj2" fmla="val 19193946"/>
                <a:gd name="adj3" fmla="val 43860"/>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latin typeface="印品黑体" panose="00000500000000000000" pitchFamily="2" charset="-122"/>
                <a:ea typeface="印品黑体" panose="00000500000000000000" pitchFamily="2" charset="-122"/>
              </a:endParaRPr>
            </a:p>
          </p:txBody>
        </p:sp>
      </p:grpSp>
      <p:grpSp>
        <p:nvGrpSpPr>
          <p:cNvPr id="28" name="组合 27">
            <a:extLst>
              <a:ext uri="{FF2B5EF4-FFF2-40B4-BE49-F238E27FC236}">
                <a16:creationId xmlns:a16="http://schemas.microsoft.com/office/drawing/2014/main" id="{AB34A3B8-785A-411A-B622-FDA85473F915}"/>
              </a:ext>
            </a:extLst>
          </p:cNvPr>
          <p:cNvGrpSpPr/>
          <p:nvPr/>
        </p:nvGrpSpPr>
        <p:grpSpPr>
          <a:xfrm>
            <a:off x="9836243" y="2012868"/>
            <a:ext cx="1025355" cy="1014447"/>
            <a:chOff x="6204" y="2853"/>
            <a:chExt cx="2256" cy="2232"/>
          </a:xfrm>
        </p:grpSpPr>
        <p:sp>
          <p:nvSpPr>
            <p:cNvPr id="30" name="任意多边形 27">
              <a:extLst>
                <a:ext uri="{FF2B5EF4-FFF2-40B4-BE49-F238E27FC236}">
                  <a16:creationId xmlns:a16="http://schemas.microsoft.com/office/drawing/2014/main" id="{831162C2-BD34-4877-9001-B183BA719A3C}"/>
                </a:ext>
              </a:extLst>
            </p:cNvPr>
            <p:cNvSpPr/>
            <p:nvPr/>
          </p:nvSpPr>
          <p:spPr bwMode="auto">
            <a:xfrm rot="5400000">
              <a:off x="6844" y="4061"/>
              <a:ext cx="976" cy="970"/>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050" dirty="0">
                <a:latin typeface="印品黑体" panose="00000500000000000000" pitchFamily="2" charset="-122"/>
                <a:ea typeface="印品黑体" panose="00000500000000000000" pitchFamily="2" charset="-122"/>
              </a:endParaRPr>
            </a:p>
          </p:txBody>
        </p:sp>
        <p:sp>
          <p:nvSpPr>
            <p:cNvPr id="31" name="空心弧 30">
              <a:extLst>
                <a:ext uri="{FF2B5EF4-FFF2-40B4-BE49-F238E27FC236}">
                  <a16:creationId xmlns:a16="http://schemas.microsoft.com/office/drawing/2014/main" id="{558252B1-2961-4ABC-AC94-F7411A7952B3}"/>
                </a:ext>
              </a:extLst>
            </p:cNvPr>
            <p:cNvSpPr/>
            <p:nvPr/>
          </p:nvSpPr>
          <p:spPr>
            <a:xfrm rot="1250443">
              <a:off x="6204" y="2853"/>
              <a:ext cx="2256" cy="2232"/>
            </a:xfrm>
            <a:prstGeom prst="blockArc">
              <a:avLst>
                <a:gd name="adj1" fmla="val 10800000"/>
                <a:gd name="adj2" fmla="val 19193946"/>
                <a:gd name="adj3" fmla="val 43860"/>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latin typeface="印品黑体" panose="00000500000000000000" pitchFamily="2" charset="-122"/>
                <a:ea typeface="印品黑体" panose="00000500000000000000" pitchFamily="2" charset="-122"/>
              </a:endParaRPr>
            </a:p>
          </p:txBody>
        </p:sp>
      </p:grpSp>
      <p:sp>
        <p:nvSpPr>
          <p:cNvPr id="3" name="TextBox 2">
            <a:extLst>
              <a:ext uri="{FF2B5EF4-FFF2-40B4-BE49-F238E27FC236}">
                <a16:creationId xmlns:a16="http://schemas.microsoft.com/office/drawing/2014/main" id="{C1913A38-8D08-662F-AFAB-5655E22EC44F}"/>
              </a:ext>
            </a:extLst>
          </p:cNvPr>
          <p:cNvSpPr txBox="1"/>
          <p:nvPr/>
        </p:nvSpPr>
        <p:spPr>
          <a:xfrm>
            <a:off x="3037727" y="-126956"/>
            <a:ext cx="6116546" cy="905056"/>
          </a:xfrm>
          <a:prstGeom prst="rect">
            <a:avLst/>
          </a:prstGeom>
          <a:noFill/>
        </p:spPr>
        <p:txBody>
          <a:bodyPr wrap="square">
            <a:spAutoFit/>
          </a:bodyPr>
          <a:lstStyle/>
          <a:p>
            <a:pPr marL="0" marR="0" algn="just">
              <a:lnSpc>
                <a:spcPct val="150000"/>
              </a:lnSpc>
              <a:spcBef>
                <a:spcPts val="0"/>
              </a:spcBef>
              <a:spcAft>
                <a:spcPts val="0"/>
              </a:spcAft>
            </a:pPr>
            <a:r>
              <a:rPr lang="en-US" sz="4000" b="1" i="1" dirty="0">
                <a:effectLst/>
                <a:latin typeface="Times New Roman" panose="02020603050405020304" pitchFamily="18" charset="0"/>
                <a:ea typeface="Tahoma" panose="020B0604030504040204" pitchFamily="34" charset="0"/>
                <a:cs typeface="Times New Roman" panose="02020603050405020304" pitchFamily="18" charset="0"/>
              </a:rPr>
              <a:t>2. </a:t>
            </a:r>
            <a:r>
              <a:rPr lang="en-US" sz="4000" b="1" i="1" dirty="0" err="1">
                <a:effectLst/>
                <a:latin typeface="Times New Roman" panose="02020603050405020304" pitchFamily="18" charset="0"/>
                <a:ea typeface="Tahoma" panose="020B0604030504040204" pitchFamily="34" charset="0"/>
                <a:cs typeface="Times New Roman" panose="02020603050405020304" pitchFamily="18" charset="0"/>
              </a:rPr>
              <a:t>Tác</a:t>
            </a:r>
            <a:r>
              <a:rPr lang="en-US" sz="4000" b="1" i="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i="1" dirty="0" err="1">
                <a:effectLst/>
                <a:latin typeface="Times New Roman" panose="02020603050405020304" pitchFamily="18" charset="0"/>
                <a:ea typeface="Tahoma" panose="020B0604030504040204" pitchFamily="34" charset="0"/>
                <a:cs typeface="Times New Roman" panose="02020603050405020304" pitchFamily="18" charset="0"/>
              </a:rPr>
              <a:t>phẩm</a:t>
            </a:r>
            <a:endParaRPr lang="en-US" sz="3200" i="1" dirty="0">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1596C93-7F89-9A97-7201-CEF640E1DF0F}"/>
              </a:ext>
            </a:extLst>
          </p:cNvPr>
          <p:cNvSpPr txBox="1"/>
          <p:nvPr/>
        </p:nvSpPr>
        <p:spPr>
          <a:xfrm>
            <a:off x="359447" y="479644"/>
            <a:ext cx="2468887" cy="905056"/>
          </a:xfrm>
          <a:prstGeom prst="rect">
            <a:avLst/>
          </a:prstGeom>
          <a:noFill/>
        </p:spPr>
        <p:txBody>
          <a:bodyPr wrap="square">
            <a:spAutoFit/>
          </a:bodyPr>
          <a:lstStyle/>
          <a:p>
            <a:pPr marL="0" marR="0" algn="just">
              <a:lnSpc>
                <a:spcPct val="150000"/>
              </a:lnSpc>
              <a:spcBef>
                <a:spcPts val="0"/>
              </a:spcBef>
              <a:spcAft>
                <a:spcPts val="0"/>
              </a:spcAft>
            </a:pPr>
            <a:r>
              <a:rPr lang="en-US" sz="4000" b="1" dirty="0">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a. </a:t>
            </a:r>
            <a:r>
              <a:rPr lang="en-US" sz="4000" b="1" dirty="0" err="1">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Xuất</a:t>
            </a:r>
            <a:r>
              <a:rPr lang="en-US" sz="4000" b="1" dirty="0">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xứ</a:t>
            </a:r>
            <a:endParaRPr lang="en-US" sz="4000" b="1" dirty="0">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D1E205E-4321-D259-AE71-446D5100BD72}"/>
              </a:ext>
            </a:extLst>
          </p:cNvPr>
          <p:cNvSpPr txBox="1"/>
          <p:nvPr/>
        </p:nvSpPr>
        <p:spPr>
          <a:xfrm>
            <a:off x="3288938" y="676092"/>
            <a:ext cx="2559055" cy="707886"/>
          </a:xfrm>
          <a:prstGeom prst="rect">
            <a:avLst/>
          </a:prstGeom>
          <a:noFill/>
        </p:spPr>
        <p:txBody>
          <a:bodyPr wrap="square">
            <a:spAutoFit/>
          </a:bodyPr>
          <a:lstStyle/>
          <a:p>
            <a:r>
              <a:rPr lang="en-US" sz="4000" b="1" dirty="0">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b. </a:t>
            </a:r>
            <a:r>
              <a:rPr lang="en-US" sz="4000" b="1" dirty="0" err="1">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Thể</a:t>
            </a:r>
            <a:r>
              <a:rPr lang="en-US" sz="4000" b="1" dirty="0">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loại</a:t>
            </a:r>
            <a:endParaRPr lang="en-US" sz="4000" b="1" dirty="0">
              <a:solidFill>
                <a:schemeClr val="accent4">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61FF432-DEE9-71BC-B244-BC5A9F30C75B}"/>
              </a:ext>
            </a:extLst>
          </p:cNvPr>
          <p:cNvSpPr txBox="1"/>
          <p:nvPr/>
        </p:nvSpPr>
        <p:spPr>
          <a:xfrm>
            <a:off x="6059605" y="665158"/>
            <a:ext cx="2780636" cy="1938992"/>
          </a:xfrm>
          <a:prstGeom prst="rect">
            <a:avLst/>
          </a:prstGeom>
          <a:noFill/>
        </p:spPr>
        <p:txBody>
          <a:bodyPr wrap="square">
            <a:spAutoFit/>
          </a:bodyPr>
          <a:lstStyle/>
          <a:p>
            <a:pPr algn="ctr"/>
            <a:r>
              <a:rPr lang="en-US" sz="4000" b="1" dirty="0">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c. </a:t>
            </a:r>
            <a:r>
              <a:rPr lang="en-US" sz="4000" b="1" dirty="0" err="1">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Phương</a:t>
            </a:r>
            <a:r>
              <a:rPr lang="en-US" sz="4000" b="1" dirty="0">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thức</a:t>
            </a:r>
            <a:r>
              <a:rPr lang="en-US" sz="4000" b="1" dirty="0">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biểu</a:t>
            </a:r>
            <a:r>
              <a:rPr lang="en-US" sz="4000" b="1" dirty="0">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đạt</a:t>
            </a:r>
            <a:r>
              <a:rPr lang="en-US" sz="4000" b="1" dirty="0">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chính</a:t>
            </a:r>
            <a:endParaRPr lang="en-US" sz="4000" b="1" dirty="0">
              <a:solidFill>
                <a:schemeClr val="accent4">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A171247-3A4C-C088-177B-BF4137C88907}"/>
              </a:ext>
            </a:extLst>
          </p:cNvPr>
          <p:cNvSpPr txBox="1"/>
          <p:nvPr/>
        </p:nvSpPr>
        <p:spPr>
          <a:xfrm>
            <a:off x="9051853" y="835204"/>
            <a:ext cx="2962608" cy="1200329"/>
          </a:xfrm>
          <a:prstGeom prst="rect">
            <a:avLst/>
          </a:prstGeom>
          <a:noFill/>
        </p:spPr>
        <p:txBody>
          <a:bodyPr wrap="square">
            <a:spAutoFit/>
          </a:bodyPr>
          <a:lstStyle/>
          <a:p>
            <a:pPr algn="ctr"/>
            <a:r>
              <a:rPr lang="en-US" sz="3600" b="1" dirty="0">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d. Ý </a:t>
            </a:r>
            <a:r>
              <a:rPr lang="en-US" sz="3600" b="1" dirty="0" err="1">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nghĩa</a:t>
            </a:r>
            <a:r>
              <a:rPr lang="en-US" sz="3600" b="1" dirty="0">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nhan</a:t>
            </a:r>
            <a:r>
              <a:rPr lang="en-US" sz="3600" b="1" dirty="0">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accent4">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đề</a:t>
            </a:r>
            <a:endParaRPr lang="en-US" sz="3600" b="1" dirty="0">
              <a:solidFill>
                <a:schemeClr val="accent4">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75792742-5B93-B20C-E12D-52D43AD29BA6}"/>
              </a:ext>
            </a:extLst>
          </p:cNvPr>
          <p:cNvSpPr txBox="1"/>
          <p:nvPr/>
        </p:nvSpPr>
        <p:spPr>
          <a:xfrm>
            <a:off x="441161" y="2052514"/>
            <a:ext cx="2543755" cy="4524315"/>
          </a:xfrm>
          <a:prstGeom prst="rect">
            <a:avLst/>
          </a:prstGeom>
          <a:noFill/>
        </p:spPr>
        <p:txBody>
          <a:bodyPr wrap="square">
            <a:spAutoFit/>
          </a:bodyPr>
          <a:lstStyle/>
          <a:p>
            <a:pPr marL="0" marR="0" algn="just">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1960</a:t>
            </a:r>
          </a:p>
          <a:p>
            <a:pPr marL="0" marR="0" algn="just">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Văn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cờ</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thêu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sáu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8" name="TextBox 47">
            <a:extLst>
              <a:ext uri="{FF2B5EF4-FFF2-40B4-BE49-F238E27FC236}">
                <a16:creationId xmlns:a16="http://schemas.microsoft.com/office/drawing/2014/main" id="{A2FF1648-58C0-F3CA-4C8A-47D77E8C6926}"/>
              </a:ext>
            </a:extLst>
          </p:cNvPr>
          <p:cNvSpPr txBox="1"/>
          <p:nvPr/>
        </p:nvSpPr>
        <p:spPr>
          <a:xfrm>
            <a:off x="3585892" y="2288427"/>
            <a:ext cx="1773575" cy="1654748"/>
          </a:xfrm>
          <a:prstGeom prst="rect">
            <a:avLst/>
          </a:prstGeom>
          <a:noFill/>
        </p:spPr>
        <p:txBody>
          <a:bodyPr wrap="square">
            <a:spAutoFit/>
          </a:bodyPr>
          <a:lstStyle/>
          <a:p>
            <a:pPr algn="ctr">
              <a:lnSpc>
                <a:spcPct val="150000"/>
              </a:lnSpc>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lịch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sử</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0" name="TextBox 49">
            <a:extLst>
              <a:ext uri="{FF2B5EF4-FFF2-40B4-BE49-F238E27FC236}">
                <a16:creationId xmlns:a16="http://schemas.microsoft.com/office/drawing/2014/main" id="{F2E2E5AF-193A-28BA-076A-2DC84F40A32B}"/>
              </a:ext>
            </a:extLst>
          </p:cNvPr>
          <p:cNvSpPr txBox="1"/>
          <p:nvPr/>
        </p:nvSpPr>
        <p:spPr>
          <a:xfrm>
            <a:off x="6776724" y="3519760"/>
            <a:ext cx="1619549" cy="707886"/>
          </a:xfrm>
          <a:prstGeom prst="rect">
            <a:avLst/>
          </a:prstGeom>
          <a:noFill/>
        </p:spPr>
        <p:txBody>
          <a:bodyPr wrap="square">
            <a:spAutoFit/>
          </a:bodyPr>
          <a:lstStyle/>
          <a:p>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sự</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2CDF95C0-2BE4-998C-8D08-83E97155B6E8}"/>
              </a:ext>
            </a:extLst>
          </p:cNvPr>
          <p:cNvSpPr txBox="1"/>
          <p:nvPr/>
        </p:nvSpPr>
        <p:spPr>
          <a:xfrm>
            <a:off x="8835429" y="3050817"/>
            <a:ext cx="3179031" cy="3416320"/>
          </a:xfrm>
          <a:prstGeom prst="rect">
            <a:avLst/>
          </a:prstGeom>
          <a:noFill/>
        </p:spPr>
        <p:txBody>
          <a:bodyPr wrap="square">
            <a:spAutoFit/>
          </a:bodyPr>
          <a:lstStyle/>
          <a:p>
            <a:pPr algn="ct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Nhan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cờ</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thêu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sáu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hùng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niên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Toản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4827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900" decel="100000" fill="hold"/>
                                        <p:tgtEl>
                                          <p:spTgt spid="3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1000"/>
                                        <p:tgtEl>
                                          <p:spTgt spid="48"/>
                                        </p:tgtEl>
                                      </p:cBhvr>
                                    </p:animEffect>
                                    <p:anim calcmode="lin" valueType="num">
                                      <p:cBhvr>
                                        <p:cTn id="37" dur="1000" fill="hold"/>
                                        <p:tgtEl>
                                          <p:spTgt spid="48"/>
                                        </p:tgtEl>
                                        <p:attrNameLst>
                                          <p:attrName>ppt_x</p:attrName>
                                        </p:attrNameLst>
                                      </p:cBhvr>
                                      <p:tavLst>
                                        <p:tav tm="0">
                                          <p:val>
                                            <p:strVal val="#ppt_x"/>
                                          </p:val>
                                        </p:tav>
                                        <p:tav tm="100000">
                                          <p:val>
                                            <p:strVal val="#ppt_x"/>
                                          </p:val>
                                        </p:tav>
                                      </p:tavLst>
                                    </p:anim>
                                    <p:anim calcmode="lin" valueType="num">
                                      <p:cBhvr>
                                        <p:cTn id="3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1000"/>
                                        <p:tgtEl>
                                          <p:spTgt spid="50"/>
                                        </p:tgtEl>
                                      </p:cBhvr>
                                    </p:animEffect>
                                    <p:anim calcmode="lin" valueType="num">
                                      <p:cBhvr>
                                        <p:cTn id="52" dur="1000" fill="hold"/>
                                        <p:tgtEl>
                                          <p:spTgt spid="50"/>
                                        </p:tgtEl>
                                        <p:attrNameLst>
                                          <p:attrName>ppt_x</p:attrName>
                                        </p:attrNameLst>
                                      </p:cBhvr>
                                      <p:tavLst>
                                        <p:tav tm="0">
                                          <p:val>
                                            <p:strVal val="#ppt_x"/>
                                          </p:val>
                                        </p:tav>
                                        <p:tav tm="100000">
                                          <p:val>
                                            <p:strVal val="#ppt_x"/>
                                          </p:val>
                                        </p:tav>
                                      </p:tavLst>
                                    </p:anim>
                                    <p:anim calcmode="lin" valueType="num">
                                      <p:cBhvr>
                                        <p:cTn id="5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1000"/>
                                        <p:tgtEl>
                                          <p:spTgt spid="52"/>
                                        </p:tgtEl>
                                      </p:cBhvr>
                                    </p:animEffect>
                                    <p:anim calcmode="lin" valueType="num">
                                      <p:cBhvr>
                                        <p:cTn id="67" dur="1000" fill="hold"/>
                                        <p:tgtEl>
                                          <p:spTgt spid="52"/>
                                        </p:tgtEl>
                                        <p:attrNameLst>
                                          <p:attrName>ppt_x</p:attrName>
                                        </p:attrNameLst>
                                      </p:cBhvr>
                                      <p:tavLst>
                                        <p:tav tm="0">
                                          <p:val>
                                            <p:strVal val="#ppt_x"/>
                                          </p:val>
                                        </p:tav>
                                        <p:tav tm="100000">
                                          <p:val>
                                            <p:strVal val="#ppt_x"/>
                                          </p:val>
                                        </p:tav>
                                      </p:tavLst>
                                    </p:anim>
                                    <p:anim calcmode="lin" valueType="num">
                                      <p:cBhvr>
                                        <p:cTn id="6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37" grpId="0"/>
      <p:bldP spid="48" grpId="0"/>
      <p:bldP spid="50"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a:extLst>
              <a:ext uri="{FF2B5EF4-FFF2-40B4-BE49-F238E27FC236}">
                <a16:creationId xmlns:a16="http://schemas.microsoft.com/office/drawing/2014/main" id="{3195208F-9029-4355-A9E2-71E6B48F1441}"/>
              </a:ext>
            </a:extLst>
          </p:cNvPr>
          <p:cNvGrpSpPr/>
          <p:nvPr/>
        </p:nvGrpSpPr>
        <p:grpSpPr>
          <a:xfrm>
            <a:off x="1006960" y="878935"/>
            <a:ext cx="10178081" cy="4940673"/>
            <a:chOff x="1006960" y="878935"/>
            <a:chExt cx="10178081" cy="4940673"/>
          </a:xfrm>
        </p:grpSpPr>
        <p:grpSp>
          <p:nvGrpSpPr>
            <p:cNvPr id="54" name="组合 53">
              <a:extLst>
                <a:ext uri="{FF2B5EF4-FFF2-40B4-BE49-F238E27FC236}">
                  <a16:creationId xmlns:a16="http://schemas.microsoft.com/office/drawing/2014/main" id="{6BA78A94-727D-4301-BC38-A72344C1C3BB}"/>
                </a:ext>
              </a:extLst>
            </p:cNvPr>
            <p:cNvGrpSpPr/>
            <p:nvPr/>
          </p:nvGrpSpPr>
          <p:grpSpPr>
            <a:xfrm>
              <a:off x="1006960" y="878935"/>
              <a:ext cx="10178081" cy="4940673"/>
              <a:chOff x="1006960" y="878935"/>
              <a:chExt cx="10178081" cy="4940673"/>
            </a:xfrm>
          </p:grpSpPr>
          <p:pic>
            <p:nvPicPr>
              <p:cNvPr id="5" name="图片 4">
                <a:extLst>
                  <a:ext uri="{FF2B5EF4-FFF2-40B4-BE49-F238E27FC236}">
                    <a16:creationId xmlns:a16="http://schemas.microsoft.com/office/drawing/2014/main" id="{224E8A3E-EC64-4F5A-A5FC-0CA360062504}"/>
                  </a:ext>
                </a:extLst>
              </p:cNvPr>
              <p:cNvPicPr>
                <a:picLocks noChangeAspect="1"/>
              </p:cNvPicPr>
              <p:nvPr/>
            </p:nvPicPr>
            <p:blipFill>
              <a:blip r:embed="rId4"/>
              <a:stretch>
                <a:fillRect/>
              </a:stretch>
            </p:blipFill>
            <p:spPr>
              <a:xfrm>
                <a:off x="1006960" y="878935"/>
                <a:ext cx="10178081" cy="4940673"/>
              </a:xfrm>
              <a:prstGeom prst="rect">
                <a:avLst/>
              </a:prstGeom>
              <a:effectLst>
                <a:outerShdw blurRad="50800" dist="38100" dir="5400000" algn="t" rotWithShape="0">
                  <a:prstClr val="black">
                    <a:alpha val="40000"/>
                  </a:prstClr>
                </a:outerShdw>
              </a:effectLst>
            </p:spPr>
          </p:pic>
          <p:sp>
            <p:nvSpPr>
              <p:cNvPr id="46" name="矩形 45">
                <a:extLst>
                  <a:ext uri="{FF2B5EF4-FFF2-40B4-BE49-F238E27FC236}">
                    <a16:creationId xmlns:a16="http://schemas.microsoft.com/office/drawing/2014/main" id="{FFA8BD1C-8A27-4A17-BC2B-C244F4DB5C32}"/>
                  </a:ext>
                </a:extLst>
              </p:cNvPr>
              <p:cNvSpPr/>
              <p:nvPr/>
            </p:nvSpPr>
            <p:spPr>
              <a:xfrm>
                <a:off x="1313543" y="1172030"/>
                <a:ext cx="9564915" cy="4372428"/>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grpSp>
        <p:pic>
          <p:nvPicPr>
            <p:cNvPr id="8" name="图片 7">
              <a:extLst>
                <a:ext uri="{FF2B5EF4-FFF2-40B4-BE49-F238E27FC236}">
                  <a16:creationId xmlns:a16="http://schemas.microsoft.com/office/drawing/2014/main" id="{0C30BF81-6E38-48C7-82CC-1A2FCDF94D5B}"/>
                </a:ext>
              </a:extLst>
            </p:cNvPr>
            <p:cNvPicPr>
              <a:picLocks noChangeAspect="1"/>
            </p:cNvPicPr>
            <p:nvPr/>
          </p:nvPicPr>
          <p:blipFill>
            <a:blip r:embed="rId5"/>
            <a:stretch>
              <a:fillRect/>
            </a:stretch>
          </p:blipFill>
          <p:spPr>
            <a:xfrm>
              <a:off x="1461263" y="3745279"/>
              <a:ext cx="4295642" cy="1821350"/>
            </a:xfrm>
            <a:prstGeom prst="rect">
              <a:avLst/>
            </a:prstGeom>
          </p:spPr>
        </p:pic>
        <p:pic>
          <p:nvPicPr>
            <p:cNvPr id="9" name="图片 8">
              <a:extLst>
                <a:ext uri="{FF2B5EF4-FFF2-40B4-BE49-F238E27FC236}">
                  <a16:creationId xmlns:a16="http://schemas.microsoft.com/office/drawing/2014/main" id="{55C5AF70-201D-4F78-8F30-A2DD6BEB1AE5}"/>
                </a:ext>
              </a:extLst>
            </p:cNvPr>
            <p:cNvPicPr>
              <a:picLocks noChangeAspect="1"/>
            </p:cNvPicPr>
            <p:nvPr/>
          </p:nvPicPr>
          <p:blipFill>
            <a:blip r:embed="rId6"/>
            <a:stretch>
              <a:fillRect/>
            </a:stretch>
          </p:blipFill>
          <p:spPr>
            <a:xfrm>
              <a:off x="4296656" y="4976486"/>
              <a:ext cx="6453422" cy="565247"/>
            </a:xfrm>
            <a:prstGeom prst="rect">
              <a:avLst/>
            </a:prstGeom>
          </p:spPr>
        </p:pic>
        <p:pic>
          <p:nvPicPr>
            <p:cNvPr id="34" name="22">
              <a:extLst>
                <a:ext uri="{FF2B5EF4-FFF2-40B4-BE49-F238E27FC236}">
                  <a16:creationId xmlns:a16="http://schemas.microsoft.com/office/drawing/2014/main" id="{395F701E-24A3-4057-A1DF-1445DCFADFC0}"/>
                </a:ext>
              </a:extLst>
            </p:cNvPr>
            <p:cNvPicPr>
              <a:picLocks noChangeAspect="1"/>
            </p:cNvPicPr>
            <p:nvPr/>
          </p:nvPicPr>
          <p:blipFill>
            <a:blip r:embed="rId7"/>
            <a:stretch>
              <a:fillRect/>
            </a:stretch>
          </p:blipFill>
          <p:spPr>
            <a:xfrm rot="5400000">
              <a:off x="1278726" y="1214315"/>
              <a:ext cx="2241395" cy="2186065"/>
            </a:xfrm>
            <a:prstGeom prst="rect">
              <a:avLst/>
            </a:prstGeom>
          </p:spPr>
        </p:pic>
        <p:pic>
          <p:nvPicPr>
            <p:cNvPr id="36" name="11">
              <a:extLst>
                <a:ext uri="{FF2B5EF4-FFF2-40B4-BE49-F238E27FC236}">
                  <a16:creationId xmlns:a16="http://schemas.microsoft.com/office/drawing/2014/main" id="{38BE4AE0-FF89-4F54-92B8-CD93CB574A47}"/>
                </a:ext>
              </a:extLst>
            </p:cNvPr>
            <p:cNvPicPr>
              <a:picLocks noChangeAspect="1"/>
            </p:cNvPicPr>
            <p:nvPr/>
          </p:nvPicPr>
          <p:blipFill>
            <a:blip r:embed="rId8"/>
            <a:stretch>
              <a:fillRect/>
            </a:stretch>
          </p:blipFill>
          <p:spPr>
            <a:xfrm rot="10800000" flipV="1">
              <a:off x="9206920" y="3642652"/>
              <a:ext cx="1665404" cy="1902643"/>
            </a:xfrm>
            <a:prstGeom prst="rect">
              <a:avLst/>
            </a:prstGeom>
          </p:spPr>
        </p:pic>
      </p:grpSp>
      <p:pic>
        <p:nvPicPr>
          <p:cNvPr id="52" name="PA_图片 26">
            <a:extLst>
              <a:ext uri="{FF2B5EF4-FFF2-40B4-BE49-F238E27FC236}">
                <a16:creationId xmlns:a16="http://schemas.microsoft.com/office/drawing/2014/main" id="{F39001F4-AC1E-44F4-AC82-0755C47F145E}"/>
              </a:ext>
            </a:extLst>
          </p:cNvPr>
          <p:cNvPicPr>
            <a:picLocks noChangeAspect="1"/>
          </p:cNvPicPr>
          <p:nvPr>
            <p:custDataLst>
              <p:tags r:id="rId1"/>
            </p:custDataLst>
          </p:nvPr>
        </p:nvPicPr>
        <p:blipFill>
          <a:blip r:embed="rId9"/>
          <a:stretch>
            <a:fillRect/>
          </a:stretch>
        </p:blipFill>
        <p:spPr>
          <a:xfrm>
            <a:off x="10971740" y="603799"/>
            <a:ext cx="627362" cy="5500916"/>
          </a:xfrm>
          <a:prstGeom prst="rect">
            <a:avLst/>
          </a:prstGeom>
        </p:spPr>
      </p:pic>
      <p:pic>
        <p:nvPicPr>
          <p:cNvPr id="53" name="图片 52">
            <a:extLst>
              <a:ext uri="{FF2B5EF4-FFF2-40B4-BE49-F238E27FC236}">
                <a16:creationId xmlns:a16="http://schemas.microsoft.com/office/drawing/2014/main" id="{7BF00C56-BB0C-421D-BCBA-1EC09D2EE86C}"/>
              </a:ext>
            </a:extLst>
          </p:cNvPr>
          <p:cNvPicPr>
            <a:picLocks noChangeAspect="1"/>
          </p:cNvPicPr>
          <p:nvPr/>
        </p:nvPicPr>
        <p:blipFill>
          <a:blip r:embed="rId9"/>
          <a:stretch>
            <a:fillRect/>
          </a:stretch>
        </p:blipFill>
        <p:spPr>
          <a:xfrm>
            <a:off x="572439" y="603799"/>
            <a:ext cx="627362" cy="5500916"/>
          </a:xfrm>
          <a:prstGeom prst="rect">
            <a:avLst/>
          </a:prstGeom>
        </p:spPr>
      </p:pic>
      <p:sp>
        <p:nvSpPr>
          <p:cNvPr id="3" name="TextBox 2">
            <a:extLst>
              <a:ext uri="{FF2B5EF4-FFF2-40B4-BE49-F238E27FC236}">
                <a16:creationId xmlns:a16="http://schemas.microsoft.com/office/drawing/2014/main" id="{BBCD3A88-D6CF-8368-9EED-47C90E7DAF9D}"/>
              </a:ext>
            </a:extLst>
          </p:cNvPr>
          <p:cNvSpPr txBox="1"/>
          <p:nvPr/>
        </p:nvSpPr>
        <p:spPr>
          <a:xfrm flipH="1">
            <a:off x="1914250" y="1218200"/>
            <a:ext cx="8642528" cy="321722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7200" dirty="0">
                <a:solidFill>
                  <a:srgbClr val="8C7B70">
                    <a:lumMod val="50000"/>
                  </a:srgbClr>
                </a:solidFill>
                <a:latin typeface="Times New Roman" panose="02020603050405020304" pitchFamily="18" charset="0"/>
                <a:ea typeface="幼圆"/>
                <a:cs typeface="Times New Roman" panose="02020603050405020304" pitchFamily="18" charset="0"/>
              </a:rPr>
              <a:t>SUY NGẪM VÀ PHẢN HỒI</a:t>
            </a:r>
            <a:endParaRPr kumimoji="0" lang="en-US" sz="72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endParaRPr>
          </a:p>
        </p:txBody>
      </p:sp>
    </p:spTree>
    <p:extLst>
      <p:ext uri="{BB962C8B-B14F-4D97-AF65-F5344CB8AC3E}">
        <p14:creationId xmlns:p14="http://schemas.microsoft.com/office/powerpoint/2010/main" val="280518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04167E-6 1.11111E-6 L -0.8082 1.11111E-6 " pathEditMode="relative" rAng="0" ptsTypes="AA">
                                      <p:cBhvr>
                                        <p:cTn id="6" dur="1000" fill="hold"/>
                                        <p:tgtEl>
                                          <p:spTgt spid="52"/>
                                        </p:tgtEl>
                                        <p:attrNameLst>
                                          <p:attrName>ppt_x</p:attrName>
                                          <p:attrName>ppt_y</p:attrName>
                                        </p:attrNameLst>
                                      </p:cBhvr>
                                      <p:rCtr x="-40417"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菱形 14">
            <a:extLst>
              <a:ext uri="{FF2B5EF4-FFF2-40B4-BE49-F238E27FC236}">
                <a16:creationId xmlns:a16="http://schemas.microsoft.com/office/drawing/2014/main" id="{55475B3F-D561-463A-A969-39C1D8D9863C}"/>
              </a:ext>
            </a:extLst>
          </p:cNvPr>
          <p:cNvSpPr/>
          <p:nvPr/>
        </p:nvSpPr>
        <p:spPr>
          <a:xfrm>
            <a:off x="8863799" y="2326291"/>
            <a:ext cx="2349594" cy="2349594"/>
          </a:xfrm>
          <a:prstGeom prst="diamond">
            <a:avLst/>
          </a:prstGeom>
          <a:noFill/>
          <a:ln w="31750">
            <a:solidFill>
              <a:srgbClr val="B18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latin typeface="印品黑体" panose="00000500000000000000" pitchFamily="2" charset="-122"/>
              <a:ea typeface="印品黑体" panose="00000500000000000000" pitchFamily="2" charset="-122"/>
            </a:endParaRPr>
          </a:p>
        </p:txBody>
      </p:sp>
      <p:sp>
        <p:nvSpPr>
          <p:cNvPr id="13" name="菱形 12">
            <a:extLst>
              <a:ext uri="{FF2B5EF4-FFF2-40B4-BE49-F238E27FC236}">
                <a16:creationId xmlns:a16="http://schemas.microsoft.com/office/drawing/2014/main" id="{D3D3FFE7-ED9C-4873-8396-8945159F0F02}"/>
              </a:ext>
            </a:extLst>
          </p:cNvPr>
          <p:cNvSpPr/>
          <p:nvPr/>
        </p:nvSpPr>
        <p:spPr>
          <a:xfrm>
            <a:off x="1360380" y="1284238"/>
            <a:ext cx="2349594" cy="2349594"/>
          </a:xfrm>
          <a:prstGeom prst="diamond">
            <a:avLst/>
          </a:prstGeom>
          <a:noFill/>
          <a:ln w="31750">
            <a:solidFill>
              <a:srgbClr val="B18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latin typeface="印品黑体" panose="00000500000000000000" pitchFamily="2" charset="-122"/>
              <a:ea typeface="印品黑体" panose="00000500000000000000" pitchFamily="2" charset="-122"/>
            </a:endParaRPr>
          </a:p>
        </p:txBody>
      </p:sp>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12" name="菱形 11">
            <a:extLst>
              <a:ext uri="{FF2B5EF4-FFF2-40B4-BE49-F238E27FC236}">
                <a16:creationId xmlns:a16="http://schemas.microsoft.com/office/drawing/2014/main" id="{986572F4-6458-4B92-8C36-8E327AB81148}"/>
              </a:ext>
            </a:extLst>
          </p:cNvPr>
          <p:cNvSpPr/>
          <p:nvPr/>
        </p:nvSpPr>
        <p:spPr>
          <a:xfrm>
            <a:off x="-34633" y="762000"/>
            <a:ext cx="4380176" cy="3671695"/>
          </a:xfrm>
          <a:prstGeom prst="diamond">
            <a:avLst/>
          </a:prstGeom>
          <a:blipFill rotWithShape="1">
            <a:blip r:embed="rId4"/>
            <a:stretch>
              <a:fillRect/>
            </a:stretch>
          </a:blipFill>
          <a:ln w="3175">
            <a:solidFill>
              <a:srgbClr val="B18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latin typeface="印品黑体" panose="00000500000000000000" pitchFamily="2" charset="-122"/>
              <a:ea typeface="印品黑体" panose="00000500000000000000" pitchFamily="2" charset="-122"/>
            </a:endParaRPr>
          </a:p>
        </p:txBody>
      </p:sp>
      <p:sp>
        <p:nvSpPr>
          <p:cNvPr id="14" name="菱形 13">
            <a:extLst>
              <a:ext uri="{FF2B5EF4-FFF2-40B4-BE49-F238E27FC236}">
                <a16:creationId xmlns:a16="http://schemas.microsoft.com/office/drawing/2014/main" id="{5312845B-BD70-44DD-8FD3-6C66ACBAEEEB}"/>
              </a:ext>
            </a:extLst>
          </p:cNvPr>
          <p:cNvSpPr/>
          <p:nvPr/>
        </p:nvSpPr>
        <p:spPr>
          <a:xfrm>
            <a:off x="8028917" y="1095982"/>
            <a:ext cx="4128553" cy="3785204"/>
          </a:xfrm>
          <a:prstGeom prst="diamond">
            <a:avLst/>
          </a:prstGeom>
          <a:blipFill rotWithShape="1">
            <a:blip r:embed="rId5"/>
            <a:stretch>
              <a:fillRect/>
            </a:stretch>
          </a:blipFill>
          <a:ln w="3175">
            <a:solidFill>
              <a:srgbClr val="B18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latin typeface="印品黑体" panose="00000500000000000000" pitchFamily="2" charset="-122"/>
              <a:ea typeface="印品黑体" panose="00000500000000000000" pitchFamily="2" charset="-122"/>
            </a:endParaRPr>
          </a:p>
        </p:txBody>
      </p:sp>
      <p:sp>
        <p:nvSpPr>
          <p:cNvPr id="19" name="椭圆 18">
            <a:extLst>
              <a:ext uri="{FF2B5EF4-FFF2-40B4-BE49-F238E27FC236}">
                <a16:creationId xmlns:a16="http://schemas.microsoft.com/office/drawing/2014/main" id="{5A083AE7-2AEC-48AD-80A8-783F664D67E7}"/>
              </a:ext>
            </a:extLst>
          </p:cNvPr>
          <p:cNvSpPr/>
          <p:nvPr/>
        </p:nvSpPr>
        <p:spPr>
          <a:xfrm>
            <a:off x="3385139" y="1284238"/>
            <a:ext cx="481474" cy="481474"/>
          </a:xfrm>
          <a:prstGeom prst="ellipse">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印品黑体" panose="00000500000000000000" pitchFamily="2" charset="-122"/>
              <a:ea typeface="印品黑体" panose="00000500000000000000" pitchFamily="2" charset="-122"/>
            </a:endParaRPr>
          </a:p>
        </p:txBody>
      </p:sp>
      <p:sp>
        <p:nvSpPr>
          <p:cNvPr id="23" name="椭圆 22">
            <a:extLst>
              <a:ext uri="{FF2B5EF4-FFF2-40B4-BE49-F238E27FC236}">
                <a16:creationId xmlns:a16="http://schemas.microsoft.com/office/drawing/2014/main" id="{DABD53FF-0CE2-4E90-8D99-3C449C2EF526}"/>
              </a:ext>
            </a:extLst>
          </p:cNvPr>
          <p:cNvSpPr/>
          <p:nvPr/>
        </p:nvSpPr>
        <p:spPr>
          <a:xfrm>
            <a:off x="3228500" y="3800966"/>
            <a:ext cx="481474" cy="481474"/>
          </a:xfrm>
          <a:prstGeom prst="ellipse">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印品黑体" panose="00000500000000000000" pitchFamily="2" charset="-122"/>
              <a:ea typeface="印品黑体" panose="00000500000000000000" pitchFamily="2" charset="-122"/>
            </a:endParaRPr>
          </a:p>
        </p:txBody>
      </p:sp>
      <p:sp>
        <p:nvSpPr>
          <p:cNvPr id="3" name="TextBox 2">
            <a:extLst>
              <a:ext uri="{FF2B5EF4-FFF2-40B4-BE49-F238E27FC236}">
                <a16:creationId xmlns:a16="http://schemas.microsoft.com/office/drawing/2014/main" id="{F01AD0B0-4B17-B2A6-71B7-CAB2C55CF1FF}"/>
              </a:ext>
            </a:extLst>
          </p:cNvPr>
          <p:cNvSpPr txBox="1"/>
          <p:nvPr/>
        </p:nvSpPr>
        <p:spPr>
          <a:xfrm>
            <a:off x="216987" y="82959"/>
            <a:ext cx="11758026" cy="930063"/>
          </a:xfrm>
          <a:prstGeom prst="rect">
            <a:avLst/>
          </a:prstGeom>
          <a:noFill/>
        </p:spPr>
        <p:txBody>
          <a:bodyPr wrap="square">
            <a:spAutoFit/>
          </a:bodyPr>
          <a:lstStyle/>
          <a:p>
            <a:pPr marL="0" marR="0" algn="just">
              <a:lnSpc>
                <a:spcPct val="150000"/>
              </a:lnSpc>
              <a:spcBef>
                <a:spcPts val="0"/>
              </a:spcBef>
              <a:spcAft>
                <a:spcPts val="0"/>
              </a:spcAft>
            </a:pPr>
            <a:r>
              <a:rPr lang="en-US" sz="4000" b="1" u="sng"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4000" b="1" u="sng" dirty="0" err="1">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40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40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40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0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40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effectLst/>
                <a:latin typeface="Times New Roman" panose="02020603050405020304" pitchFamily="18" charset="0"/>
                <a:ea typeface="Times New Roman" panose="02020603050405020304" pitchFamily="18" charset="0"/>
                <a:cs typeface="Times New Roman" panose="02020603050405020304" pitchFamily="18" charset="0"/>
              </a:rPr>
              <a:t>yết</a:t>
            </a:r>
            <a:r>
              <a:rPr lang="en-US" sz="40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endParaRPr lang="en-US" sz="3200"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BC959DF-66FE-BFB2-39E2-6B63BFA54E7E}"/>
              </a:ext>
            </a:extLst>
          </p:cNvPr>
          <p:cNvSpPr txBox="1"/>
          <p:nvPr/>
        </p:nvSpPr>
        <p:spPr>
          <a:xfrm>
            <a:off x="4049072" y="869966"/>
            <a:ext cx="6097978" cy="905056"/>
          </a:xfrm>
          <a:prstGeom prst="rect">
            <a:avLst/>
          </a:prstGeom>
          <a:noFill/>
        </p:spPr>
        <p:txBody>
          <a:bodyPr wrap="square">
            <a:spAutoFit/>
          </a:bodyPr>
          <a:lstStyle/>
          <a:p>
            <a:pPr marL="0" marR="0" algn="just">
              <a:lnSpc>
                <a:spcPct val="150000"/>
              </a:lnSpc>
              <a:spcBef>
                <a:spcPts val="0"/>
              </a:spcBef>
              <a:spcAft>
                <a:spcPts val="0"/>
              </a:spcAft>
            </a:pPr>
            <a:r>
              <a:rPr lang="en-US" sz="4000" b="1" i="1"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4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4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tháng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11/1282</a:t>
            </a:r>
          </a:p>
        </p:txBody>
      </p:sp>
      <p:sp>
        <p:nvSpPr>
          <p:cNvPr id="7" name="TextBox 6">
            <a:extLst>
              <a:ext uri="{FF2B5EF4-FFF2-40B4-BE49-F238E27FC236}">
                <a16:creationId xmlns:a16="http://schemas.microsoft.com/office/drawing/2014/main" id="{DC723246-C106-2805-3BBF-47A0068BF96D}"/>
              </a:ext>
            </a:extLst>
          </p:cNvPr>
          <p:cNvSpPr txBox="1"/>
          <p:nvPr/>
        </p:nvSpPr>
        <p:spPr>
          <a:xfrm>
            <a:off x="3825296" y="3725809"/>
            <a:ext cx="6097978" cy="707886"/>
          </a:xfrm>
          <a:prstGeom prst="rect">
            <a:avLst/>
          </a:prstGeom>
          <a:noFill/>
        </p:spPr>
        <p:txBody>
          <a:bodyPr wrap="square">
            <a:spAutoFit/>
          </a:bodyPr>
          <a:lstStyle/>
          <a:p>
            <a:r>
              <a:rPr lang="en-US" sz="4000" b="1" i="1" dirty="0">
                <a:effectLst/>
                <a:latin typeface="Times New Roman" panose="02020603050405020304" pitchFamily="18" charset="0"/>
                <a:ea typeface="Calibri" panose="020F0502020204030204" pitchFamily="34" charset="0"/>
                <a:cs typeface="Times New Roman" panose="02020603050405020304" pitchFamily="18" charset="0"/>
              </a:rPr>
              <a:t>Hoàn </a:t>
            </a:r>
            <a:r>
              <a:rPr lang="en-US" sz="4000" b="1" i="1"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4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4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effectLst/>
                <a:latin typeface="Times New Roman" panose="02020603050405020304" pitchFamily="18" charset="0"/>
                <a:ea typeface="Calibri" panose="020F0502020204030204" pitchFamily="34" charset="0"/>
                <a:cs typeface="Times New Roman" panose="02020603050405020304" pitchFamily="18" charset="0"/>
              </a:rPr>
              <a:t>nước</a:t>
            </a:r>
            <a:endParaRPr lang="en-US" sz="40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7DA04C1-E33A-BB1C-318D-F89ECAE2C291}"/>
              </a:ext>
            </a:extLst>
          </p:cNvPr>
          <p:cNvSpPr txBox="1"/>
          <p:nvPr/>
        </p:nvSpPr>
        <p:spPr>
          <a:xfrm>
            <a:off x="436286" y="4881185"/>
            <a:ext cx="11050864" cy="1938992"/>
          </a:xfrm>
          <a:prstGeom prst="rect">
            <a:avLst/>
          </a:prstGeom>
          <a:noFill/>
        </p:spPr>
        <p:txBody>
          <a:bodyPr wrap="square">
            <a:spAutoFit/>
          </a:bodyPr>
          <a:lstStyle/>
          <a:p>
            <a:pPr marL="0" marR="0" algn="just">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mượn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Chiêm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Thành.</a:t>
            </a:r>
          </a:p>
          <a:p>
            <a:pPr marL="0" marR="0" algn="just">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Vua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mời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vương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hầu</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phó</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904294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2" grpId="0" animBg="1"/>
      <p:bldP spid="14" grpId="0" animBg="1"/>
      <p:bldP spid="19" grpId="0" animBg="1"/>
      <p:bldP spid="23" grpId="0" animBg="1"/>
      <p:bldP spid="3" grpId="0"/>
      <p:bldP spid="5"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306123"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721755" y="-14790"/>
            <a:ext cx="1177664" cy="1207244"/>
          </a:xfrm>
          <a:prstGeom prst="rect">
            <a:avLst/>
          </a:prstGeom>
        </p:spPr>
      </p:pic>
      <p:pic>
        <p:nvPicPr>
          <p:cNvPr id="12" name="图片 11" descr="3b306b9bf30f4ebe235cea652718e5a6">
            <a:extLst>
              <a:ext uri="{FF2B5EF4-FFF2-40B4-BE49-F238E27FC236}">
                <a16:creationId xmlns:a16="http://schemas.microsoft.com/office/drawing/2014/main" id="{07D5E991-9A34-497B-B361-301D4684F2FE}"/>
              </a:ext>
            </a:extLst>
          </p:cNvPr>
          <p:cNvPicPr>
            <a:picLocks noChangeAspect="1"/>
          </p:cNvPicPr>
          <p:nvPr/>
        </p:nvPicPr>
        <p:blipFill>
          <a:blip r:embed="rId4"/>
          <a:stretch>
            <a:fillRect/>
          </a:stretch>
        </p:blipFill>
        <p:spPr>
          <a:xfrm>
            <a:off x="4382273" y="2589610"/>
            <a:ext cx="2731036" cy="1744692"/>
          </a:xfrm>
          <a:prstGeom prst="rect">
            <a:avLst/>
          </a:prstGeom>
        </p:spPr>
      </p:pic>
      <p:sp>
        <p:nvSpPr>
          <p:cNvPr id="13" name="任意多边形 61">
            <a:extLst>
              <a:ext uri="{FF2B5EF4-FFF2-40B4-BE49-F238E27FC236}">
                <a16:creationId xmlns:a16="http://schemas.microsoft.com/office/drawing/2014/main" id="{3220FCB1-9A0A-4F44-9894-2E573867D5A2}"/>
              </a:ext>
            </a:extLst>
          </p:cNvPr>
          <p:cNvSpPr/>
          <p:nvPr/>
        </p:nvSpPr>
        <p:spPr bwMode="auto">
          <a:xfrm rot="16200000" flipV="1">
            <a:off x="5480495" y="1974688"/>
            <a:ext cx="470031" cy="503036"/>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050" dirty="0">
              <a:latin typeface="印品黑体" panose="00000500000000000000" pitchFamily="2" charset="-122"/>
              <a:ea typeface="印品黑体" panose="00000500000000000000" pitchFamily="2" charset="-122"/>
            </a:endParaRPr>
          </a:p>
        </p:txBody>
      </p:sp>
      <p:sp>
        <p:nvSpPr>
          <p:cNvPr id="14" name="任意多边形 1">
            <a:extLst>
              <a:ext uri="{FF2B5EF4-FFF2-40B4-BE49-F238E27FC236}">
                <a16:creationId xmlns:a16="http://schemas.microsoft.com/office/drawing/2014/main" id="{051281A1-3378-4696-85B9-D0A0F88007BD}"/>
              </a:ext>
            </a:extLst>
          </p:cNvPr>
          <p:cNvSpPr/>
          <p:nvPr/>
        </p:nvSpPr>
        <p:spPr bwMode="auto">
          <a:xfrm rot="16200000" flipV="1">
            <a:off x="1716681" y="1502477"/>
            <a:ext cx="470031" cy="906238"/>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100" dirty="0">
              <a:latin typeface="印品黑体" panose="00000500000000000000" pitchFamily="2" charset="-122"/>
              <a:ea typeface="印品黑体" panose="00000500000000000000" pitchFamily="2" charset="-122"/>
            </a:endParaRPr>
          </a:p>
        </p:txBody>
      </p:sp>
      <p:sp>
        <p:nvSpPr>
          <p:cNvPr id="15" name="任意多边形 2">
            <a:extLst>
              <a:ext uri="{FF2B5EF4-FFF2-40B4-BE49-F238E27FC236}">
                <a16:creationId xmlns:a16="http://schemas.microsoft.com/office/drawing/2014/main" id="{CC83D86E-9CD7-44D1-8848-6D1288BD494A}"/>
              </a:ext>
            </a:extLst>
          </p:cNvPr>
          <p:cNvSpPr/>
          <p:nvPr/>
        </p:nvSpPr>
        <p:spPr bwMode="auto">
          <a:xfrm rot="16200000" flipV="1">
            <a:off x="9864412" y="1538072"/>
            <a:ext cx="470031" cy="906238"/>
          </a:xfrm>
          <a:custGeom>
            <a:avLst/>
            <a:gdLst>
              <a:gd name="connsiteX0" fmla="*/ 696806 w 1819275"/>
              <a:gd name="connsiteY0" fmla="*/ 1179512 h 1804988"/>
              <a:gd name="connsiteX1" fmla="*/ 794746 w 1819275"/>
              <a:gd name="connsiteY1" fmla="*/ 1277492 h 1804988"/>
              <a:gd name="connsiteX2" fmla="*/ 911522 w 1819275"/>
              <a:gd name="connsiteY2" fmla="*/ 1367935 h 1804988"/>
              <a:gd name="connsiteX3" fmla="*/ 1024530 w 1819275"/>
              <a:gd name="connsiteY3" fmla="*/ 1277492 h 1804988"/>
              <a:gd name="connsiteX4" fmla="*/ 1122471 w 1819275"/>
              <a:gd name="connsiteY4" fmla="*/ 1179512 h 1804988"/>
              <a:gd name="connsiteX5" fmla="*/ 1243013 w 1819275"/>
              <a:gd name="connsiteY5" fmla="*/ 1288798 h 1804988"/>
              <a:gd name="connsiteX6" fmla="*/ 1175208 w 1819275"/>
              <a:gd name="connsiteY6" fmla="*/ 1431999 h 1804988"/>
              <a:gd name="connsiteX7" fmla="*/ 1039598 w 1819275"/>
              <a:gd name="connsiteY7" fmla="*/ 1435767 h 1804988"/>
              <a:gd name="connsiteX8" fmla="*/ 1084801 w 1819275"/>
              <a:gd name="connsiteY8" fmla="*/ 1416925 h 1804988"/>
              <a:gd name="connsiteX9" fmla="*/ 1032064 w 1819275"/>
              <a:gd name="connsiteY9" fmla="*/ 1409388 h 1804988"/>
              <a:gd name="connsiteX10" fmla="*/ 1050899 w 1819275"/>
              <a:gd name="connsiteY10" fmla="*/ 1480989 h 1804988"/>
              <a:gd name="connsiteX11" fmla="*/ 911522 w 1819275"/>
              <a:gd name="connsiteY11" fmla="*/ 1582737 h 1804988"/>
              <a:gd name="connsiteX12" fmla="*/ 768378 w 1819275"/>
              <a:gd name="connsiteY12" fmla="*/ 1480989 h 1804988"/>
              <a:gd name="connsiteX13" fmla="*/ 787213 w 1819275"/>
              <a:gd name="connsiteY13" fmla="*/ 1409388 h 1804988"/>
              <a:gd name="connsiteX14" fmla="*/ 734475 w 1819275"/>
              <a:gd name="connsiteY14" fmla="*/ 1416925 h 1804988"/>
              <a:gd name="connsiteX15" fmla="*/ 779679 w 1819275"/>
              <a:gd name="connsiteY15" fmla="*/ 1435767 h 1804988"/>
              <a:gd name="connsiteX16" fmla="*/ 644068 w 1819275"/>
              <a:gd name="connsiteY16" fmla="*/ 1431999 h 1804988"/>
              <a:gd name="connsiteX17" fmla="*/ 576263 w 1819275"/>
              <a:gd name="connsiteY17" fmla="*/ 1288798 h 1804988"/>
              <a:gd name="connsiteX18" fmla="*/ 696806 w 1819275"/>
              <a:gd name="connsiteY18" fmla="*/ 1179512 h 1804988"/>
              <a:gd name="connsiteX19" fmla="*/ 765493 w 1819275"/>
              <a:gd name="connsiteY19" fmla="*/ 1081087 h 1804988"/>
              <a:gd name="connsiteX20" fmla="*/ 912314 w 1819275"/>
              <a:gd name="connsiteY20" fmla="*/ 1118757 h 1804988"/>
              <a:gd name="connsiteX21" fmla="*/ 1055371 w 1819275"/>
              <a:gd name="connsiteY21" fmla="*/ 1081087 h 1804988"/>
              <a:gd name="connsiteX22" fmla="*/ 991372 w 1819275"/>
              <a:gd name="connsiteY22" fmla="*/ 1246833 h 1804988"/>
              <a:gd name="connsiteX23" fmla="*/ 912314 w 1819275"/>
              <a:gd name="connsiteY23" fmla="*/ 1303337 h 1804988"/>
              <a:gd name="connsiteX24" fmla="*/ 833257 w 1819275"/>
              <a:gd name="connsiteY24" fmla="*/ 1246833 h 1804988"/>
              <a:gd name="connsiteX25" fmla="*/ 765493 w 1819275"/>
              <a:gd name="connsiteY25" fmla="*/ 1081087 h 1804988"/>
              <a:gd name="connsiteX26" fmla="*/ 1122363 w 1819275"/>
              <a:gd name="connsiteY26" fmla="*/ 1069975 h 1804988"/>
              <a:gd name="connsiteX27" fmla="*/ 1220391 w 1819275"/>
              <a:gd name="connsiteY27" fmla="*/ 1085031 h 1804988"/>
              <a:gd name="connsiteX28" fmla="*/ 1325960 w 1819275"/>
              <a:gd name="connsiteY28" fmla="*/ 1303338 h 1804988"/>
              <a:gd name="connsiteX29" fmla="*/ 1126133 w 1819275"/>
              <a:gd name="connsiteY29" fmla="*/ 1164073 h 1804988"/>
              <a:gd name="connsiteX30" fmla="*/ 1122363 w 1819275"/>
              <a:gd name="connsiteY30" fmla="*/ 1069975 h 1804988"/>
              <a:gd name="connsiteX31" fmla="*/ 696914 w 1819275"/>
              <a:gd name="connsiteY31" fmla="*/ 1069975 h 1804988"/>
              <a:gd name="connsiteX32" fmla="*/ 693144 w 1819275"/>
              <a:gd name="connsiteY32" fmla="*/ 1164073 h 1804988"/>
              <a:gd name="connsiteX33" fmla="*/ 493317 w 1819275"/>
              <a:gd name="connsiteY33" fmla="*/ 1303338 h 1804988"/>
              <a:gd name="connsiteX34" fmla="*/ 598886 w 1819275"/>
              <a:gd name="connsiteY34" fmla="*/ 1085031 h 1804988"/>
              <a:gd name="connsiteX35" fmla="*/ 696914 w 1819275"/>
              <a:gd name="connsiteY35" fmla="*/ 1069975 h 1804988"/>
              <a:gd name="connsiteX36" fmla="*/ 1164680 w 1819275"/>
              <a:gd name="connsiteY36" fmla="*/ 754062 h 1804988"/>
              <a:gd name="connsiteX37" fmla="*/ 1255245 w 1819275"/>
              <a:gd name="connsiteY37" fmla="*/ 825610 h 1804988"/>
              <a:gd name="connsiteX38" fmla="*/ 1338264 w 1819275"/>
              <a:gd name="connsiteY38" fmla="*/ 897159 h 1804988"/>
              <a:gd name="connsiteX39" fmla="*/ 1255245 w 1819275"/>
              <a:gd name="connsiteY39" fmla="*/ 964941 h 1804988"/>
              <a:gd name="connsiteX40" fmla="*/ 1108076 w 1819275"/>
              <a:gd name="connsiteY40" fmla="*/ 1025192 h 1804988"/>
              <a:gd name="connsiteX41" fmla="*/ 1157132 w 1819275"/>
              <a:gd name="connsiteY41" fmla="*/ 897159 h 1804988"/>
              <a:gd name="connsiteX42" fmla="*/ 1108076 w 1819275"/>
              <a:gd name="connsiteY42" fmla="*/ 765359 h 1804988"/>
              <a:gd name="connsiteX43" fmla="*/ 1164680 w 1819275"/>
              <a:gd name="connsiteY43" fmla="*/ 754062 h 1804988"/>
              <a:gd name="connsiteX44" fmla="*/ 655945 w 1819275"/>
              <a:gd name="connsiteY44" fmla="*/ 754062 h 1804988"/>
              <a:gd name="connsiteX45" fmla="*/ 712788 w 1819275"/>
              <a:gd name="connsiteY45" fmla="*/ 765359 h 1804988"/>
              <a:gd name="connsiteX46" fmla="*/ 667314 w 1819275"/>
              <a:gd name="connsiteY46" fmla="*/ 897159 h 1804988"/>
              <a:gd name="connsiteX47" fmla="*/ 712788 w 1819275"/>
              <a:gd name="connsiteY47" fmla="*/ 1025192 h 1804988"/>
              <a:gd name="connsiteX48" fmla="*/ 564997 w 1819275"/>
              <a:gd name="connsiteY48" fmla="*/ 964941 h 1804988"/>
              <a:gd name="connsiteX49" fmla="*/ 477838 w 1819275"/>
              <a:gd name="connsiteY49" fmla="*/ 897159 h 1804988"/>
              <a:gd name="connsiteX50" fmla="*/ 564997 w 1819275"/>
              <a:gd name="connsiteY50" fmla="*/ 825610 h 1804988"/>
              <a:gd name="connsiteX51" fmla="*/ 655945 w 1819275"/>
              <a:gd name="connsiteY51" fmla="*/ 754062 h 1804988"/>
              <a:gd name="connsiteX52" fmla="*/ 908051 w 1819275"/>
              <a:gd name="connsiteY52" fmla="*/ 715962 h 1804988"/>
              <a:gd name="connsiteX53" fmla="*/ 1089026 w 1819275"/>
              <a:gd name="connsiteY53" fmla="*/ 896937 h 1804988"/>
              <a:gd name="connsiteX54" fmla="*/ 908051 w 1819275"/>
              <a:gd name="connsiteY54" fmla="*/ 1077912 h 1804988"/>
              <a:gd name="connsiteX55" fmla="*/ 727076 w 1819275"/>
              <a:gd name="connsiteY55" fmla="*/ 896937 h 1804988"/>
              <a:gd name="connsiteX56" fmla="*/ 908051 w 1819275"/>
              <a:gd name="connsiteY56" fmla="*/ 715962 h 1804988"/>
              <a:gd name="connsiteX57" fmla="*/ 1329427 w 1819275"/>
              <a:gd name="connsiteY57" fmla="*/ 588962 h 1804988"/>
              <a:gd name="connsiteX58" fmla="*/ 1480390 w 1819275"/>
              <a:gd name="connsiteY58" fmla="*/ 664129 h 1804988"/>
              <a:gd name="connsiteX59" fmla="*/ 1469068 w 1819275"/>
              <a:gd name="connsiteY59" fmla="*/ 765605 h 1804988"/>
              <a:gd name="connsiteX60" fmla="*/ 1472842 w 1819275"/>
              <a:gd name="connsiteY60" fmla="*/ 720505 h 1804988"/>
              <a:gd name="connsiteX61" fmla="*/ 1435101 w 1819275"/>
              <a:gd name="connsiteY61" fmla="*/ 743055 h 1804988"/>
              <a:gd name="connsiteX62" fmla="*/ 1518130 w 1819275"/>
              <a:gd name="connsiteY62" fmla="*/ 761847 h 1804988"/>
              <a:gd name="connsiteX63" fmla="*/ 1635126 w 1819275"/>
              <a:gd name="connsiteY63" fmla="*/ 897148 h 1804988"/>
              <a:gd name="connsiteX64" fmla="*/ 1518130 w 1819275"/>
              <a:gd name="connsiteY64" fmla="*/ 1032449 h 1804988"/>
              <a:gd name="connsiteX65" fmla="*/ 1435101 w 1819275"/>
              <a:gd name="connsiteY65" fmla="*/ 1047482 h 1804988"/>
              <a:gd name="connsiteX66" fmla="*/ 1472842 w 1819275"/>
              <a:gd name="connsiteY66" fmla="*/ 1073791 h 1804988"/>
              <a:gd name="connsiteX67" fmla="*/ 1469068 w 1819275"/>
              <a:gd name="connsiteY67" fmla="*/ 1024932 h 1804988"/>
              <a:gd name="connsiteX68" fmla="*/ 1480390 w 1819275"/>
              <a:gd name="connsiteY68" fmla="*/ 1126408 h 1804988"/>
              <a:gd name="connsiteX69" fmla="*/ 1325653 w 1819275"/>
              <a:gd name="connsiteY69" fmla="*/ 1201575 h 1804988"/>
              <a:gd name="connsiteX70" fmla="*/ 1235076 w 1819275"/>
              <a:gd name="connsiteY70" fmla="*/ 1081307 h 1804988"/>
              <a:gd name="connsiteX71" fmla="*/ 1303009 w 1819275"/>
              <a:gd name="connsiteY71" fmla="*/ 1006140 h 1804988"/>
              <a:gd name="connsiteX72" fmla="*/ 1408683 w 1819275"/>
              <a:gd name="connsiteY72" fmla="*/ 897148 h 1804988"/>
              <a:gd name="connsiteX73" fmla="*/ 1303009 w 1819275"/>
              <a:gd name="connsiteY73" fmla="*/ 788155 h 1804988"/>
              <a:gd name="connsiteX74" fmla="*/ 1235076 w 1819275"/>
              <a:gd name="connsiteY74" fmla="*/ 712988 h 1804988"/>
              <a:gd name="connsiteX75" fmla="*/ 1325653 w 1819275"/>
              <a:gd name="connsiteY75" fmla="*/ 592720 h 1804988"/>
              <a:gd name="connsiteX76" fmla="*/ 1329427 w 1819275"/>
              <a:gd name="connsiteY76" fmla="*/ 588962 h 1804988"/>
              <a:gd name="connsiteX77" fmla="*/ 490312 w 1819275"/>
              <a:gd name="connsiteY77" fmla="*/ 588962 h 1804988"/>
              <a:gd name="connsiteX78" fmla="*/ 494092 w 1819275"/>
              <a:gd name="connsiteY78" fmla="*/ 592720 h 1804988"/>
              <a:gd name="connsiteX79" fmla="*/ 581026 w 1819275"/>
              <a:gd name="connsiteY79" fmla="*/ 712988 h 1804988"/>
              <a:gd name="connsiteX80" fmla="*/ 516770 w 1819275"/>
              <a:gd name="connsiteY80" fmla="*/ 788155 h 1804988"/>
              <a:gd name="connsiteX81" fmla="*/ 410937 w 1819275"/>
              <a:gd name="connsiteY81" fmla="*/ 897148 h 1804988"/>
              <a:gd name="connsiteX82" fmla="*/ 516770 w 1819275"/>
              <a:gd name="connsiteY82" fmla="*/ 1006140 h 1804988"/>
              <a:gd name="connsiteX83" fmla="*/ 581026 w 1819275"/>
              <a:gd name="connsiteY83" fmla="*/ 1081307 h 1804988"/>
              <a:gd name="connsiteX84" fmla="*/ 494092 w 1819275"/>
              <a:gd name="connsiteY84" fmla="*/ 1201575 h 1804988"/>
              <a:gd name="connsiteX85" fmla="*/ 339121 w 1819275"/>
              <a:gd name="connsiteY85" fmla="*/ 1126408 h 1804988"/>
              <a:gd name="connsiteX86" fmla="*/ 350461 w 1819275"/>
              <a:gd name="connsiteY86" fmla="*/ 1024932 h 1804988"/>
              <a:gd name="connsiteX87" fmla="*/ 346681 w 1819275"/>
              <a:gd name="connsiteY87" fmla="*/ 1073791 h 1804988"/>
              <a:gd name="connsiteX88" fmla="*/ 384478 w 1819275"/>
              <a:gd name="connsiteY88" fmla="*/ 1047482 h 1804988"/>
              <a:gd name="connsiteX89" fmla="*/ 301324 w 1819275"/>
              <a:gd name="connsiteY89" fmla="*/ 1032449 h 1804988"/>
              <a:gd name="connsiteX90" fmla="*/ 184151 w 1819275"/>
              <a:gd name="connsiteY90" fmla="*/ 897148 h 1804988"/>
              <a:gd name="connsiteX91" fmla="*/ 301324 w 1819275"/>
              <a:gd name="connsiteY91" fmla="*/ 761847 h 1804988"/>
              <a:gd name="connsiteX92" fmla="*/ 384478 w 1819275"/>
              <a:gd name="connsiteY92" fmla="*/ 743055 h 1804988"/>
              <a:gd name="connsiteX93" fmla="*/ 346681 w 1819275"/>
              <a:gd name="connsiteY93" fmla="*/ 720505 h 1804988"/>
              <a:gd name="connsiteX94" fmla="*/ 350461 w 1819275"/>
              <a:gd name="connsiteY94" fmla="*/ 765605 h 1804988"/>
              <a:gd name="connsiteX95" fmla="*/ 339121 w 1819275"/>
              <a:gd name="connsiteY95" fmla="*/ 664129 h 1804988"/>
              <a:gd name="connsiteX96" fmla="*/ 490312 w 1819275"/>
              <a:gd name="connsiteY96" fmla="*/ 588962 h 1804988"/>
              <a:gd name="connsiteX97" fmla="*/ 1325960 w 1819275"/>
              <a:gd name="connsiteY97" fmla="*/ 498475 h 1804988"/>
              <a:gd name="connsiteX98" fmla="*/ 1220391 w 1819275"/>
              <a:gd name="connsiteY98" fmla="*/ 716782 h 1804988"/>
              <a:gd name="connsiteX99" fmla="*/ 1122363 w 1819275"/>
              <a:gd name="connsiteY99" fmla="*/ 731838 h 1804988"/>
              <a:gd name="connsiteX100" fmla="*/ 1126133 w 1819275"/>
              <a:gd name="connsiteY100" fmla="*/ 637740 h 1804988"/>
              <a:gd name="connsiteX101" fmla="*/ 1325960 w 1819275"/>
              <a:gd name="connsiteY101" fmla="*/ 498475 h 1804988"/>
              <a:gd name="connsiteX102" fmla="*/ 912314 w 1819275"/>
              <a:gd name="connsiteY102" fmla="*/ 498475 h 1804988"/>
              <a:gd name="connsiteX103" fmla="*/ 991372 w 1819275"/>
              <a:gd name="connsiteY103" fmla="*/ 554979 h 1804988"/>
              <a:gd name="connsiteX104" fmla="*/ 1055371 w 1819275"/>
              <a:gd name="connsiteY104" fmla="*/ 720725 h 1804988"/>
              <a:gd name="connsiteX105" fmla="*/ 912314 w 1819275"/>
              <a:gd name="connsiteY105" fmla="*/ 683056 h 1804988"/>
              <a:gd name="connsiteX106" fmla="*/ 765493 w 1819275"/>
              <a:gd name="connsiteY106" fmla="*/ 720725 h 1804988"/>
              <a:gd name="connsiteX107" fmla="*/ 833257 w 1819275"/>
              <a:gd name="connsiteY107" fmla="*/ 554979 h 1804988"/>
              <a:gd name="connsiteX108" fmla="*/ 912314 w 1819275"/>
              <a:gd name="connsiteY108" fmla="*/ 498475 h 1804988"/>
              <a:gd name="connsiteX109" fmla="*/ 493317 w 1819275"/>
              <a:gd name="connsiteY109" fmla="*/ 498475 h 1804988"/>
              <a:gd name="connsiteX110" fmla="*/ 693144 w 1819275"/>
              <a:gd name="connsiteY110" fmla="*/ 637740 h 1804988"/>
              <a:gd name="connsiteX111" fmla="*/ 696914 w 1819275"/>
              <a:gd name="connsiteY111" fmla="*/ 731838 h 1804988"/>
              <a:gd name="connsiteX112" fmla="*/ 598886 w 1819275"/>
              <a:gd name="connsiteY112" fmla="*/ 716782 h 1804988"/>
              <a:gd name="connsiteX113" fmla="*/ 493317 w 1819275"/>
              <a:gd name="connsiteY113" fmla="*/ 498475 h 1804988"/>
              <a:gd name="connsiteX114" fmla="*/ 911522 w 1819275"/>
              <a:gd name="connsiteY114" fmla="*/ 222250 h 1804988"/>
              <a:gd name="connsiteX115" fmla="*/ 1050899 w 1819275"/>
              <a:gd name="connsiteY115" fmla="*/ 320230 h 1804988"/>
              <a:gd name="connsiteX116" fmla="*/ 1032064 w 1819275"/>
              <a:gd name="connsiteY116" fmla="*/ 391831 h 1804988"/>
              <a:gd name="connsiteX117" fmla="*/ 1084801 w 1819275"/>
              <a:gd name="connsiteY117" fmla="*/ 384294 h 1804988"/>
              <a:gd name="connsiteX118" fmla="*/ 1039598 w 1819275"/>
              <a:gd name="connsiteY118" fmla="*/ 365452 h 1804988"/>
              <a:gd name="connsiteX119" fmla="*/ 1175208 w 1819275"/>
              <a:gd name="connsiteY119" fmla="*/ 369220 h 1804988"/>
              <a:gd name="connsiteX120" fmla="*/ 1243013 w 1819275"/>
              <a:gd name="connsiteY120" fmla="*/ 512421 h 1804988"/>
              <a:gd name="connsiteX121" fmla="*/ 1122471 w 1819275"/>
              <a:gd name="connsiteY121" fmla="*/ 625475 h 1804988"/>
              <a:gd name="connsiteX122" fmla="*/ 1024530 w 1819275"/>
              <a:gd name="connsiteY122" fmla="*/ 523727 h 1804988"/>
              <a:gd name="connsiteX123" fmla="*/ 911522 w 1819275"/>
              <a:gd name="connsiteY123" fmla="*/ 433284 h 1804988"/>
              <a:gd name="connsiteX124" fmla="*/ 794746 w 1819275"/>
              <a:gd name="connsiteY124" fmla="*/ 523727 h 1804988"/>
              <a:gd name="connsiteX125" fmla="*/ 696806 w 1819275"/>
              <a:gd name="connsiteY125" fmla="*/ 625475 h 1804988"/>
              <a:gd name="connsiteX126" fmla="*/ 576263 w 1819275"/>
              <a:gd name="connsiteY126" fmla="*/ 512421 h 1804988"/>
              <a:gd name="connsiteX127" fmla="*/ 644068 w 1819275"/>
              <a:gd name="connsiteY127" fmla="*/ 369220 h 1804988"/>
              <a:gd name="connsiteX128" fmla="*/ 779679 w 1819275"/>
              <a:gd name="connsiteY128" fmla="*/ 365452 h 1804988"/>
              <a:gd name="connsiteX129" fmla="*/ 734475 w 1819275"/>
              <a:gd name="connsiteY129" fmla="*/ 384294 h 1804988"/>
              <a:gd name="connsiteX130" fmla="*/ 787213 w 1819275"/>
              <a:gd name="connsiteY130" fmla="*/ 391831 h 1804988"/>
              <a:gd name="connsiteX131" fmla="*/ 768378 w 1819275"/>
              <a:gd name="connsiteY131" fmla="*/ 320230 h 1804988"/>
              <a:gd name="connsiteX132" fmla="*/ 911522 w 1819275"/>
              <a:gd name="connsiteY132" fmla="*/ 222250 h 1804988"/>
              <a:gd name="connsiteX133" fmla="*/ 907753 w 1819275"/>
              <a:gd name="connsiteY133" fmla="*/ 185737 h 1804988"/>
              <a:gd name="connsiteX134" fmla="*/ 741881 w 1819275"/>
              <a:gd name="connsiteY134" fmla="*/ 294895 h 1804988"/>
              <a:gd name="connsiteX135" fmla="*/ 523231 w 1819275"/>
              <a:gd name="connsiteY135" fmla="*/ 490625 h 1804988"/>
              <a:gd name="connsiteX136" fmla="*/ 474223 w 1819275"/>
              <a:gd name="connsiteY136" fmla="*/ 498153 h 1804988"/>
              <a:gd name="connsiteX137" fmla="*/ 470453 w 1819275"/>
              <a:gd name="connsiteY137" fmla="*/ 539558 h 1804988"/>
              <a:gd name="connsiteX138" fmla="*/ 259342 w 1819275"/>
              <a:gd name="connsiteY138" fmla="*/ 742816 h 1804988"/>
              <a:gd name="connsiteX139" fmla="*/ 134938 w 1819275"/>
              <a:gd name="connsiteY139" fmla="*/ 900906 h 1804988"/>
              <a:gd name="connsiteX140" fmla="*/ 259342 w 1819275"/>
              <a:gd name="connsiteY140" fmla="*/ 1058996 h 1804988"/>
              <a:gd name="connsiteX141" fmla="*/ 470453 w 1819275"/>
              <a:gd name="connsiteY141" fmla="*/ 1262255 h 1804988"/>
              <a:gd name="connsiteX142" fmla="*/ 474223 w 1819275"/>
              <a:gd name="connsiteY142" fmla="*/ 1303659 h 1804988"/>
              <a:gd name="connsiteX143" fmla="*/ 523231 w 1819275"/>
              <a:gd name="connsiteY143" fmla="*/ 1311187 h 1804988"/>
              <a:gd name="connsiteX144" fmla="*/ 741881 w 1819275"/>
              <a:gd name="connsiteY144" fmla="*/ 1510682 h 1804988"/>
              <a:gd name="connsiteX145" fmla="*/ 907753 w 1819275"/>
              <a:gd name="connsiteY145" fmla="*/ 1616075 h 1804988"/>
              <a:gd name="connsiteX146" fmla="*/ 1077396 w 1819275"/>
              <a:gd name="connsiteY146" fmla="*/ 1510682 h 1804988"/>
              <a:gd name="connsiteX147" fmla="*/ 1296046 w 1819275"/>
              <a:gd name="connsiteY147" fmla="*/ 1311187 h 1804988"/>
              <a:gd name="connsiteX148" fmla="*/ 1345053 w 1819275"/>
              <a:gd name="connsiteY148" fmla="*/ 1303659 h 1804988"/>
              <a:gd name="connsiteX149" fmla="*/ 1348823 w 1819275"/>
              <a:gd name="connsiteY149" fmla="*/ 1262255 h 1804988"/>
              <a:gd name="connsiteX150" fmla="*/ 1559934 w 1819275"/>
              <a:gd name="connsiteY150" fmla="*/ 1058996 h 1804988"/>
              <a:gd name="connsiteX151" fmla="*/ 1684338 w 1819275"/>
              <a:gd name="connsiteY151" fmla="*/ 900906 h 1804988"/>
              <a:gd name="connsiteX152" fmla="*/ 1559934 w 1819275"/>
              <a:gd name="connsiteY152" fmla="*/ 742816 h 1804988"/>
              <a:gd name="connsiteX153" fmla="*/ 1348823 w 1819275"/>
              <a:gd name="connsiteY153" fmla="*/ 539558 h 1804988"/>
              <a:gd name="connsiteX154" fmla="*/ 1345053 w 1819275"/>
              <a:gd name="connsiteY154" fmla="*/ 498153 h 1804988"/>
              <a:gd name="connsiteX155" fmla="*/ 1296046 w 1819275"/>
              <a:gd name="connsiteY155" fmla="*/ 490625 h 1804988"/>
              <a:gd name="connsiteX156" fmla="*/ 1077396 w 1819275"/>
              <a:gd name="connsiteY156" fmla="*/ 294895 h 1804988"/>
              <a:gd name="connsiteX157" fmla="*/ 907753 w 1819275"/>
              <a:gd name="connsiteY157" fmla="*/ 185737 h 1804988"/>
              <a:gd name="connsiteX158" fmla="*/ 907754 w 1819275"/>
              <a:gd name="connsiteY158" fmla="*/ 0 h 1804988"/>
              <a:gd name="connsiteX159" fmla="*/ 1073485 w 1819275"/>
              <a:gd name="connsiteY159" fmla="*/ 120584 h 1804988"/>
              <a:gd name="connsiteX160" fmla="*/ 1303249 w 1819275"/>
              <a:gd name="connsiteY160" fmla="*/ 290155 h 1804988"/>
              <a:gd name="connsiteX161" fmla="*/ 1352215 w 1819275"/>
              <a:gd name="connsiteY161" fmla="*/ 478567 h 1804988"/>
              <a:gd name="connsiteX162" fmla="*/ 1646011 w 1819275"/>
              <a:gd name="connsiteY162" fmla="*/ 636833 h 1804988"/>
              <a:gd name="connsiteX163" fmla="*/ 1819275 w 1819275"/>
              <a:gd name="connsiteY163" fmla="*/ 900610 h 1804988"/>
              <a:gd name="connsiteX164" fmla="*/ 1646011 w 1819275"/>
              <a:gd name="connsiteY164" fmla="*/ 1164387 h 1804988"/>
              <a:gd name="connsiteX165" fmla="*/ 1352215 w 1819275"/>
              <a:gd name="connsiteY165" fmla="*/ 1322653 h 1804988"/>
              <a:gd name="connsiteX166" fmla="*/ 1303249 w 1819275"/>
              <a:gd name="connsiteY166" fmla="*/ 1511065 h 1804988"/>
              <a:gd name="connsiteX167" fmla="*/ 1073485 w 1819275"/>
              <a:gd name="connsiteY167" fmla="*/ 1680636 h 1804988"/>
              <a:gd name="connsiteX168" fmla="*/ 907754 w 1819275"/>
              <a:gd name="connsiteY168" fmla="*/ 1804988 h 1804988"/>
              <a:gd name="connsiteX169" fmla="*/ 745790 w 1819275"/>
              <a:gd name="connsiteY169" fmla="*/ 1680636 h 1804988"/>
              <a:gd name="connsiteX170" fmla="*/ 512260 w 1819275"/>
              <a:gd name="connsiteY170" fmla="*/ 1511065 h 1804988"/>
              <a:gd name="connsiteX171" fmla="*/ 467060 w 1819275"/>
              <a:gd name="connsiteY171" fmla="*/ 1322653 h 1804988"/>
              <a:gd name="connsiteX172" fmla="*/ 169498 w 1819275"/>
              <a:gd name="connsiteY172" fmla="*/ 1164387 h 1804988"/>
              <a:gd name="connsiteX173" fmla="*/ 0 w 1819275"/>
              <a:gd name="connsiteY173" fmla="*/ 900610 h 1804988"/>
              <a:gd name="connsiteX174" fmla="*/ 169498 w 1819275"/>
              <a:gd name="connsiteY174" fmla="*/ 636833 h 1804988"/>
              <a:gd name="connsiteX175" fmla="*/ 467060 w 1819275"/>
              <a:gd name="connsiteY175" fmla="*/ 478567 h 1804988"/>
              <a:gd name="connsiteX176" fmla="*/ 512260 w 1819275"/>
              <a:gd name="connsiteY176" fmla="*/ 290155 h 1804988"/>
              <a:gd name="connsiteX177" fmla="*/ 745790 w 1819275"/>
              <a:gd name="connsiteY177" fmla="*/ 120584 h 1804988"/>
              <a:gd name="connsiteX178" fmla="*/ 907754 w 1819275"/>
              <a:gd name="connsiteY178" fmla="*/ 0 h 180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19275" h="1804988">
                <a:moveTo>
                  <a:pt x="696806" y="1179512"/>
                </a:moveTo>
                <a:cubicBezTo>
                  <a:pt x="696806" y="1179512"/>
                  <a:pt x="715640" y="1251113"/>
                  <a:pt x="794746" y="1277492"/>
                </a:cubicBezTo>
                <a:cubicBezTo>
                  <a:pt x="794746" y="1277492"/>
                  <a:pt x="843717" y="1367935"/>
                  <a:pt x="911522" y="1367935"/>
                </a:cubicBezTo>
                <a:cubicBezTo>
                  <a:pt x="975560" y="1367935"/>
                  <a:pt x="1024530" y="1277492"/>
                  <a:pt x="1024530" y="1277492"/>
                </a:cubicBezTo>
                <a:cubicBezTo>
                  <a:pt x="1107403" y="1251113"/>
                  <a:pt x="1122471" y="1179512"/>
                  <a:pt x="1122471" y="1179512"/>
                </a:cubicBezTo>
                <a:cubicBezTo>
                  <a:pt x="1122471" y="1179512"/>
                  <a:pt x="1201577" y="1258650"/>
                  <a:pt x="1243013" y="1288798"/>
                </a:cubicBezTo>
                <a:cubicBezTo>
                  <a:pt x="1243013" y="1288798"/>
                  <a:pt x="1239246" y="1375472"/>
                  <a:pt x="1175208" y="1431999"/>
                </a:cubicBezTo>
                <a:cubicBezTo>
                  <a:pt x="1111170" y="1488526"/>
                  <a:pt x="1043365" y="1477220"/>
                  <a:pt x="1039598" y="1435767"/>
                </a:cubicBezTo>
                <a:cubicBezTo>
                  <a:pt x="1039598" y="1394314"/>
                  <a:pt x="1084801" y="1416925"/>
                  <a:pt x="1084801" y="1416925"/>
                </a:cubicBezTo>
                <a:cubicBezTo>
                  <a:pt x="1084801" y="1416925"/>
                  <a:pt x="1047132" y="1379241"/>
                  <a:pt x="1032064" y="1409388"/>
                </a:cubicBezTo>
                <a:cubicBezTo>
                  <a:pt x="1016996" y="1443304"/>
                  <a:pt x="1039598" y="1469683"/>
                  <a:pt x="1050899" y="1480989"/>
                </a:cubicBezTo>
                <a:cubicBezTo>
                  <a:pt x="1050899" y="1480989"/>
                  <a:pt x="1005695" y="1582737"/>
                  <a:pt x="911522" y="1582737"/>
                </a:cubicBezTo>
                <a:cubicBezTo>
                  <a:pt x="813581" y="1582737"/>
                  <a:pt x="768378" y="1480989"/>
                  <a:pt x="768378" y="1480989"/>
                </a:cubicBezTo>
                <a:cubicBezTo>
                  <a:pt x="779679" y="1469683"/>
                  <a:pt x="802280" y="1443304"/>
                  <a:pt x="787213" y="1409388"/>
                </a:cubicBezTo>
                <a:cubicBezTo>
                  <a:pt x="772145" y="1379241"/>
                  <a:pt x="734475" y="1416925"/>
                  <a:pt x="734475" y="1416925"/>
                </a:cubicBezTo>
                <a:cubicBezTo>
                  <a:pt x="734475" y="1416925"/>
                  <a:pt x="779679" y="1394314"/>
                  <a:pt x="779679" y="1435767"/>
                </a:cubicBezTo>
                <a:cubicBezTo>
                  <a:pt x="775912" y="1477220"/>
                  <a:pt x="708107" y="1488526"/>
                  <a:pt x="644068" y="1431999"/>
                </a:cubicBezTo>
                <a:cubicBezTo>
                  <a:pt x="580030" y="1375472"/>
                  <a:pt x="576263" y="1288798"/>
                  <a:pt x="576263" y="1288798"/>
                </a:cubicBezTo>
                <a:cubicBezTo>
                  <a:pt x="617700" y="1258650"/>
                  <a:pt x="696806" y="1179512"/>
                  <a:pt x="696806" y="1179512"/>
                </a:cubicBezTo>
                <a:close/>
                <a:moveTo>
                  <a:pt x="765493" y="1081087"/>
                </a:moveTo>
                <a:cubicBezTo>
                  <a:pt x="765493" y="1081087"/>
                  <a:pt x="833257" y="1118757"/>
                  <a:pt x="912314" y="1118757"/>
                </a:cubicBezTo>
                <a:cubicBezTo>
                  <a:pt x="987607" y="1118757"/>
                  <a:pt x="1055371" y="1081087"/>
                  <a:pt x="1055371" y="1081087"/>
                </a:cubicBezTo>
                <a:cubicBezTo>
                  <a:pt x="1108076" y="1209163"/>
                  <a:pt x="991372" y="1246833"/>
                  <a:pt x="991372" y="1246833"/>
                </a:cubicBezTo>
                <a:cubicBezTo>
                  <a:pt x="991372" y="1246833"/>
                  <a:pt x="968784" y="1303337"/>
                  <a:pt x="912314" y="1303337"/>
                </a:cubicBezTo>
                <a:cubicBezTo>
                  <a:pt x="852080" y="1303337"/>
                  <a:pt x="833257" y="1246833"/>
                  <a:pt x="833257" y="1246833"/>
                </a:cubicBezTo>
                <a:cubicBezTo>
                  <a:pt x="833257" y="1246833"/>
                  <a:pt x="712788" y="1209163"/>
                  <a:pt x="765493" y="1081087"/>
                </a:cubicBezTo>
                <a:close/>
                <a:moveTo>
                  <a:pt x="1122363" y="1069975"/>
                </a:moveTo>
                <a:cubicBezTo>
                  <a:pt x="1156296" y="1081267"/>
                  <a:pt x="1220391" y="1085031"/>
                  <a:pt x="1220391" y="1085031"/>
                </a:cubicBezTo>
                <a:cubicBezTo>
                  <a:pt x="1333501" y="1216768"/>
                  <a:pt x="1325960" y="1303338"/>
                  <a:pt x="1325960" y="1303338"/>
                </a:cubicBezTo>
                <a:cubicBezTo>
                  <a:pt x="1243013" y="1288283"/>
                  <a:pt x="1126133" y="1164073"/>
                  <a:pt x="1126133" y="1164073"/>
                </a:cubicBezTo>
                <a:cubicBezTo>
                  <a:pt x="1126133" y="1118906"/>
                  <a:pt x="1122363" y="1069975"/>
                  <a:pt x="1122363" y="1069975"/>
                </a:cubicBezTo>
                <a:close/>
                <a:moveTo>
                  <a:pt x="696914" y="1069975"/>
                </a:moveTo>
                <a:cubicBezTo>
                  <a:pt x="696914" y="1069975"/>
                  <a:pt x="693144" y="1118906"/>
                  <a:pt x="693144" y="1164073"/>
                </a:cubicBezTo>
                <a:cubicBezTo>
                  <a:pt x="693144" y="1164073"/>
                  <a:pt x="576264" y="1288283"/>
                  <a:pt x="493317" y="1303338"/>
                </a:cubicBezTo>
                <a:cubicBezTo>
                  <a:pt x="493317" y="1303338"/>
                  <a:pt x="485776" y="1216768"/>
                  <a:pt x="598886" y="1085031"/>
                </a:cubicBezTo>
                <a:cubicBezTo>
                  <a:pt x="598886" y="1085031"/>
                  <a:pt x="662981" y="1081267"/>
                  <a:pt x="696914" y="1069975"/>
                </a:cubicBezTo>
                <a:close/>
                <a:moveTo>
                  <a:pt x="1164680" y="754062"/>
                </a:moveTo>
                <a:cubicBezTo>
                  <a:pt x="1194868" y="757828"/>
                  <a:pt x="1232604" y="772891"/>
                  <a:pt x="1255245" y="825610"/>
                </a:cubicBezTo>
                <a:cubicBezTo>
                  <a:pt x="1255245" y="825610"/>
                  <a:pt x="1338264" y="844439"/>
                  <a:pt x="1338264" y="897159"/>
                </a:cubicBezTo>
                <a:cubicBezTo>
                  <a:pt x="1338264" y="946113"/>
                  <a:pt x="1255245" y="964941"/>
                  <a:pt x="1255245" y="964941"/>
                </a:cubicBezTo>
                <a:cubicBezTo>
                  <a:pt x="1206189" y="1077912"/>
                  <a:pt x="1108076" y="1025192"/>
                  <a:pt x="1108076" y="1025192"/>
                </a:cubicBezTo>
                <a:cubicBezTo>
                  <a:pt x="1108076" y="1025192"/>
                  <a:pt x="1157132" y="972473"/>
                  <a:pt x="1157132" y="897159"/>
                </a:cubicBezTo>
                <a:cubicBezTo>
                  <a:pt x="1157132" y="821845"/>
                  <a:pt x="1108076" y="765359"/>
                  <a:pt x="1108076" y="765359"/>
                </a:cubicBezTo>
                <a:cubicBezTo>
                  <a:pt x="1108076" y="765359"/>
                  <a:pt x="1134491" y="754062"/>
                  <a:pt x="1164680" y="754062"/>
                </a:cubicBezTo>
                <a:close/>
                <a:moveTo>
                  <a:pt x="655945" y="754062"/>
                </a:moveTo>
                <a:cubicBezTo>
                  <a:pt x="686262" y="754062"/>
                  <a:pt x="712788" y="765359"/>
                  <a:pt x="712788" y="765359"/>
                </a:cubicBezTo>
                <a:cubicBezTo>
                  <a:pt x="712788" y="765359"/>
                  <a:pt x="667314" y="821845"/>
                  <a:pt x="667314" y="897159"/>
                </a:cubicBezTo>
                <a:cubicBezTo>
                  <a:pt x="667314" y="972473"/>
                  <a:pt x="712788" y="1025192"/>
                  <a:pt x="712788" y="1025192"/>
                </a:cubicBezTo>
                <a:cubicBezTo>
                  <a:pt x="712788" y="1025192"/>
                  <a:pt x="614261" y="1077912"/>
                  <a:pt x="564997" y="964941"/>
                </a:cubicBezTo>
                <a:cubicBezTo>
                  <a:pt x="564997" y="964941"/>
                  <a:pt x="477838" y="946113"/>
                  <a:pt x="477838" y="897159"/>
                </a:cubicBezTo>
                <a:cubicBezTo>
                  <a:pt x="477838" y="844439"/>
                  <a:pt x="564997" y="825610"/>
                  <a:pt x="564997" y="825610"/>
                </a:cubicBezTo>
                <a:cubicBezTo>
                  <a:pt x="587734" y="772891"/>
                  <a:pt x="625629" y="757828"/>
                  <a:pt x="655945" y="754062"/>
                </a:cubicBezTo>
                <a:close/>
                <a:moveTo>
                  <a:pt x="908051" y="715962"/>
                </a:moveTo>
                <a:cubicBezTo>
                  <a:pt x="1008001" y="715962"/>
                  <a:pt x="1089026" y="796987"/>
                  <a:pt x="1089026" y="896937"/>
                </a:cubicBezTo>
                <a:cubicBezTo>
                  <a:pt x="1089026" y="996887"/>
                  <a:pt x="1008001" y="1077912"/>
                  <a:pt x="908051" y="1077912"/>
                </a:cubicBezTo>
                <a:cubicBezTo>
                  <a:pt x="808101" y="1077912"/>
                  <a:pt x="727076" y="996887"/>
                  <a:pt x="727076" y="896937"/>
                </a:cubicBezTo>
                <a:cubicBezTo>
                  <a:pt x="727076" y="796987"/>
                  <a:pt x="808101" y="715962"/>
                  <a:pt x="908051" y="715962"/>
                </a:cubicBezTo>
                <a:close/>
                <a:moveTo>
                  <a:pt x="1329427" y="588962"/>
                </a:moveTo>
                <a:cubicBezTo>
                  <a:pt x="1352072" y="588962"/>
                  <a:pt x="1442649" y="592720"/>
                  <a:pt x="1480390" y="664129"/>
                </a:cubicBezTo>
                <a:cubicBezTo>
                  <a:pt x="1525678" y="746813"/>
                  <a:pt x="1491712" y="773122"/>
                  <a:pt x="1469068" y="765605"/>
                </a:cubicBezTo>
                <a:cubicBezTo>
                  <a:pt x="1442649" y="761847"/>
                  <a:pt x="1450197" y="724263"/>
                  <a:pt x="1472842" y="720505"/>
                </a:cubicBezTo>
                <a:cubicBezTo>
                  <a:pt x="1472842" y="720505"/>
                  <a:pt x="1438875" y="694196"/>
                  <a:pt x="1435101" y="743055"/>
                </a:cubicBezTo>
                <a:cubicBezTo>
                  <a:pt x="1431327" y="795672"/>
                  <a:pt x="1476616" y="791914"/>
                  <a:pt x="1518130" y="761847"/>
                </a:cubicBezTo>
                <a:cubicBezTo>
                  <a:pt x="1518130" y="761847"/>
                  <a:pt x="1616256" y="806947"/>
                  <a:pt x="1635126" y="897148"/>
                </a:cubicBezTo>
                <a:cubicBezTo>
                  <a:pt x="1616256" y="983590"/>
                  <a:pt x="1518130" y="1032449"/>
                  <a:pt x="1518130" y="1032449"/>
                </a:cubicBezTo>
                <a:cubicBezTo>
                  <a:pt x="1476616" y="1002382"/>
                  <a:pt x="1431327" y="998624"/>
                  <a:pt x="1435101" y="1047482"/>
                </a:cubicBezTo>
                <a:cubicBezTo>
                  <a:pt x="1438875" y="1100099"/>
                  <a:pt x="1472842" y="1073791"/>
                  <a:pt x="1472842" y="1073791"/>
                </a:cubicBezTo>
                <a:cubicBezTo>
                  <a:pt x="1450197" y="1066274"/>
                  <a:pt x="1442649" y="1032449"/>
                  <a:pt x="1469068" y="1024932"/>
                </a:cubicBezTo>
                <a:cubicBezTo>
                  <a:pt x="1491712" y="1021174"/>
                  <a:pt x="1525678" y="1043724"/>
                  <a:pt x="1480390" y="1126408"/>
                </a:cubicBezTo>
                <a:cubicBezTo>
                  <a:pt x="1435101" y="1212850"/>
                  <a:pt x="1325653" y="1201575"/>
                  <a:pt x="1325653" y="1201575"/>
                </a:cubicBezTo>
                <a:cubicBezTo>
                  <a:pt x="1303009" y="1141441"/>
                  <a:pt x="1235076" y="1081307"/>
                  <a:pt x="1235076" y="1081307"/>
                </a:cubicBezTo>
                <a:cubicBezTo>
                  <a:pt x="1235076" y="1081307"/>
                  <a:pt x="1280365" y="1054999"/>
                  <a:pt x="1303009" y="1006140"/>
                </a:cubicBezTo>
                <a:cubicBezTo>
                  <a:pt x="1303009" y="1006140"/>
                  <a:pt x="1408683" y="949765"/>
                  <a:pt x="1408683" y="897148"/>
                </a:cubicBezTo>
                <a:cubicBezTo>
                  <a:pt x="1408683" y="844531"/>
                  <a:pt x="1303009" y="788155"/>
                  <a:pt x="1303009" y="788155"/>
                </a:cubicBezTo>
                <a:cubicBezTo>
                  <a:pt x="1280365" y="739297"/>
                  <a:pt x="1235076" y="712988"/>
                  <a:pt x="1235076" y="712988"/>
                </a:cubicBezTo>
                <a:cubicBezTo>
                  <a:pt x="1235076" y="712988"/>
                  <a:pt x="1303009" y="652854"/>
                  <a:pt x="1325653" y="592720"/>
                </a:cubicBezTo>
                <a:cubicBezTo>
                  <a:pt x="1325653" y="592720"/>
                  <a:pt x="1325653" y="588962"/>
                  <a:pt x="1329427" y="588962"/>
                </a:cubicBezTo>
                <a:close/>
                <a:moveTo>
                  <a:pt x="490312" y="588962"/>
                </a:moveTo>
                <a:cubicBezTo>
                  <a:pt x="494092" y="588962"/>
                  <a:pt x="494092" y="592720"/>
                  <a:pt x="494092" y="592720"/>
                </a:cubicBezTo>
                <a:cubicBezTo>
                  <a:pt x="516770" y="652854"/>
                  <a:pt x="581026" y="712988"/>
                  <a:pt x="581026" y="712988"/>
                </a:cubicBezTo>
                <a:cubicBezTo>
                  <a:pt x="581026" y="712988"/>
                  <a:pt x="539449" y="739297"/>
                  <a:pt x="516770" y="788155"/>
                </a:cubicBezTo>
                <a:cubicBezTo>
                  <a:pt x="516770" y="788155"/>
                  <a:pt x="410937" y="844531"/>
                  <a:pt x="410937" y="897148"/>
                </a:cubicBezTo>
                <a:cubicBezTo>
                  <a:pt x="410937" y="949765"/>
                  <a:pt x="516770" y="1006140"/>
                  <a:pt x="516770" y="1006140"/>
                </a:cubicBezTo>
                <a:cubicBezTo>
                  <a:pt x="539449" y="1054999"/>
                  <a:pt x="581026" y="1081307"/>
                  <a:pt x="581026" y="1081307"/>
                </a:cubicBezTo>
                <a:cubicBezTo>
                  <a:pt x="581026" y="1081307"/>
                  <a:pt x="516770" y="1141441"/>
                  <a:pt x="494092" y="1201575"/>
                </a:cubicBezTo>
                <a:cubicBezTo>
                  <a:pt x="494092" y="1201575"/>
                  <a:pt x="384478" y="1212850"/>
                  <a:pt x="339121" y="1126408"/>
                </a:cubicBezTo>
                <a:cubicBezTo>
                  <a:pt x="289984" y="1043724"/>
                  <a:pt x="327782" y="1021174"/>
                  <a:pt x="350461" y="1024932"/>
                </a:cubicBezTo>
                <a:cubicBezTo>
                  <a:pt x="373139" y="1032449"/>
                  <a:pt x="369359" y="1066274"/>
                  <a:pt x="346681" y="1073791"/>
                </a:cubicBezTo>
                <a:cubicBezTo>
                  <a:pt x="346681" y="1073791"/>
                  <a:pt x="380699" y="1100099"/>
                  <a:pt x="384478" y="1047482"/>
                </a:cubicBezTo>
                <a:cubicBezTo>
                  <a:pt x="388258" y="998624"/>
                  <a:pt x="342901" y="1002382"/>
                  <a:pt x="301324" y="1032449"/>
                </a:cubicBezTo>
                <a:cubicBezTo>
                  <a:pt x="301324" y="1032449"/>
                  <a:pt x="203050" y="983590"/>
                  <a:pt x="184151" y="897148"/>
                </a:cubicBezTo>
                <a:cubicBezTo>
                  <a:pt x="203050" y="806947"/>
                  <a:pt x="301324" y="761847"/>
                  <a:pt x="301324" y="761847"/>
                </a:cubicBezTo>
                <a:cubicBezTo>
                  <a:pt x="342901" y="791914"/>
                  <a:pt x="388258" y="795672"/>
                  <a:pt x="384478" y="743055"/>
                </a:cubicBezTo>
                <a:cubicBezTo>
                  <a:pt x="380699" y="694196"/>
                  <a:pt x="346681" y="720505"/>
                  <a:pt x="346681" y="720505"/>
                </a:cubicBezTo>
                <a:cubicBezTo>
                  <a:pt x="369359" y="724263"/>
                  <a:pt x="373139" y="761847"/>
                  <a:pt x="350461" y="765605"/>
                </a:cubicBezTo>
                <a:cubicBezTo>
                  <a:pt x="327782" y="773122"/>
                  <a:pt x="289984" y="746813"/>
                  <a:pt x="339121" y="664129"/>
                </a:cubicBezTo>
                <a:cubicBezTo>
                  <a:pt x="376919" y="592720"/>
                  <a:pt x="467633" y="588962"/>
                  <a:pt x="490312" y="588962"/>
                </a:cubicBezTo>
                <a:close/>
                <a:moveTo>
                  <a:pt x="1325960" y="498475"/>
                </a:moveTo>
                <a:cubicBezTo>
                  <a:pt x="1325960" y="498475"/>
                  <a:pt x="1333501" y="585045"/>
                  <a:pt x="1220391" y="716782"/>
                </a:cubicBezTo>
                <a:cubicBezTo>
                  <a:pt x="1220391" y="716782"/>
                  <a:pt x="1156296" y="720546"/>
                  <a:pt x="1122363" y="731838"/>
                </a:cubicBezTo>
                <a:cubicBezTo>
                  <a:pt x="1122363" y="731838"/>
                  <a:pt x="1126133" y="682907"/>
                  <a:pt x="1126133" y="637740"/>
                </a:cubicBezTo>
                <a:cubicBezTo>
                  <a:pt x="1126133" y="637740"/>
                  <a:pt x="1243013" y="513531"/>
                  <a:pt x="1325960" y="498475"/>
                </a:cubicBezTo>
                <a:close/>
                <a:moveTo>
                  <a:pt x="912314" y="498475"/>
                </a:moveTo>
                <a:cubicBezTo>
                  <a:pt x="968784" y="498475"/>
                  <a:pt x="991372" y="554979"/>
                  <a:pt x="991372" y="554979"/>
                </a:cubicBezTo>
                <a:cubicBezTo>
                  <a:pt x="991372" y="554979"/>
                  <a:pt x="1108076" y="592649"/>
                  <a:pt x="1055371" y="720725"/>
                </a:cubicBezTo>
                <a:cubicBezTo>
                  <a:pt x="1055371" y="720725"/>
                  <a:pt x="987607" y="683056"/>
                  <a:pt x="912314" y="683056"/>
                </a:cubicBezTo>
                <a:cubicBezTo>
                  <a:pt x="833257" y="683056"/>
                  <a:pt x="765493" y="720725"/>
                  <a:pt x="765493" y="720725"/>
                </a:cubicBezTo>
                <a:cubicBezTo>
                  <a:pt x="712788" y="592649"/>
                  <a:pt x="833257" y="554979"/>
                  <a:pt x="833257" y="554979"/>
                </a:cubicBezTo>
                <a:cubicBezTo>
                  <a:pt x="833257" y="554979"/>
                  <a:pt x="852080" y="498475"/>
                  <a:pt x="912314" y="498475"/>
                </a:cubicBezTo>
                <a:close/>
                <a:moveTo>
                  <a:pt x="493317" y="498475"/>
                </a:moveTo>
                <a:cubicBezTo>
                  <a:pt x="576264" y="513531"/>
                  <a:pt x="693144" y="637740"/>
                  <a:pt x="693144" y="637740"/>
                </a:cubicBezTo>
                <a:cubicBezTo>
                  <a:pt x="693144" y="682907"/>
                  <a:pt x="696914" y="731838"/>
                  <a:pt x="696914" y="731838"/>
                </a:cubicBezTo>
                <a:cubicBezTo>
                  <a:pt x="662981" y="720546"/>
                  <a:pt x="598886" y="716782"/>
                  <a:pt x="598886" y="716782"/>
                </a:cubicBezTo>
                <a:cubicBezTo>
                  <a:pt x="485776" y="585045"/>
                  <a:pt x="493317" y="498475"/>
                  <a:pt x="493317" y="498475"/>
                </a:cubicBezTo>
                <a:close/>
                <a:moveTo>
                  <a:pt x="911522" y="222250"/>
                </a:moveTo>
                <a:cubicBezTo>
                  <a:pt x="1005695" y="222250"/>
                  <a:pt x="1050899" y="320230"/>
                  <a:pt x="1050899" y="320230"/>
                </a:cubicBezTo>
                <a:cubicBezTo>
                  <a:pt x="1039598" y="331535"/>
                  <a:pt x="1016996" y="361683"/>
                  <a:pt x="1032064" y="391831"/>
                </a:cubicBezTo>
                <a:cubicBezTo>
                  <a:pt x="1047132" y="421978"/>
                  <a:pt x="1084801" y="384294"/>
                  <a:pt x="1084801" y="384294"/>
                </a:cubicBezTo>
                <a:cubicBezTo>
                  <a:pt x="1084801" y="384294"/>
                  <a:pt x="1039598" y="406905"/>
                  <a:pt x="1039598" y="365452"/>
                </a:cubicBezTo>
                <a:cubicBezTo>
                  <a:pt x="1043365" y="323998"/>
                  <a:pt x="1111170" y="312693"/>
                  <a:pt x="1175208" y="369220"/>
                </a:cubicBezTo>
                <a:cubicBezTo>
                  <a:pt x="1239246" y="425747"/>
                  <a:pt x="1243013" y="512421"/>
                  <a:pt x="1243013" y="512421"/>
                </a:cubicBezTo>
                <a:cubicBezTo>
                  <a:pt x="1201577" y="542569"/>
                  <a:pt x="1122471" y="625475"/>
                  <a:pt x="1122471" y="625475"/>
                </a:cubicBezTo>
                <a:cubicBezTo>
                  <a:pt x="1122471" y="625475"/>
                  <a:pt x="1107403" y="553874"/>
                  <a:pt x="1024530" y="523727"/>
                </a:cubicBezTo>
                <a:cubicBezTo>
                  <a:pt x="1024530" y="523727"/>
                  <a:pt x="975560" y="433284"/>
                  <a:pt x="911522" y="433284"/>
                </a:cubicBezTo>
                <a:cubicBezTo>
                  <a:pt x="843717" y="433284"/>
                  <a:pt x="794746" y="523727"/>
                  <a:pt x="794746" y="523727"/>
                </a:cubicBezTo>
                <a:cubicBezTo>
                  <a:pt x="715641" y="553874"/>
                  <a:pt x="696806" y="625475"/>
                  <a:pt x="696806" y="625475"/>
                </a:cubicBezTo>
                <a:cubicBezTo>
                  <a:pt x="696806" y="625475"/>
                  <a:pt x="617700" y="542569"/>
                  <a:pt x="576263" y="512421"/>
                </a:cubicBezTo>
                <a:cubicBezTo>
                  <a:pt x="576263" y="512421"/>
                  <a:pt x="580030" y="425747"/>
                  <a:pt x="644068" y="369220"/>
                </a:cubicBezTo>
                <a:cubicBezTo>
                  <a:pt x="708107" y="312693"/>
                  <a:pt x="775912" y="323998"/>
                  <a:pt x="779679" y="365452"/>
                </a:cubicBezTo>
                <a:cubicBezTo>
                  <a:pt x="779679" y="406905"/>
                  <a:pt x="734475" y="384294"/>
                  <a:pt x="734475" y="384294"/>
                </a:cubicBezTo>
                <a:cubicBezTo>
                  <a:pt x="734475" y="384294"/>
                  <a:pt x="772145" y="421978"/>
                  <a:pt x="787213" y="391831"/>
                </a:cubicBezTo>
                <a:cubicBezTo>
                  <a:pt x="802280" y="361683"/>
                  <a:pt x="779679" y="331535"/>
                  <a:pt x="768378" y="320230"/>
                </a:cubicBezTo>
                <a:cubicBezTo>
                  <a:pt x="768378" y="320230"/>
                  <a:pt x="813581" y="222250"/>
                  <a:pt x="911522" y="222250"/>
                </a:cubicBezTo>
                <a:close/>
                <a:moveTo>
                  <a:pt x="907753" y="185737"/>
                </a:moveTo>
                <a:cubicBezTo>
                  <a:pt x="809738" y="204557"/>
                  <a:pt x="741881" y="294895"/>
                  <a:pt x="741881" y="294895"/>
                </a:cubicBezTo>
                <a:cubicBezTo>
                  <a:pt x="568468" y="328771"/>
                  <a:pt x="523231" y="490625"/>
                  <a:pt x="523231" y="490625"/>
                </a:cubicBezTo>
                <a:cubicBezTo>
                  <a:pt x="485532" y="483097"/>
                  <a:pt x="474223" y="498153"/>
                  <a:pt x="474223" y="498153"/>
                </a:cubicBezTo>
                <a:cubicBezTo>
                  <a:pt x="474223" y="498153"/>
                  <a:pt x="474223" y="505681"/>
                  <a:pt x="470453" y="539558"/>
                </a:cubicBezTo>
                <a:cubicBezTo>
                  <a:pt x="470453" y="539558"/>
                  <a:pt x="312120" y="558378"/>
                  <a:pt x="259342" y="742816"/>
                </a:cubicBezTo>
                <a:cubicBezTo>
                  <a:pt x="259342" y="742816"/>
                  <a:pt x="176406" y="787985"/>
                  <a:pt x="134938" y="900906"/>
                </a:cubicBezTo>
                <a:cubicBezTo>
                  <a:pt x="176406" y="1013828"/>
                  <a:pt x="259342" y="1058996"/>
                  <a:pt x="259342" y="1058996"/>
                </a:cubicBezTo>
                <a:cubicBezTo>
                  <a:pt x="312120" y="1243434"/>
                  <a:pt x="470453" y="1262255"/>
                  <a:pt x="470453" y="1262255"/>
                </a:cubicBezTo>
                <a:cubicBezTo>
                  <a:pt x="474223" y="1296131"/>
                  <a:pt x="474223" y="1303659"/>
                  <a:pt x="474223" y="1303659"/>
                </a:cubicBezTo>
                <a:cubicBezTo>
                  <a:pt x="474223" y="1303659"/>
                  <a:pt x="485532" y="1318715"/>
                  <a:pt x="523231" y="1311187"/>
                </a:cubicBezTo>
                <a:cubicBezTo>
                  <a:pt x="523231" y="1311187"/>
                  <a:pt x="568468" y="1473041"/>
                  <a:pt x="741881" y="1510682"/>
                </a:cubicBezTo>
                <a:cubicBezTo>
                  <a:pt x="741881" y="1510682"/>
                  <a:pt x="809738" y="1597255"/>
                  <a:pt x="907753" y="1616075"/>
                </a:cubicBezTo>
                <a:cubicBezTo>
                  <a:pt x="1009539" y="1597255"/>
                  <a:pt x="1077396" y="1510682"/>
                  <a:pt x="1077396" y="1510682"/>
                </a:cubicBezTo>
                <a:cubicBezTo>
                  <a:pt x="1250808" y="1473041"/>
                  <a:pt x="1296046" y="1311187"/>
                  <a:pt x="1296046" y="1311187"/>
                </a:cubicBezTo>
                <a:cubicBezTo>
                  <a:pt x="1333744" y="1318715"/>
                  <a:pt x="1345053" y="1303659"/>
                  <a:pt x="1345053" y="1303659"/>
                </a:cubicBezTo>
                <a:cubicBezTo>
                  <a:pt x="1345053" y="1303659"/>
                  <a:pt x="1345053" y="1296131"/>
                  <a:pt x="1348823" y="1262255"/>
                </a:cubicBezTo>
                <a:cubicBezTo>
                  <a:pt x="1348823" y="1262255"/>
                  <a:pt x="1503386" y="1243434"/>
                  <a:pt x="1559934" y="1058996"/>
                </a:cubicBezTo>
                <a:cubicBezTo>
                  <a:pt x="1559934" y="1058996"/>
                  <a:pt x="1642870" y="1013828"/>
                  <a:pt x="1684338" y="900906"/>
                </a:cubicBezTo>
                <a:cubicBezTo>
                  <a:pt x="1642870" y="787985"/>
                  <a:pt x="1559934" y="742816"/>
                  <a:pt x="1559934" y="742816"/>
                </a:cubicBezTo>
                <a:cubicBezTo>
                  <a:pt x="1503386" y="558378"/>
                  <a:pt x="1348823" y="539558"/>
                  <a:pt x="1348823" y="539558"/>
                </a:cubicBezTo>
                <a:cubicBezTo>
                  <a:pt x="1345053" y="505681"/>
                  <a:pt x="1345053" y="498153"/>
                  <a:pt x="1345053" y="498153"/>
                </a:cubicBezTo>
                <a:cubicBezTo>
                  <a:pt x="1345053" y="498153"/>
                  <a:pt x="1333744" y="483097"/>
                  <a:pt x="1296046" y="490625"/>
                </a:cubicBezTo>
                <a:cubicBezTo>
                  <a:pt x="1296046" y="490625"/>
                  <a:pt x="1250808" y="328771"/>
                  <a:pt x="1077396" y="294895"/>
                </a:cubicBezTo>
                <a:cubicBezTo>
                  <a:pt x="1077396" y="294895"/>
                  <a:pt x="1009539" y="204557"/>
                  <a:pt x="907753" y="185737"/>
                </a:cubicBezTo>
                <a:close/>
                <a:moveTo>
                  <a:pt x="907754" y="0"/>
                </a:moveTo>
                <a:cubicBezTo>
                  <a:pt x="941654" y="33914"/>
                  <a:pt x="1024519" y="97974"/>
                  <a:pt x="1073485" y="120584"/>
                </a:cubicBezTo>
                <a:cubicBezTo>
                  <a:pt x="1122451" y="146962"/>
                  <a:pt x="1242983" y="207253"/>
                  <a:pt x="1303249" y="290155"/>
                </a:cubicBezTo>
                <a:cubicBezTo>
                  <a:pt x="1367281" y="373056"/>
                  <a:pt x="1352215" y="478567"/>
                  <a:pt x="1352215" y="478567"/>
                </a:cubicBezTo>
                <a:cubicBezTo>
                  <a:pt x="1352215" y="478567"/>
                  <a:pt x="1551845" y="489872"/>
                  <a:pt x="1646011" y="636833"/>
                </a:cubicBezTo>
                <a:cubicBezTo>
                  <a:pt x="1743943" y="780026"/>
                  <a:pt x="1762776" y="855391"/>
                  <a:pt x="1819275" y="900610"/>
                </a:cubicBezTo>
                <a:cubicBezTo>
                  <a:pt x="1762776" y="945829"/>
                  <a:pt x="1743943" y="1021194"/>
                  <a:pt x="1646011" y="1164387"/>
                </a:cubicBezTo>
                <a:cubicBezTo>
                  <a:pt x="1551845" y="1311348"/>
                  <a:pt x="1352215" y="1322653"/>
                  <a:pt x="1352215" y="1322653"/>
                </a:cubicBezTo>
                <a:cubicBezTo>
                  <a:pt x="1352215" y="1322653"/>
                  <a:pt x="1367281" y="1428164"/>
                  <a:pt x="1303249" y="1511065"/>
                </a:cubicBezTo>
                <a:cubicBezTo>
                  <a:pt x="1242983" y="1597735"/>
                  <a:pt x="1122451" y="1654259"/>
                  <a:pt x="1073485" y="1680636"/>
                </a:cubicBezTo>
                <a:cubicBezTo>
                  <a:pt x="1024519" y="1703246"/>
                  <a:pt x="941654" y="1767306"/>
                  <a:pt x="907754" y="1804988"/>
                </a:cubicBezTo>
                <a:cubicBezTo>
                  <a:pt x="877621" y="1767306"/>
                  <a:pt x="794756" y="1703246"/>
                  <a:pt x="745790" y="1680636"/>
                </a:cubicBezTo>
                <a:cubicBezTo>
                  <a:pt x="696824" y="1654259"/>
                  <a:pt x="576292" y="1597735"/>
                  <a:pt x="512260" y="1511065"/>
                </a:cubicBezTo>
                <a:cubicBezTo>
                  <a:pt x="451994" y="1428164"/>
                  <a:pt x="467060" y="1322653"/>
                  <a:pt x="467060" y="1322653"/>
                </a:cubicBezTo>
                <a:cubicBezTo>
                  <a:pt x="467060" y="1322653"/>
                  <a:pt x="267430" y="1311348"/>
                  <a:pt x="169498" y="1164387"/>
                </a:cubicBezTo>
                <a:cubicBezTo>
                  <a:pt x="75332" y="1021194"/>
                  <a:pt x="56499" y="945829"/>
                  <a:pt x="0" y="900610"/>
                </a:cubicBezTo>
                <a:cubicBezTo>
                  <a:pt x="56499" y="855391"/>
                  <a:pt x="75332" y="780026"/>
                  <a:pt x="169498" y="636833"/>
                </a:cubicBezTo>
                <a:cubicBezTo>
                  <a:pt x="267430" y="489872"/>
                  <a:pt x="467060" y="478567"/>
                  <a:pt x="467060" y="478567"/>
                </a:cubicBezTo>
                <a:cubicBezTo>
                  <a:pt x="467060" y="478567"/>
                  <a:pt x="451994" y="373056"/>
                  <a:pt x="512260" y="290155"/>
                </a:cubicBezTo>
                <a:cubicBezTo>
                  <a:pt x="576292" y="207253"/>
                  <a:pt x="696824" y="146962"/>
                  <a:pt x="745790" y="120584"/>
                </a:cubicBezTo>
                <a:cubicBezTo>
                  <a:pt x="794756" y="97974"/>
                  <a:pt x="877621" y="33914"/>
                  <a:pt x="907754" y="0"/>
                </a:cubicBezTo>
                <a:close/>
              </a:path>
            </a:pathLst>
          </a:custGeom>
          <a:noFill/>
          <a:ln>
            <a:solidFill>
              <a:srgbClr val="C7A787"/>
            </a:solidFill>
          </a:ln>
        </p:spPr>
        <p:txBody>
          <a:bodyPr vert="horz" wrap="square" lIns="91440" tIns="45720" rIns="91440" bIns="45720" numCol="1" anchor="t" anchorCtr="0" compatLnSpc="1">
            <a:noAutofit/>
          </a:bodyPr>
          <a:lstStyle/>
          <a:p>
            <a:endParaRPr lang="zh-CN" altLang="en-US" sz="1100" dirty="0">
              <a:latin typeface="印品黑体" panose="00000500000000000000" pitchFamily="2" charset="-122"/>
              <a:ea typeface="印品黑体" panose="00000500000000000000" pitchFamily="2" charset="-122"/>
            </a:endParaRPr>
          </a:p>
        </p:txBody>
      </p:sp>
      <p:sp>
        <p:nvSpPr>
          <p:cNvPr id="2" name="TextBox 1">
            <a:extLst>
              <a:ext uri="{FF2B5EF4-FFF2-40B4-BE49-F238E27FC236}">
                <a16:creationId xmlns:a16="http://schemas.microsoft.com/office/drawing/2014/main" id="{7A1D7C30-1B70-F604-6754-3CA945F0412D}"/>
              </a:ext>
            </a:extLst>
          </p:cNvPr>
          <p:cNvSpPr txBox="1"/>
          <p:nvPr/>
        </p:nvSpPr>
        <p:spPr>
          <a:xfrm>
            <a:off x="4848225" y="4044286"/>
            <a:ext cx="2833994" cy="1938992"/>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THẢO LUẬN NHÓM</a:t>
            </a:r>
          </a:p>
        </p:txBody>
      </p:sp>
      <p:sp>
        <p:nvSpPr>
          <p:cNvPr id="5" name="TextBox 4">
            <a:extLst>
              <a:ext uri="{FF2B5EF4-FFF2-40B4-BE49-F238E27FC236}">
                <a16:creationId xmlns:a16="http://schemas.microsoft.com/office/drawing/2014/main" id="{1ADDB27B-204B-8C9D-616C-8A4FFA653E17}"/>
              </a:ext>
            </a:extLst>
          </p:cNvPr>
          <p:cNvSpPr txBox="1"/>
          <p:nvPr/>
        </p:nvSpPr>
        <p:spPr>
          <a:xfrm>
            <a:off x="263982" y="2589610"/>
            <a:ext cx="3375427" cy="3785652"/>
          </a:xfrm>
          <a:prstGeom prst="rect">
            <a:avLst/>
          </a:prstGeom>
          <a:noFill/>
        </p:spPr>
        <p:txBody>
          <a:bodyPr wrap="square">
            <a:spAutoFit/>
          </a:bodyPr>
          <a:lstStyle/>
          <a:p>
            <a:pPr algn="ct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đâu</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xung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quanh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8BA4A84-7E14-B13E-A019-37555C9274CE}"/>
              </a:ext>
            </a:extLst>
          </p:cNvPr>
          <p:cNvSpPr txBox="1"/>
          <p:nvPr/>
        </p:nvSpPr>
        <p:spPr>
          <a:xfrm>
            <a:off x="588761" y="320619"/>
            <a:ext cx="11060313" cy="1323439"/>
          </a:xfrm>
          <a:prstGeom prst="rect">
            <a:avLst/>
          </a:prstGeom>
          <a:noFill/>
        </p:spPr>
        <p:txBody>
          <a:bodyPr wrap="square">
            <a:spAutoFit/>
          </a:bodyPr>
          <a:lstStyle/>
          <a:p>
            <a:pPr algn="just"/>
            <a:r>
              <a:rPr lang="en-US" sz="4000" dirty="0">
                <a:effectLst/>
                <a:latin typeface="Times New Roman" panose="02020603050405020304" pitchFamily="18" charset="0"/>
                <a:ea typeface="Calibri" panose="020F0502020204030204" pitchFamily="34" charset="0"/>
                <a:cs typeface="Times New Roman" panose="02020603050405020304" pitchFamily="18" charset="0"/>
              </a:rPr>
              <a:t>2. Quang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ai? </a:t>
            </a:r>
          </a:p>
          <a:p>
            <a:pPr algn="just"/>
            <a:r>
              <a:rPr lang="en-US" sz="4000" dirty="0">
                <a:effectLst/>
                <a:latin typeface="Times New Roman" panose="02020603050405020304" pitchFamily="18" charset="0"/>
                <a:ea typeface="Calibri" panose="020F0502020204030204" pitchFamily="34" charset="0"/>
                <a:cs typeface="Times New Roman" panose="02020603050405020304" pitchFamily="18" charset="0"/>
              </a:rPr>
              <a:t>Thái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họ</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4C28490-D147-D9C1-F587-30A22ED8682C}"/>
              </a:ext>
            </a:extLst>
          </p:cNvPr>
          <p:cNvSpPr txBox="1"/>
          <p:nvPr/>
        </p:nvSpPr>
        <p:spPr>
          <a:xfrm>
            <a:off x="7343776" y="2596873"/>
            <a:ext cx="4486274" cy="3170099"/>
          </a:xfrm>
          <a:prstGeom prst="rect">
            <a:avLst/>
          </a:prstGeom>
          <a:noFill/>
        </p:spPr>
        <p:txBody>
          <a:bodyPr wrap="square">
            <a:spAutoFit/>
          </a:bodyPr>
          <a:lstStyle/>
          <a:p>
            <a:pPr algn="ct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3.Nhân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đâu</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9873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 grpId="0"/>
      <p:bldP spid="5"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19" name="椭圆 18">
            <a:extLst>
              <a:ext uri="{FF2B5EF4-FFF2-40B4-BE49-F238E27FC236}">
                <a16:creationId xmlns:a16="http://schemas.microsoft.com/office/drawing/2014/main" id="{5A083AE7-2AEC-48AD-80A8-783F664D67E7}"/>
              </a:ext>
            </a:extLst>
          </p:cNvPr>
          <p:cNvSpPr/>
          <p:nvPr/>
        </p:nvSpPr>
        <p:spPr>
          <a:xfrm>
            <a:off x="339135" y="870395"/>
            <a:ext cx="481474" cy="481474"/>
          </a:xfrm>
          <a:prstGeom prst="ellipse">
            <a:avLst/>
          </a:prstGeom>
          <a:solidFill>
            <a:srgbClr val="C7A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印品黑体" panose="00000500000000000000" pitchFamily="2" charset="-122"/>
              <a:ea typeface="印品黑体" panose="00000500000000000000" pitchFamily="2" charset="-122"/>
            </a:endParaRPr>
          </a:p>
        </p:txBody>
      </p:sp>
      <p:sp>
        <p:nvSpPr>
          <p:cNvPr id="3" name="TextBox 2">
            <a:extLst>
              <a:ext uri="{FF2B5EF4-FFF2-40B4-BE49-F238E27FC236}">
                <a16:creationId xmlns:a16="http://schemas.microsoft.com/office/drawing/2014/main" id="{F01AD0B0-4B17-B2A6-71B7-CAB2C55CF1FF}"/>
              </a:ext>
            </a:extLst>
          </p:cNvPr>
          <p:cNvSpPr txBox="1"/>
          <p:nvPr/>
        </p:nvSpPr>
        <p:spPr>
          <a:xfrm>
            <a:off x="977612" y="-241599"/>
            <a:ext cx="8683830" cy="930063"/>
          </a:xfrm>
          <a:prstGeom prst="rect">
            <a:avLst/>
          </a:prstGeom>
          <a:noFill/>
        </p:spPr>
        <p:txBody>
          <a:bodyPr wrap="square">
            <a:spAutoFit/>
          </a:bodyPr>
          <a:lstStyle/>
          <a:p>
            <a:pPr marL="0" marR="0" algn="just">
              <a:lnSpc>
                <a:spcPct val="150000"/>
              </a:lnSpc>
              <a:spcBef>
                <a:spcPts val="0"/>
              </a:spcBef>
              <a:spcAft>
                <a:spcPts val="0"/>
              </a:spcAft>
            </a:pPr>
            <a:r>
              <a:rPr lang="en-US" sz="4000" b="1" u="sng"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4000" b="1" u="sng" dirty="0" err="1">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40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40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40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0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40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effectLst/>
                <a:latin typeface="Times New Roman" panose="02020603050405020304" pitchFamily="18" charset="0"/>
                <a:ea typeface="Times New Roman" panose="02020603050405020304" pitchFamily="18" charset="0"/>
                <a:cs typeface="Times New Roman" panose="02020603050405020304" pitchFamily="18" charset="0"/>
              </a:rPr>
              <a:t>yết</a:t>
            </a:r>
            <a:r>
              <a:rPr lang="en-US" sz="40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endParaRPr lang="en-US" sz="3200"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BC959DF-66FE-BFB2-39E2-6B63BFA54E7E}"/>
              </a:ext>
            </a:extLst>
          </p:cNvPr>
          <p:cNvSpPr txBox="1"/>
          <p:nvPr/>
        </p:nvSpPr>
        <p:spPr>
          <a:xfrm>
            <a:off x="942757" y="604072"/>
            <a:ext cx="6097978" cy="837473"/>
          </a:xfrm>
          <a:prstGeom prst="rect">
            <a:avLst/>
          </a:prstGeom>
          <a:noFill/>
        </p:spPr>
        <p:txBody>
          <a:bodyPr wrap="square">
            <a:spAutoFit/>
          </a:bodyPr>
          <a:lstStyle/>
          <a:p>
            <a:pPr marL="0" marR="0" algn="just">
              <a:lnSpc>
                <a:spcPct val="150000"/>
              </a:lnSpc>
              <a:spcBef>
                <a:spcPts val="0"/>
              </a:spcBef>
              <a:spcAft>
                <a:spcPts val="0"/>
              </a:spcAft>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Toản</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descr="A person in a garment holding an orange&#10;&#10;Description automatically generated with low confidence">
            <a:extLst>
              <a:ext uri="{FF2B5EF4-FFF2-40B4-BE49-F238E27FC236}">
                <a16:creationId xmlns:a16="http://schemas.microsoft.com/office/drawing/2014/main" id="{55F89BAE-BE6E-3D3C-4DD4-9DD14DAA4B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9327" l="3668" r="98641">
                        <a14:foregroundMark x1="12500" y1="48846" x2="30299" y2="60288"/>
                        <a14:foregroundMark x1="7337" y1="55192" x2="13179" y2="56635"/>
                        <a14:foregroundMark x1="52174" y1="28077" x2="55842" y2="61635"/>
                        <a14:foregroundMark x1="42527" y1="37212" x2="46739" y2="39615"/>
                        <a14:foregroundMark x1="41576" y1="33558" x2="43071" y2="36154"/>
                        <a14:foregroundMark x1="46196" y1="95096" x2="43750" y2="81346"/>
                        <a14:foregroundMark x1="31522" y1="92596" x2="98913" y2="96635"/>
                        <a14:foregroundMark x1="28397" y1="97981" x2="73098" y2="99423"/>
                        <a14:foregroundMark x1="12500" y1="53173" x2="25000" y2="60096"/>
                        <a14:foregroundMark x1="11957" y1="55962" x2="18886" y2="61635"/>
                        <a14:foregroundMark x1="41576" y1="32212" x2="41576" y2="32404"/>
                        <a14:foregroundMark x1="41576" y1="32404" x2="46467" y2="41058"/>
                        <a14:foregroundMark x1="43614" y1="39135" x2="45516" y2="40000"/>
                        <a14:foregroundMark x1="41576" y1="33462" x2="41576" y2="37788"/>
                        <a14:foregroundMark x1="3668" y1="33077" x2="13995" y2="38942"/>
                        <a14:foregroundMark x1="7609" y1="31731" x2="13995" y2="34808"/>
                        <a14:foregroundMark x1="14946" y1="33462" x2="14674" y2="35865"/>
                        <a14:backgroundMark x1="14436" y1="35852" x2="14674" y2="36058"/>
                        <a14:backgroundMark x1="58424" y1="13365" x2="90353" y2="35673"/>
                        <a14:backgroundMark x1="14946" y1="76346" x2="9511" y2="80673"/>
                        <a14:backgroundMark x1="3668" y1="88462" x2="951" y2="97692"/>
                        <a14:backgroundMark x1="16440" y1="76923" x2="16440" y2="89327"/>
                        <a14:backgroundMark x1="22826" y1="70962" x2="19837" y2="79135"/>
                        <a14:backgroundMark x1="64402" y1="42788" x2="75543" y2="45673"/>
                        <a14:backgroundMark x1="32609" y1="38269" x2="26902" y2="40673"/>
                        <a14:backgroundMark x1="15353" y1="87404" x2="11685" y2="95385"/>
                      </a14:backgroundRemoval>
                    </a14:imgEffect>
                  </a14:imgLayer>
                </a14:imgProps>
              </a:ext>
              <a:ext uri="{28A0092B-C50C-407E-A947-70E740481C1C}">
                <a14:useLocalDpi xmlns:a14="http://schemas.microsoft.com/office/drawing/2010/main" val="0"/>
              </a:ext>
            </a:extLst>
          </a:blip>
          <a:stretch>
            <a:fillRect/>
          </a:stretch>
        </p:blipFill>
        <p:spPr>
          <a:xfrm>
            <a:off x="8458200" y="19775"/>
            <a:ext cx="3733800" cy="6858000"/>
          </a:xfrm>
          <a:prstGeom prst="rect">
            <a:avLst/>
          </a:prstGeom>
          <a:effectLst>
            <a:glow rad="38100">
              <a:schemeClr val="accent3">
                <a:lumMod val="20000"/>
                <a:lumOff val="80000"/>
                <a:alpha val="27000"/>
              </a:schemeClr>
            </a:glow>
          </a:effectLst>
        </p:spPr>
      </p:pic>
      <p:sp>
        <p:nvSpPr>
          <p:cNvPr id="11" name="TextBox 10">
            <a:extLst>
              <a:ext uri="{FF2B5EF4-FFF2-40B4-BE49-F238E27FC236}">
                <a16:creationId xmlns:a16="http://schemas.microsoft.com/office/drawing/2014/main" id="{6AFB8DE7-1C78-33D1-77DC-E3BA04E381E8}"/>
              </a:ext>
            </a:extLst>
          </p:cNvPr>
          <p:cNvSpPr txBox="1"/>
          <p:nvPr/>
        </p:nvSpPr>
        <p:spPr>
          <a:xfrm>
            <a:off x="402222" y="1419263"/>
            <a:ext cx="8141703" cy="1668470"/>
          </a:xfrm>
          <a:prstGeom prst="rect">
            <a:avLst/>
          </a:prstGeom>
          <a:noFill/>
        </p:spPr>
        <p:txBody>
          <a:bodyPr wrap="square">
            <a:spAutoFit/>
          </a:bodyPr>
          <a:lstStyle/>
          <a:p>
            <a:pPr>
              <a:lnSpc>
                <a:spcPct val="150000"/>
              </a:lnSpc>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Nôn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nóng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bứt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rứt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bàn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2706D711-06E9-13DF-FBBE-9082703123C0}"/>
              </a:ext>
            </a:extLst>
          </p:cNvPr>
          <p:cNvSpPr/>
          <p:nvPr/>
        </p:nvSpPr>
        <p:spPr>
          <a:xfrm>
            <a:off x="402222" y="3448775"/>
            <a:ext cx="8141703" cy="338945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Bằng</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lối</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kể</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xen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lẫn</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với</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ý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nghĩ</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nhân</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vật</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tác</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giả</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đã</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thành</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công</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trong</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việc</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miêu</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tả</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quang</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cảnh</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tại</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bến</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Bình Than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vào</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ngày</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diễn</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ra</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sự</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kiện</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285651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P spid="5" grpId="0"/>
      <p:bldP spid="11"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EEFCB1A-3CD9-407F-8CDB-5A8886EC2BC3}"/>
              </a:ext>
            </a:extLst>
          </p:cNvPr>
          <p:cNvGrpSpPr/>
          <p:nvPr/>
        </p:nvGrpSpPr>
        <p:grpSpPr>
          <a:xfrm>
            <a:off x="2416175" y="-177800"/>
            <a:ext cx="7359651" cy="7035800"/>
            <a:chOff x="2571749" y="573184"/>
            <a:chExt cx="7359651" cy="6328006"/>
          </a:xfrm>
        </p:grpSpPr>
        <p:sp>
          <p:nvSpPr>
            <p:cNvPr id="3" name="矩形 2">
              <a:extLst>
                <a:ext uri="{FF2B5EF4-FFF2-40B4-BE49-F238E27FC236}">
                  <a16:creationId xmlns:a16="http://schemas.microsoft.com/office/drawing/2014/main" id="{FDA8E06B-966A-4A0B-BCE3-FB8344A41E07}"/>
                </a:ext>
              </a:extLst>
            </p:cNvPr>
            <p:cNvSpPr/>
            <p:nvPr/>
          </p:nvSpPr>
          <p:spPr>
            <a:xfrm>
              <a:off x="2571749" y="1069677"/>
              <a:ext cx="7359651" cy="58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2" name="图形 1">
              <a:extLst>
                <a:ext uri="{FF2B5EF4-FFF2-40B4-BE49-F238E27FC236}">
                  <a16:creationId xmlns:a16="http://schemas.microsoft.com/office/drawing/2014/main" id="{FFBB18F5-1685-4787-8661-065C693EF9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71749" y="573184"/>
              <a:ext cx="7359651" cy="6328005"/>
            </a:xfrm>
            <a:prstGeom prst="rect">
              <a:avLst/>
            </a:prstGeom>
          </p:spPr>
        </p:pic>
      </p:grpSp>
      <p:sp>
        <p:nvSpPr>
          <p:cNvPr id="6" name="矩形 5" hidden="1">
            <a:extLst>
              <a:ext uri="{FF2B5EF4-FFF2-40B4-BE49-F238E27FC236}">
                <a16:creationId xmlns:a16="http://schemas.microsoft.com/office/drawing/2014/main" id="{060F1E6E-CD8F-4ACF-93AF-E1E9C57DD7A0}"/>
              </a:ext>
            </a:extLst>
          </p:cNvPr>
          <p:cNvSpPr/>
          <p:nvPr/>
        </p:nvSpPr>
        <p:spPr>
          <a:xfrm>
            <a:off x="5243332" y="2060312"/>
            <a:ext cx="1689903" cy="1511568"/>
          </a:xfrm>
          <a:prstGeom prst="rect">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48" name="Janice">
            <a:extLst>
              <a:ext uri="{FF2B5EF4-FFF2-40B4-BE49-F238E27FC236}">
                <a16:creationId xmlns:a16="http://schemas.microsoft.com/office/drawing/2014/main" id="{9388CB62-5837-48B9-82F2-574F7FD1C848}"/>
              </a:ext>
            </a:extLst>
          </p:cNvPr>
          <p:cNvPicPr>
            <a:picLocks noChangeAspect="1"/>
          </p:cNvPicPr>
          <p:nvPr/>
        </p:nvPicPr>
        <p:blipFill>
          <a:blip r:embed="rId6"/>
          <a:stretch>
            <a:fillRect/>
          </a:stretch>
        </p:blipFill>
        <p:spPr>
          <a:xfrm rot="16200000" flipV="1">
            <a:off x="2432028" y="547075"/>
            <a:ext cx="2598393" cy="2663659"/>
          </a:xfrm>
          <a:prstGeom prst="rect">
            <a:avLst/>
          </a:prstGeom>
        </p:spPr>
      </p:pic>
      <p:pic>
        <p:nvPicPr>
          <p:cNvPr id="50" name="Janice">
            <a:extLst>
              <a:ext uri="{FF2B5EF4-FFF2-40B4-BE49-F238E27FC236}">
                <a16:creationId xmlns:a16="http://schemas.microsoft.com/office/drawing/2014/main" id="{50EDA9C8-8C26-43E8-AA03-FA2CDE6217D9}"/>
              </a:ext>
            </a:extLst>
          </p:cNvPr>
          <p:cNvPicPr>
            <a:picLocks noChangeAspect="1"/>
          </p:cNvPicPr>
          <p:nvPr/>
        </p:nvPicPr>
        <p:blipFill>
          <a:blip r:embed="rId6"/>
          <a:stretch>
            <a:fillRect/>
          </a:stretch>
        </p:blipFill>
        <p:spPr>
          <a:xfrm rot="16200000" flipH="1">
            <a:off x="7171108" y="3610097"/>
            <a:ext cx="2598393" cy="2663659"/>
          </a:xfrm>
          <a:prstGeom prst="rect">
            <a:avLst/>
          </a:prstGeom>
        </p:spPr>
      </p:pic>
      <p:pic>
        <p:nvPicPr>
          <p:cNvPr id="7" name="图片 6">
            <a:extLst>
              <a:ext uri="{FF2B5EF4-FFF2-40B4-BE49-F238E27FC236}">
                <a16:creationId xmlns:a16="http://schemas.microsoft.com/office/drawing/2014/main" id="{4E3D7502-3124-462A-9D2C-2C51AD5C399D}"/>
              </a:ext>
            </a:extLst>
          </p:cNvPr>
          <p:cNvPicPr>
            <a:picLocks noChangeAspect="1"/>
          </p:cNvPicPr>
          <p:nvPr/>
        </p:nvPicPr>
        <p:blipFill>
          <a:blip r:embed="rId7"/>
          <a:stretch>
            <a:fillRect/>
          </a:stretch>
        </p:blipFill>
        <p:spPr>
          <a:xfrm rot="5400000">
            <a:off x="5773039" y="-3707146"/>
            <a:ext cx="645923" cy="7959187"/>
          </a:xfrm>
          <a:prstGeom prst="rect">
            <a:avLst/>
          </a:prstGeom>
        </p:spPr>
      </p:pic>
      <p:pic>
        <p:nvPicPr>
          <p:cNvPr id="38" name="PA_图片 37">
            <a:extLst>
              <a:ext uri="{FF2B5EF4-FFF2-40B4-BE49-F238E27FC236}">
                <a16:creationId xmlns:a16="http://schemas.microsoft.com/office/drawing/2014/main" id="{3C5AD3F5-7572-4CDB-8467-C637D99B6C88}"/>
              </a:ext>
            </a:extLst>
          </p:cNvPr>
          <p:cNvPicPr>
            <a:picLocks noChangeAspect="1"/>
          </p:cNvPicPr>
          <p:nvPr>
            <p:custDataLst>
              <p:tags r:id="rId1"/>
            </p:custDataLst>
          </p:nvPr>
        </p:nvPicPr>
        <p:blipFill>
          <a:blip r:embed="rId7"/>
          <a:stretch>
            <a:fillRect/>
          </a:stretch>
        </p:blipFill>
        <p:spPr>
          <a:xfrm rot="5400000">
            <a:off x="5773039" y="-3120985"/>
            <a:ext cx="645923" cy="7959187"/>
          </a:xfrm>
          <a:prstGeom prst="rect">
            <a:avLst/>
          </a:prstGeom>
        </p:spPr>
      </p:pic>
      <p:sp>
        <p:nvSpPr>
          <p:cNvPr id="5" name="TextBox 4">
            <a:extLst>
              <a:ext uri="{FF2B5EF4-FFF2-40B4-BE49-F238E27FC236}">
                <a16:creationId xmlns:a16="http://schemas.microsoft.com/office/drawing/2014/main" id="{83376752-702E-D41C-4D36-6BD93329DDD3}"/>
              </a:ext>
            </a:extLst>
          </p:cNvPr>
          <p:cNvSpPr txBox="1"/>
          <p:nvPr/>
        </p:nvSpPr>
        <p:spPr>
          <a:xfrm>
            <a:off x="5362822" y="1248811"/>
            <a:ext cx="1124026" cy="1862048"/>
          </a:xfrm>
          <a:prstGeom prst="rect">
            <a:avLst/>
          </a:prstGeom>
          <a:noFill/>
        </p:spPr>
        <p:txBody>
          <a:bodyPr wrap="none" rtlCol="0">
            <a:spAutoFit/>
          </a:bodyPr>
          <a:lstStyle/>
          <a:p>
            <a:r>
              <a:rPr lang="en-US" sz="11500" dirty="0">
                <a:solidFill>
                  <a:srgbClr val="B1865A"/>
                </a:solidFill>
                <a:latin typeface="#9Slide06 SVNBlack Diamond" pitchFamily="2" charset="0"/>
              </a:rPr>
              <a:t>01</a:t>
            </a:r>
          </a:p>
        </p:txBody>
      </p:sp>
      <p:sp>
        <p:nvSpPr>
          <p:cNvPr id="8" name="TextBox 7">
            <a:extLst>
              <a:ext uri="{FF2B5EF4-FFF2-40B4-BE49-F238E27FC236}">
                <a16:creationId xmlns:a16="http://schemas.microsoft.com/office/drawing/2014/main" id="{8A34A683-B8A3-40E2-92E5-F5475CF84D8D}"/>
              </a:ext>
            </a:extLst>
          </p:cNvPr>
          <p:cNvSpPr txBox="1"/>
          <p:nvPr/>
        </p:nvSpPr>
        <p:spPr>
          <a:xfrm>
            <a:off x="3295650" y="2556387"/>
            <a:ext cx="4251507" cy="3911648"/>
          </a:xfrm>
          <a:prstGeom prst="rect">
            <a:avLst/>
          </a:prstGeom>
          <a:noFill/>
        </p:spPr>
        <p:txBody>
          <a:bodyPr wrap="square" rtlCol="0">
            <a:spAutoFit/>
          </a:bodyPr>
          <a:lstStyle/>
          <a:p>
            <a:pPr algn="ctr">
              <a:lnSpc>
                <a:spcPct val="150000"/>
              </a:lnSpc>
            </a:pPr>
            <a:r>
              <a:rPr lang="en-US" sz="8800" dirty="0">
                <a:solidFill>
                  <a:srgbClr val="B1865A"/>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216142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1.48148E-6 L 0 0.83333 " pathEditMode="relative" rAng="0" ptsTypes="AA">
                                      <p:cBhvr>
                                        <p:cTn id="6" dur="1000" fill="hold"/>
                                        <p:tgtEl>
                                          <p:spTgt spid="38"/>
                                        </p:tgtEl>
                                        <p:attrNameLst>
                                          <p:attrName>ppt_x</p:attrName>
                                          <p:attrName>ppt_y</p:attrName>
                                        </p:attrNameLst>
                                      </p:cBhvr>
                                      <p:rCtr x="0" y="41667"/>
                                    </p:animMotion>
                                  </p:childTnLst>
                                </p:cTn>
                              </p:par>
                              <p:par>
                                <p:cTn id="7" presetID="22" presetClass="entr" presetSubtype="1" fill="hold" nodeType="withEffect">
                                  <p:stCondLst>
                                    <p:cond delay="15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75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1000"/>
                                        <p:tgtEl>
                                          <p:spTgt spid="50"/>
                                        </p:tgtEl>
                                      </p:cBhvr>
                                    </p:animEffect>
                                    <p:anim calcmode="lin" valueType="num">
                                      <p:cBhvr>
                                        <p:cTn id="19" dur="1000" fill="hold"/>
                                        <p:tgtEl>
                                          <p:spTgt spid="50"/>
                                        </p:tgtEl>
                                        <p:attrNameLst>
                                          <p:attrName>ppt_x</p:attrName>
                                        </p:attrNameLst>
                                      </p:cBhvr>
                                      <p:tavLst>
                                        <p:tav tm="0">
                                          <p:val>
                                            <p:strVal val="#ppt_x"/>
                                          </p:val>
                                        </p:tav>
                                        <p:tav tm="100000">
                                          <p:val>
                                            <p:strVal val="#ppt_x"/>
                                          </p:val>
                                        </p:tav>
                                      </p:tavLst>
                                    </p:anim>
                                    <p:anim calcmode="lin" valueType="num">
                                      <p:cBhvr>
                                        <p:cTn id="2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303029"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719962" y="-14790"/>
            <a:ext cx="1177664" cy="1207244"/>
          </a:xfrm>
          <a:prstGeom prst="rect">
            <a:avLst/>
          </a:prstGeom>
        </p:spPr>
      </p:pic>
      <p:sp>
        <p:nvSpPr>
          <p:cNvPr id="3" name="TextBox 2">
            <a:extLst>
              <a:ext uri="{FF2B5EF4-FFF2-40B4-BE49-F238E27FC236}">
                <a16:creationId xmlns:a16="http://schemas.microsoft.com/office/drawing/2014/main" id="{98376B7E-4B26-1237-85FF-745D498546F1}"/>
              </a:ext>
            </a:extLst>
          </p:cNvPr>
          <p:cNvSpPr txBox="1"/>
          <p:nvPr/>
        </p:nvSpPr>
        <p:spPr>
          <a:xfrm>
            <a:off x="288238" y="133350"/>
            <a:ext cx="11624177" cy="646331"/>
          </a:xfrm>
          <a:prstGeom prst="rect">
            <a:avLst/>
          </a:prstGeom>
          <a:noFill/>
        </p:spPr>
        <p:txBody>
          <a:bodyPr wrap="square">
            <a:spAutoFit/>
          </a:bodyPr>
          <a:lstStyle/>
          <a:p>
            <a:pPr marL="0" marR="0" algn="just">
              <a:spcBef>
                <a:spcPts val="0"/>
              </a:spcBef>
              <a:spcAft>
                <a:spcPts val="0"/>
              </a:spcAft>
            </a:pP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yết</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Toản</a:t>
            </a:r>
            <a:endParaRPr lang="en-US" sz="3600"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C14D400-D83F-29E8-0BD0-16163D0DA5FE}"/>
              </a:ext>
            </a:extLst>
          </p:cNvPr>
          <p:cNvSpPr txBox="1"/>
          <p:nvPr/>
        </p:nvSpPr>
        <p:spPr>
          <a:xfrm>
            <a:off x="373964" y="913031"/>
            <a:ext cx="8377025" cy="707886"/>
          </a:xfrm>
          <a:prstGeom prst="rect">
            <a:avLst/>
          </a:prstGeom>
          <a:noFill/>
        </p:spPr>
        <p:txBody>
          <a:bodyPr wrap="square">
            <a:spAutoFit/>
          </a:bodyPr>
          <a:lstStyle/>
          <a:p>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Toản</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304C01-44B3-C2FA-84AA-19E96ADE9F66}"/>
              </a:ext>
            </a:extLst>
          </p:cNvPr>
          <p:cNvSpPr txBox="1"/>
          <p:nvPr/>
        </p:nvSpPr>
        <p:spPr>
          <a:xfrm>
            <a:off x="402538" y="1974651"/>
            <a:ext cx="7855635" cy="4401205"/>
          </a:xfrm>
          <a:prstGeom prst="rect">
            <a:avLst/>
          </a:prstGeom>
          <a:noFill/>
        </p:spPr>
        <p:txBody>
          <a:bodyPr wrap="square">
            <a:spAutoFit/>
          </a:bodyPr>
          <a:lstStyle/>
          <a:p>
            <a:pPr marL="0" marR="0" algn="just">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Khi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bến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Bình Than:</a:t>
            </a:r>
          </a:p>
          <a:p>
            <a:pPr marL="0" marR="0" algn="just">
              <a:spcBef>
                <a:spcPts val="0"/>
              </a:spcBef>
              <a:spcAft>
                <a:spcPts val="0"/>
              </a:spcAft>
            </a:pPr>
            <a:r>
              <a:rPr lang="en-US" sz="4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4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b="1" i="1"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thẫn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thờ</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giương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rách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rong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ngựa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vua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quên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ăn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uống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xô</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mấy</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lính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thét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to”</a:t>
            </a:r>
          </a:p>
        </p:txBody>
      </p:sp>
      <p:pic>
        <p:nvPicPr>
          <p:cNvPr id="8" name="Picture 7" descr="A picture containing cartoon, animated cartoon, clothing, drawing&#10;&#10;Description automatically generated">
            <a:extLst>
              <a:ext uri="{FF2B5EF4-FFF2-40B4-BE49-F238E27FC236}">
                <a16:creationId xmlns:a16="http://schemas.microsoft.com/office/drawing/2014/main" id="{E4BA92FB-7CB5-B972-9B25-750B7E8D375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5690" l="2853" r="99525">
                        <a14:foregroundMark x1="63550" y1="26207" x2="70048" y2="50345"/>
                        <a14:foregroundMark x1="74485" y1="38448" x2="96672" y2="51897"/>
                        <a14:foregroundMark x1="14105" y1="92241" x2="14580" y2="86724"/>
                        <a14:foregroundMark x1="64976" y1="87414" x2="66719" y2="76724"/>
                        <a14:foregroundMark x1="81300" y1="76552" x2="62124" y2="48448"/>
                        <a14:foregroundMark x1="66244" y1="78448" x2="77496" y2="53621"/>
                        <a14:foregroundMark x1="48970" y1="48103" x2="69097" y2="54483"/>
                        <a14:foregroundMark x1="70998" y1="48103" x2="76545" y2="54483"/>
                        <a14:foregroundMark x1="66561" y1="30690" x2="69414" y2="42586"/>
                        <a14:foregroundMark x1="70048" y1="36552" x2="83677" y2="35172"/>
                        <a14:foregroundMark x1="83677" y1="35172" x2="83677" y2="35172"/>
                        <a14:foregroundMark x1="79556" y1="38793" x2="96197" y2="46724"/>
                        <a14:foregroundMark x1="82884" y1="34655" x2="99683" y2="42069"/>
                        <a14:foregroundMark x1="88431" y1="63448" x2="93978" y2="63103"/>
                        <a14:foregroundMark x1="65610" y1="75345" x2="66403" y2="69828"/>
                        <a14:foregroundMark x1="7132" y1="52241" x2="8241" y2="55172"/>
                        <a14:foregroundMark x1="3011" y1="22759" x2="8082" y2="44138"/>
                        <a14:foregroundMark x1="39620" y1="92931" x2="37559" y2="90000"/>
                        <a14:foregroundMark x1="16799" y1="95690" x2="13629" y2="92069"/>
                        <a14:foregroundMark x1="36133" y1="93793" x2="36133" y2="91552"/>
                        <a14:foregroundMark x1="16323" y1="71897" x2="17274" y2="77759"/>
                        <a14:foregroundMark x1="67829" y1="28621" x2="67353" y2="34310"/>
                        <a14:foregroundMark x1="68621" y1="80172" x2="69414" y2="69828"/>
                        <a14:foregroundMark x1="72742" y1="67759" x2="79556" y2="74828"/>
                        <a14:foregroundMark x1="80666" y1="84483" x2="80983" y2="82586"/>
                        <a14:foregroundMark x1="58479" y1="85345" x2="62599" y2="85172"/>
                      </a14:backgroundRemoval>
                    </a14:imgEffect>
                  </a14:imgLayer>
                </a14:imgProps>
              </a:ext>
              <a:ext uri="{28A0092B-C50C-407E-A947-70E740481C1C}">
                <a14:useLocalDpi xmlns:a14="http://schemas.microsoft.com/office/drawing/2010/main" val="0"/>
              </a:ext>
            </a:extLst>
          </a:blip>
          <a:stretch>
            <a:fillRect/>
          </a:stretch>
        </p:blipFill>
        <p:spPr>
          <a:xfrm>
            <a:off x="8258174" y="819151"/>
            <a:ext cx="3654241" cy="5905500"/>
          </a:xfrm>
          <a:prstGeom prst="rect">
            <a:avLst/>
          </a:prstGeom>
        </p:spPr>
      </p:pic>
    </p:spTree>
    <p:extLst>
      <p:ext uri="{BB962C8B-B14F-4D97-AF65-F5344CB8AC3E}">
        <p14:creationId xmlns:p14="http://schemas.microsoft.com/office/powerpoint/2010/main" val="1759086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303029"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719962" y="-14790"/>
            <a:ext cx="1177664" cy="1207244"/>
          </a:xfrm>
          <a:prstGeom prst="rect">
            <a:avLst/>
          </a:prstGeom>
        </p:spPr>
      </p:pic>
      <p:sp>
        <p:nvSpPr>
          <p:cNvPr id="3" name="TextBox 2">
            <a:extLst>
              <a:ext uri="{FF2B5EF4-FFF2-40B4-BE49-F238E27FC236}">
                <a16:creationId xmlns:a16="http://schemas.microsoft.com/office/drawing/2014/main" id="{98376B7E-4B26-1237-85FF-745D498546F1}"/>
              </a:ext>
            </a:extLst>
          </p:cNvPr>
          <p:cNvSpPr txBox="1"/>
          <p:nvPr/>
        </p:nvSpPr>
        <p:spPr>
          <a:xfrm>
            <a:off x="279584" y="209550"/>
            <a:ext cx="11540941" cy="646331"/>
          </a:xfrm>
          <a:prstGeom prst="rect">
            <a:avLst/>
          </a:prstGeom>
          <a:noFill/>
        </p:spPr>
        <p:txBody>
          <a:bodyPr wrap="square">
            <a:spAutoFit/>
          </a:bodyPr>
          <a:lstStyle/>
          <a:p>
            <a:pPr marL="0" marR="0" algn="just">
              <a:spcBef>
                <a:spcPts val="0"/>
              </a:spcBef>
              <a:spcAft>
                <a:spcPts val="0"/>
              </a:spcAft>
            </a:pP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yết</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Toản</a:t>
            </a:r>
            <a:endParaRPr lang="en-US" sz="2800"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C14D400-D83F-29E8-0BD0-16163D0DA5FE}"/>
              </a:ext>
            </a:extLst>
          </p:cNvPr>
          <p:cNvSpPr txBox="1"/>
          <p:nvPr/>
        </p:nvSpPr>
        <p:spPr>
          <a:xfrm>
            <a:off x="279584" y="976485"/>
            <a:ext cx="6097978" cy="646331"/>
          </a:xfrm>
          <a:prstGeom prst="rect">
            <a:avLst/>
          </a:prstGeom>
          <a:noFill/>
        </p:spPr>
        <p:txBody>
          <a:bodyPr wrap="square">
            <a:spAutoFit/>
          </a:bodyPr>
          <a:lstStyle/>
          <a:p>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6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Toản</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304C01-44B3-C2FA-84AA-19E96ADE9F66}"/>
              </a:ext>
            </a:extLst>
          </p:cNvPr>
          <p:cNvSpPr txBox="1"/>
          <p:nvPr/>
        </p:nvSpPr>
        <p:spPr>
          <a:xfrm>
            <a:off x="4429124" y="1578627"/>
            <a:ext cx="7391399" cy="5016758"/>
          </a:xfrm>
          <a:prstGeom prst="rect">
            <a:avLst/>
          </a:prstGeom>
          <a:noFill/>
        </p:spPr>
        <p:txBody>
          <a:bodyPr wrap="square">
            <a:spAutoFit/>
          </a:bodyPr>
          <a:lstStyle/>
          <a:p>
            <a:pPr marL="0" marR="0" algn="just">
              <a:spcBef>
                <a:spcPts val="0"/>
              </a:spcBef>
              <a:spcAft>
                <a:spcPts val="0"/>
              </a:spcAft>
            </a:pPr>
            <a:r>
              <a:rPr lang="vi-VN" sz="4000" b="1" dirty="0">
                <a:effectLst/>
                <a:latin typeface="+mj-lt"/>
                <a:ea typeface="Calibri" panose="020F0502020204030204" pitchFamily="34" charset="0"/>
                <a:cs typeface="Calibri" panose="020F0502020204030204" pitchFamily="34" charset="0"/>
              </a:rPr>
              <a:t>- Suy nghĩ:</a:t>
            </a:r>
          </a:p>
          <a:p>
            <a:pPr marL="0" marR="0" algn="just">
              <a:spcBef>
                <a:spcPts val="0"/>
              </a:spcBef>
              <a:spcAft>
                <a:spcPts val="0"/>
              </a:spcAft>
            </a:pPr>
            <a:r>
              <a:rPr lang="vi-VN" sz="4000" dirty="0">
                <a:effectLst/>
                <a:latin typeface="+mj-lt"/>
                <a:ea typeface="Calibri" panose="020F0502020204030204" pitchFamily="34" charset="0"/>
                <a:cs typeface="Calibri" panose="020F0502020204030204" pitchFamily="34" charset="0"/>
              </a:rPr>
              <a:t>+ “sẽ quỳ trước mặt xin quan gia cho đánh”</a:t>
            </a:r>
          </a:p>
          <a:p>
            <a:pPr marL="0" marR="0" algn="just">
              <a:spcBef>
                <a:spcPts val="0"/>
              </a:spcBef>
              <a:spcAft>
                <a:spcPts val="0"/>
              </a:spcAft>
            </a:pPr>
            <a:r>
              <a:rPr lang="vi-VN" sz="4000" dirty="0">
                <a:effectLst/>
                <a:latin typeface="+mj-lt"/>
                <a:ea typeface="Calibri" panose="020F0502020204030204" pitchFamily="34" charset="0"/>
                <a:cs typeface="Calibri" panose="020F0502020204030204" pitchFamily="34" charset="0"/>
              </a:rPr>
              <a:t>+ “chỉ có việc đánh việc gì phải bàn lại”</a:t>
            </a:r>
          </a:p>
          <a:p>
            <a:pPr marL="0" marR="0" algn="just">
              <a:spcBef>
                <a:spcPts val="0"/>
              </a:spcBef>
              <a:spcAft>
                <a:spcPts val="0"/>
              </a:spcAft>
            </a:pPr>
            <a:r>
              <a:rPr lang="vi-VN" sz="4000" dirty="0">
                <a:effectLst/>
                <a:latin typeface="+mj-lt"/>
                <a:ea typeface="Calibri" panose="020F0502020204030204" pitchFamily="34" charset="0"/>
                <a:cs typeface="Calibri" panose="020F0502020204030204" pitchFamily="34" charset="0"/>
              </a:rPr>
              <a:t>+ “đến quan gia còn hỏi kế, sao ta là người gần gũi quan gia chẳng hỏi một lời”</a:t>
            </a:r>
          </a:p>
        </p:txBody>
      </p:sp>
      <p:pic>
        <p:nvPicPr>
          <p:cNvPr id="8" name="Picture 7" descr="A picture containing cartoon, animated cartoon, clothing, drawing&#10;&#10;Description automatically generated">
            <a:extLst>
              <a:ext uri="{FF2B5EF4-FFF2-40B4-BE49-F238E27FC236}">
                <a16:creationId xmlns:a16="http://schemas.microsoft.com/office/drawing/2014/main" id="{E4BA92FB-7CB5-B972-9B25-750B7E8D375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5690" l="2853" r="99525">
                        <a14:foregroundMark x1="63550" y1="26207" x2="70048" y2="50345"/>
                        <a14:foregroundMark x1="74485" y1="38448" x2="96672" y2="51897"/>
                        <a14:foregroundMark x1="14105" y1="92241" x2="14580" y2="86724"/>
                        <a14:foregroundMark x1="64976" y1="87414" x2="66719" y2="76724"/>
                        <a14:foregroundMark x1="81300" y1="76552" x2="62124" y2="48448"/>
                        <a14:foregroundMark x1="66244" y1="78448" x2="77496" y2="53621"/>
                        <a14:foregroundMark x1="48970" y1="48103" x2="69097" y2="54483"/>
                        <a14:foregroundMark x1="70998" y1="48103" x2="76545" y2="54483"/>
                        <a14:foregroundMark x1="66561" y1="30690" x2="69414" y2="42586"/>
                        <a14:foregroundMark x1="70048" y1="36552" x2="83677" y2="35172"/>
                        <a14:foregroundMark x1="83677" y1="35172" x2="83677" y2="35172"/>
                        <a14:foregroundMark x1="79556" y1="38793" x2="96197" y2="46724"/>
                        <a14:foregroundMark x1="82884" y1="34655" x2="99683" y2="42069"/>
                        <a14:foregroundMark x1="88431" y1="63448" x2="93978" y2="63103"/>
                        <a14:foregroundMark x1="65610" y1="75345" x2="66403" y2="69828"/>
                        <a14:foregroundMark x1="7132" y1="52241" x2="8241" y2="55172"/>
                        <a14:foregroundMark x1="3011" y1="22759" x2="8082" y2="44138"/>
                        <a14:foregroundMark x1="39620" y1="92931" x2="37559" y2="90000"/>
                        <a14:foregroundMark x1="16799" y1="95690" x2="13629" y2="92069"/>
                        <a14:foregroundMark x1="36133" y1="93793" x2="36133" y2="91552"/>
                        <a14:foregroundMark x1="16323" y1="71897" x2="17274" y2="77759"/>
                        <a14:foregroundMark x1="67829" y1="28621" x2="67353" y2="34310"/>
                        <a14:foregroundMark x1="68621" y1="80172" x2="69414" y2="69828"/>
                        <a14:foregroundMark x1="72742" y1="67759" x2="79556" y2="74828"/>
                        <a14:foregroundMark x1="80666" y1="84483" x2="80983" y2="82586"/>
                        <a14:foregroundMark x1="58479" y1="85345" x2="62599" y2="85172"/>
                      </a14:backgroundRemoval>
                    </a14:imgEffect>
                  </a14:imgLayer>
                </a14:imgProps>
              </a:ext>
              <a:ext uri="{28A0092B-C50C-407E-A947-70E740481C1C}">
                <a14:useLocalDpi xmlns:a14="http://schemas.microsoft.com/office/drawing/2010/main" val="0"/>
              </a:ext>
            </a:extLst>
          </a:blip>
          <a:stretch>
            <a:fillRect/>
          </a:stretch>
        </p:blipFill>
        <p:spPr>
          <a:xfrm flipH="1">
            <a:off x="180972" y="1495425"/>
            <a:ext cx="4010027" cy="5279368"/>
          </a:xfrm>
          <a:prstGeom prst="rect">
            <a:avLst/>
          </a:prstGeom>
        </p:spPr>
      </p:pic>
    </p:spTree>
    <p:extLst>
      <p:ext uri="{BB962C8B-B14F-4D97-AF65-F5344CB8AC3E}">
        <p14:creationId xmlns:p14="http://schemas.microsoft.com/office/powerpoint/2010/main" val="2501063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303029"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719962" y="-14790"/>
            <a:ext cx="1177664" cy="1207244"/>
          </a:xfrm>
          <a:prstGeom prst="rect">
            <a:avLst/>
          </a:prstGeom>
        </p:spPr>
      </p:pic>
      <p:sp>
        <p:nvSpPr>
          <p:cNvPr id="3" name="TextBox 2">
            <a:extLst>
              <a:ext uri="{FF2B5EF4-FFF2-40B4-BE49-F238E27FC236}">
                <a16:creationId xmlns:a16="http://schemas.microsoft.com/office/drawing/2014/main" id="{98376B7E-4B26-1237-85FF-745D498546F1}"/>
              </a:ext>
            </a:extLst>
          </p:cNvPr>
          <p:cNvSpPr txBox="1"/>
          <p:nvPr/>
        </p:nvSpPr>
        <p:spPr>
          <a:xfrm>
            <a:off x="288239" y="183239"/>
            <a:ext cx="11510471" cy="646331"/>
          </a:xfrm>
          <a:prstGeom prst="rect">
            <a:avLst/>
          </a:prstGeom>
          <a:noFill/>
        </p:spPr>
        <p:txBody>
          <a:bodyPr wrap="square">
            <a:spAutoFit/>
          </a:bodyPr>
          <a:lstStyle/>
          <a:p>
            <a:pPr marL="0" marR="0" algn="just">
              <a:spcBef>
                <a:spcPts val="0"/>
              </a:spcBef>
              <a:spcAft>
                <a:spcPts val="0"/>
              </a:spcAft>
            </a:pP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yết</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Toản</a:t>
            </a:r>
            <a:endParaRPr lang="en-US" sz="2800"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C14D400-D83F-29E8-0BD0-16163D0DA5FE}"/>
              </a:ext>
            </a:extLst>
          </p:cNvPr>
          <p:cNvSpPr txBox="1"/>
          <p:nvPr/>
        </p:nvSpPr>
        <p:spPr>
          <a:xfrm>
            <a:off x="288239" y="903548"/>
            <a:ext cx="6097978" cy="646331"/>
          </a:xfrm>
          <a:prstGeom prst="rect">
            <a:avLst/>
          </a:prstGeom>
          <a:noFill/>
        </p:spPr>
        <p:txBody>
          <a:bodyPr wrap="square">
            <a:spAutoFit/>
          </a:bodyPr>
          <a:lstStyle/>
          <a:p>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6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Toản</a:t>
            </a:r>
            <a:endParaRPr lang="en-US" sz="3600" b="1" dirty="0">
              <a:solidFill>
                <a:srgbClr val="C00000"/>
              </a:solidFill>
              <a:latin typeface="Times New Roman" panose="02020603050405020304" pitchFamily="18" charset="0"/>
              <a:cs typeface="Times New Roman" panose="02020603050405020304" pitchFamily="18" charset="0"/>
            </a:endParaRPr>
          </a:p>
        </p:txBody>
      </p:sp>
      <p:pic>
        <p:nvPicPr>
          <p:cNvPr id="8" name="Picture 7" descr="A picture containing cartoon, animated cartoon, clothing, drawing&#10;&#10;Description automatically generated">
            <a:extLst>
              <a:ext uri="{FF2B5EF4-FFF2-40B4-BE49-F238E27FC236}">
                <a16:creationId xmlns:a16="http://schemas.microsoft.com/office/drawing/2014/main" id="{E4BA92FB-7CB5-B972-9B25-750B7E8D375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5690" l="2853" r="99525">
                        <a14:foregroundMark x1="63550" y1="26207" x2="70048" y2="50345"/>
                        <a14:foregroundMark x1="74485" y1="38448" x2="96672" y2="51897"/>
                        <a14:foregroundMark x1="14105" y1="92241" x2="14580" y2="86724"/>
                        <a14:foregroundMark x1="64976" y1="87414" x2="66719" y2="76724"/>
                        <a14:foregroundMark x1="81300" y1="76552" x2="62124" y2="48448"/>
                        <a14:foregroundMark x1="66244" y1="78448" x2="77496" y2="53621"/>
                        <a14:foregroundMark x1="48970" y1="48103" x2="69097" y2="54483"/>
                        <a14:foregroundMark x1="70998" y1="48103" x2="76545" y2="54483"/>
                        <a14:foregroundMark x1="66561" y1="30690" x2="69414" y2="42586"/>
                        <a14:foregroundMark x1="70048" y1="36552" x2="83677" y2="35172"/>
                        <a14:foregroundMark x1="83677" y1="35172" x2="83677" y2="35172"/>
                        <a14:foregroundMark x1="79556" y1="38793" x2="96197" y2="46724"/>
                        <a14:foregroundMark x1="82884" y1="34655" x2="99683" y2="42069"/>
                        <a14:foregroundMark x1="88431" y1="63448" x2="93978" y2="63103"/>
                        <a14:foregroundMark x1="65610" y1="75345" x2="66403" y2="69828"/>
                        <a14:foregroundMark x1="7132" y1="52241" x2="8241" y2="55172"/>
                        <a14:foregroundMark x1="3011" y1="22759" x2="8082" y2="44138"/>
                        <a14:foregroundMark x1="39620" y1="92931" x2="37559" y2="90000"/>
                        <a14:foregroundMark x1="16799" y1="95690" x2="13629" y2="92069"/>
                        <a14:foregroundMark x1="36133" y1="93793" x2="36133" y2="91552"/>
                        <a14:foregroundMark x1="16323" y1="71897" x2="17274" y2="77759"/>
                        <a14:foregroundMark x1="67829" y1="28621" x2="67353" y2="34310"/>
                        <a14:foregroundMark x1="68621" y1="80172" x2="69414" y2="69828"/>
                        <a14:foregroundMark x1="72742" y1="67759" x2="79556" y2="74828"/>
                        <a14:foregroundMark x1="80666" y1="84483" x2="80983" y2="82586"/>
                        <a14:foregroundMark x1="58479" y1="85345" x2="62599" y2="85172"/>
                      </a14:backgroundRemoval>
                    </a14:imgEffect>
                  </a14:imgLayer>
                </a14:imgProps>
              </a:ext>
              <a:ext uri="{28A0092B-C50C-407E-A947-70E740481C1C}">
                <a14:useLocalDpi xmlns:a14="http://schemas.microsoft.com/office/drawing/2010/main" val="0"/>
              </a:ext>
            </a:extLst>
          </a:blip>
          <a:stretch>
            <a:fillRect/>
          </a:stretch>
        </p:blipFill>
        <p:spPr>
          <a:xfrm flipH="1">
            <a:off x="-120017" y="2400657"/>
            <a:ext cx="4149091" cy="4457343"/>
          </a:xfrm>
          <a:prstGeom prst="rect">
            <a:avLst/>
          </a:prstGeom>
        </p:spPr>
      </p:pic>
      <p:sp>
        <p:nvSpPr>
          <p:cNvPr id="2" name="Rectangle: Rounded Corners 1">
            <a:extLst>
              <a:ext uri="{FF2B5EF4-FFF2-40B4-BE49-F238E27FC236}">
                <a16:creationId xmlns:a16="http://schemas.microsoft.com/office/drawing/2014/main" id="{18EFABB7-0313-7E2F-4BFA-4928E8A5CDA9}"/>
              </a:ext>
            </a:extLst>
          </p:cNvPr>
          <p:cNvSpPr/>
          <p:nvPr/>
        </p:nvSpPr>
        <p:spPr>
          <a:xfrm>
            <a:off x="3781425" y="1463731"/>
            <a:ext cx="8130991" cy="1177664"/>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Times New Roman" panose="02020603050405020304" pitchFamily="18" charset="0"/>
                <a:cs typeface="Times New Roman" panose="02020603050405020304" pitchFamily="18" charset="0"/>
              </a:rPr>
              <a:t>*Khi </a:t>
            </a:r>
            <a:r>
              <a:rPr lang="en-US" sz="3600" dirty="0" err="1">
                <a:solidFill>
                  <a:schemeClr val="tx1"/>
                </a:solidFill>
                <a:latin typeface="Times New Roman" panose="02020603050405020304" pitchFamily="18" charset="0"/>
                <a:cs typeface="Times New Roman" panose="02020603050405020304" pitchFamily="18" charset="0"/>
              </a:rPr>
              <a:t>bị</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quân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Thánh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Dực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ngăn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xuống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bến</a:t>
            </a:r>
            <a:r>
              <a:rPr lang="en-US" sz="3600" dirty="0">
                <a:solidFill>
                  <a:schemeClr val="tx1"/>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7EB2B897-E530-544A-9997-E1F0DA424549}"/>
              </a:ext>
            </a:extLst>
          </p:cNvPr>
          <p:cNvSpPr txBox="1"/>
          <p:nvPr/>
        </p:nvSpPr>
        <p:spPr>
          <a:xfrm>
            <a:off x="4224492" y="2641395"/>
            <a:ext cx="7574218" cy="2862322"/>
          </a:xfrm>
          <a:prstGeom prst="rect">
            <a:avLst/>
          </a:prstGeom>
          <a:noFill/>
        </p:spPr>
        <p:txBody>
          <a:bodyPr wrap="square">
            <a:spAutoFit/>
          </a:bodyPr>
          <a:lstStyle/>
          <a:p>
            <a:pPr marL="0" marR="0" algn="just">
              <a:spcBef>
                <a:spcPts val="0"/>
              </a:spcBef>
              <a:spcAft>
                <a:spcPts val="0"/>
              </a:spcAft>
            </a:pPr>
            <a:r>
              <a:rPr lang="en-US" sz="36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6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36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đe</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dọa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cương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buông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chém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spcBef>
                <a:spcPts val="0"/>
              </a:spcBef>
              <a:spcAft>
                <a:spcPts val="0"/>
              </a:spcAft>
            </a:pPr>
            <a:r>
              <a:rPr lang="en-US" sz="36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36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tuốt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gươm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trừng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bừng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vung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gươm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múa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tít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giằng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co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đám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lính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0" name="TextBox 9">
            <a:extLst>
              <a:ext uri="{FF2B5EF4-FFF2-40B4-BE49-F238E27FC236}">
                <a16:creationId xmlns:a16="http://schemas.microsoft.com/office/drawing/2014/main" id="{93D94EC2-A0F1-17C7-C89D-B83832DB0DA8}"/>
              </a:ext>
            </a:extLst>
          </p:cNvPr>
          <p:cNvSpPr txBox="1"/>
          <p:nvPr/>
        </p:nvSpPr>
        <p:spPr>
          <a:xfrm>
            <a:off x="4281345" y="5503717"/>
            <a:ext cx="7574218" cy="1200329"/>
          </a:xfrm>
          <a:prstGeom prst="rect">
            <a:avLst/>
          </a:prstGeom>
          <a:noFill/>
        </p:spPr>
        <p:txBody>
          <a:bodyPr wrap="square">
            <a:spAutoFit/>
          </a:bodyPr>
          <a:lstStyle/>
          <a:p>
            <a:pPr marL="0" marR="0" algn="just">
              <a:spcBef>
                <a:spcPts val="0"/>
              </a:spcBef>
              <a:spcAft>
                <a:spcPts val="0"/>
              </a:spcAft>
            </a:pP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dũng</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cương</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kiên</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mực</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yết</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vua</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009522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303029"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719962" y="-14790"/>
            <a:ext cx="1177664" cy="1207244"/>
          </a:xfrm>
          <a:prstGeom prst="rect">
            <a:avLst/>
          </a:prstGeom>
        </p:spPr>
      </p:pic>
      <p:sp>
        <p:nvSpPr>
          <p:cNvPr id="3" name="TextBox 2">
            <a:extLst>
              <a:ext uri="{FF2B5EF4-FFF2-40B4-BE49-F238E27FC236}">
                <a16:creationId xmlns:a16="http://schemas.microsoft.com/office/drawing/2014/main" id="{98376B7E-4B26-1237-85FF-745D498546F1}"/>
              </a:ext>
            </a:extLst>
          </p:cNvPr>
          <p:cNvSpPr txBox="1"/>
          <p:nvPr/>
        </p:nvSpPr>
        <p:spPr>
          <a:xfrm>
            <a:off x="317742" y="161925"/>
            <a:ext cx="11874258" cy="646331"/>
          </a:xfrm>
          <a:prstGeom prst="rect">
            <a:avLst/>
          </a:prstGeom>
          <a:noFill/>
        </p:spPr>
        <p:txBody>
          <a:bodyPr wrap="square">
            <a:spAutoFit/>
          </a:bodyPr>
          <a:lstStyle/>
          <a:p>
            <a:pPr marL="0" marR="0" algn="just">
              <a:spcBef>
                <a:spcPts val="0"/>
              </a:spcBef>
              <a:spcAft>
                <a:spcPts val="0"/>
              </a:spcAft>
            </a:pP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yết</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Toản</a:t>
            </a:r>
            <a:endParaRPr lang="en-US" sz="2800"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C14D400-D83F-29E8-0BD0-16163D0DA5FE}"/>
              </a:ext>
            </a:extLst>
          </p:cNvPr>
          <p:cNvSpPr txBox="1"/>
          <p:nvPr/>
        </p:nvSpPr>
        <p:spPr>
          <a:xfrm>
            <a:off x="727317" y="834215"/>
            <a:ext cx="6097978" cy="646331"/>
          </a:xfrm>
          <a:prstGeom prst="rect">
            <a:avLst/>
          </a:prstGeom>
          <a:noFill/>
        </p:spPr>
        <p:txBody>
          <a:bodyPr wrap="square">
            <a:spAutoFit/>
          </a:bodyPr>
          <a:lstStyle/>
          <a:p>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6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Toản</a:t>
            </a:r>
            <a:endParaRPr lang="en-US" sz="3600" b="1" dirty="0">
              <a:solidFill>
                <a:srgbClr val="C00000"/>
              </a:solidFill>
              <a:latin typeface="Times New Roman" panose="02020603050405020304" pitchFamily="18" charset="0"/>
              <a:cs typeface="Times New Roman" panose="02020603050405020304" pitchFamily="18" charset="0"/>
            </a:endParaRPr>
          </a:p>
        </p:txBody>
      </p:sp>
      <p:pic>
        <p:nvPicPr>
          <p:cNvPr id="8" name="Picture 7" descr="A picture containing cartoon, animated cartoon, clothing, drawing&#10;&#10;Description automatically generated">
            <a:extLst>
              <a:ext uri="{FF2B5EF4-FFF2-40B4-BE49-F238E27FC236}">
                <a16:creationId xmlns:a16="http://schemas.microsoft.com/office/drawing/2014/main" id="{E4BA92FB-7CB5-B972-9B25-750B7E8D375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5690" l="2853" r="99525">
                        <a14:foregroundMark x1="63550" y1="26207" x2="70048" y2="50345"/>
                        <a14:foregroundMark x1="74485" y1="38448" x2="96672" y2="51897"/>
                        <a14:foregroundMark x1="14105" y1="92241" x2="14580" y2="86724"/>
                        <a14:foregroundMark x1="64976" y1="87414" x2="66719" y2="76724"/>
                        <a14:foregroundMark x1="81300" y1="76552" x2="62124" y2="48448"/>
                        <a14:foregroundMark x1="66244" y1="78448" x2="77496" y2="53621"/>
                        <a14:foregroundMark x1="48970" y1="48103" x2="69097" y2="54483"/>
                        <a14:foregroundMark x1="70998" y1="48103" x2="76545" y2="54483"/>
                        <a14:foregroundMark x1="66561" y1="30690" x2="69414" y2="42586"/>
                        <a14:foregroundMark x1="70048" y1="36552" x2="83677" y2="35172"/>
                        <a14:foregroundMark x1="83677" y1="35172" x2="83677" y2="35172"/>
                        <a14:foregroundMark x1="79556" y1="38793" x2="96197" y2="46724"/>
                        <a14:foregroundMark x1="82884" y1="34655" x2="99683" y2="42069"/>
                        <a14:foregroundMark x1="88431" y1="63448" x2="93978" y2="63103"/>
                        <a14:foregroundMark x1="65610" y1="75345" x2="66403" y2="69828"/>
                        <a14:foregroundMark x1="7132" y1="52241" x2="8241" y2="55172"/>
                        <a14:foregroundMark x1="3011" y1="22759" x2="8082" y2="44138"/>
                        <a14:foregroundMark x1="39620" y1="92931" x2="37559" y2="90000"/>
                        <a14:foregroundMark x1="16799" y1="95690" x2="13629" y2="92069"/>
                        <a14:foregroundMark x1="36133" y1="93793" x2="36133" y2="91552"/>
                        <a14:foregroundMark x1="16323" y1="71897" x2="17274" y2="77759"/>
                        <a14:foregroundMark x1="67829" y1="28621" x2="67353" y2="34310"/>
                        <a14:foregroundMark x1="68621" y1="80172" x2="69414" y2="69828"/>
                        <a14:foregroundMark x1="72742" y1="67759" x2="79556" y2="74828"/>
                        <a14:foregroundMark x1="80666" y1="84483" x2="80983" y2="82586"/>
                        <a14:foregroundMark x1="58479" y1="85345" x2="62599" y2="85172"/>
                      </a14:backgroundRemoval>
                    </a14:imgEffect>
                  </a14:imgLayer>
                </a14:imgProps>
              </a:ext>
              <a:ext uri="{28A0092B-C50C-407E-A947-70E740481C1C}">
                <a14:useLocalDpi xmlns:a14="http://schemas.microsoft.com/office/drawing/2010/main" val="0"/>
              </a:ext>
            </a:extLst>
          </a:blip>
          <a:stretch>
            <a:fillRect/>
          </a:stretch>
        </p:blipFill>
        <p:spPr>
          <a:xfrm flipH="1">
            <a:off x="133349" y="1544254"/>
            <a:ext cx="4048126" cy="5207585"/>
          </a:xfrm>
          <a:prstGeom prst="rect">
            <a:avLst/>
          </a:prstGeom>
        </p:spPr>
      </p:pic>
      <p:sp>
        <p:nvSpPr>
          <p:cNvPr id="2" name="Rectangle: Rounded Corners 1">
            <a:extLst>
              <a:ext uri="{FF2B5EF4-FFF2-40B4-BE49-F238E27FC236}">
                <a16:creationId xmlns:a16="http://schemas.microsoft.com/office/drawing/2014/main" id="{18EFABB7-0313-7E2F-4BFA-4928E8A5CDA9}"/>
              </a:ext>
            </a:extLst>
          </p:cNvPr>
          <p:cNvSpPr/>
          <p:nvPr/>
        </p:nvSpPr>
        <p:spPr>
          <a:xfrm>
            <a:off x="5909186" y="1785104"/>
            <a:ext cx="5211097" cy="45720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FF71B69-8F3F-F46E-993E-2E04FBCFB7BA}"/>
              </a:ext>
            </a:extLst>
          </p:cNvPr>
          <p:cNvSpPr/>
          <p:nvPr/>
        </p:nvSpPr>
        <p:spPr>
          <a:xfrm rot="445875">
            <a:off x="5977714" y="1656191"/>
            <a:ext cx="5465798" cy="45647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phục</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bất</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lực</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sốt</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ruột</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lo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lắng</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=&gt;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xô</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ngã</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lính</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bến</a:t>
            </a:r>
            <a:endPar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4314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303029" y="127548"/>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719962" y="-14790"/>
            <a:ext cx="1177664" cy="1207244"/>
          </a:xfrm>
          <a:prstGeom prst="rect">
            <a:avLst/>
          </a:prstGeom>
        </p:spPr>
      </p:pic>
      <p:sp>
        <p:nvSpPr>
          <p:cNvPr id="3" name="TextBox 2">
            <a:extLst>
              <a:ext uri="{FF2B5EF4-FFF2-40B4-BE49-F238E27FC236}">
                <a16:creationId xmlns:a16="http://schemas.microsoft.com/office/drawing/2014/main" id="{98376B7E-4B26-1237-85FF-745D498546F1}"/>
              </a:ext>
            </a:extLst>
          </p:cNvPr>
          <p:cNvSpPr txBox="1"/>
          <p:nvPr/>
        </p:nvSpPr>
        <p:spPr>
          <a:xfrm>
            <a:off x="374731" y="125849"/>
            <a:ext cx="11323597" cy="646331"/>
          </a:xfrm>
          <a:prstGeom prst="rect">
            <a:avLst/>
          </a:prstGeom>
          <a:noFill/>
        </p:spPr>
        <p:txBody>
          <a:bodyPr wrap="square">
            <a:spAutoFit/>
          </a:bodyPr>
          <a:lstStyle/>
          <a:p>
            <a:pPr marL="0" marR="0" algn="just">
              <a:spcBef>
                <a:spcPts val="0"/>
              </a:spcBef>
              <a:spcAft>
                <a:spcPts val="0"/>
              </a:spcAft>
            </a:pP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yết</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Toản</a:t>
            </a:r>
            <a:endParaRPr lang="en-US" sz="2800"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C14D400-D83F-29E8-0BD0-16163D0DA5FE}"/>
              </a:ext>
            </a:extLst>
          </p:cNvPr>
          <p:cNvSpPr txBox="1"/>
          <p:nvPr/>
        </p:nvSpPr>
        <p:spPr>
          <a:xfrm>
            <a:off x="374731" y="825464"/>
            <a:ext cx="6702344" cy="707886"/>
          </a:xfrm>
          <a:prstGeom prst="rect">
            <a:avLst/>
          </a:prstGeom>
          <a:noFill/>
        </p:spPr>
        <p:txBody>
          <a:bodyPr wrap="square">
            <a:spAutoFit/>
          </a:bodyPr>
          <a:lstStyle/>
          <a:p>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Toản</a:t>
            </a:r>
            <a:endParaRPr lang="en-US" sz="4000" b="1" dirty="0">
              <a:solidFill>
                <a:srgbClr val="C00000"/>
              </a:solidFill>
              <a:latin typeface="Times New Roman" panose="02020603050405020304" pitchFamily="18" charset="0"/>
              <a:cs typeface="Times New Roman" panose="02020603050405020304" pitchFamily="18" charset="0"/>
            </a:endParaRPr>
          </a:p>
        </p:txBody>
      </p:sp>
      <p:pic>
        <p:nvPicPr>
          <p:cNvPr id="7" name="Picture 6" descr="A picture containing clothing, painting, cartoon, illustration&#10;&#10;Description automatically generated">
            <a:extLst>
              <a:ext uri="{FF2B5EF4-FFF2-40B4-BE49-F238E27FC236}">
                <a16:creationId xmlns:a16="http://schemas.microsoft.com/office/drawing/2014/main" id="{AB50F395-6426-FDED-7404-5DDB6BF7264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14" b="95259" l="9870" r="90503">
                        <a14:foregroundMark x1="64991" y1="93319" x2="71508" y2="79957"/>
                        <a14:foregroundMark x1="59590" y1="15948" x2="60335" y2="29095"/>
                        <a14:foregroundMark x1="57542" y1="14871" x2="61639" y2="14440"/>
                        <a14:foregroundMark x1="58101" y1="14440" x2="60521" y2="14440"/>
                        <a14:foregroundMark x1="56238" y1="57112" x2="61453" y2="61853"/>
                        <a14:foregroundMark x1="59218" y1="55819" x2="70950" y2="57759"/>
                        <a14:foregroundMark x1="70903" y1="53918" x2="77654" y2="57974"/>
                        <a14:foregroundMark x1="67970" y1="52155" x2="70580" y2="53724"/>
                        <a14:foregroundMark x1="81038" y1="52097" x2="81564" y2="55388"/>
                        <a14:foregroundMark x1="72439" y1="53664" x2="76164" y2="52802"/>
                        <a14:foregroundMark x1="70205" y1="43966" x2="74302" y2="43103"/>
                        <a14:foregroundMark x1="75047" y1="42672" x2="77467" y2="42241"/>
                        <a14:foregroundMark x1="42190" y1="73707" x2="45065" y2="78233"/>
                        <a14:foregroundMark x1="41012" y1="71852" x2="42190" y2="73707"/>
                        <a14:foregroundMark x1="45771" y1="73707" x2="45996" y2="74784"/>
                        <a14:foregroundMark x1="44507" y1="67672" x2="45771" y2="73707"/>
                        <a14:foregroundMark x1="48417" y1="61853" x2="47858" y2="69397"/>
                        <a14:foregroundMark x1="76536" y1="89655" x2="77467" y2="95259"/>
                        <a14:foregroundMark x1="88292" y1="84267" x2="88454" y2="91379"/>
                        <a14:backgroundMark x1="16574" y1="9267" x2="10056" y2="32974"/>
                        <a14:backgroundMark x1="37244" y1="14440" x2="21043" y2="44828"/>
                        <a14:backgroundMark x1="48417" y1="13578" x2="43762" y2="23922"/>
                        <a14:backgroundMark x1="39851" y1="20905" x2="37616" y2="25000"/>
                        <a14:backgroundMark x1="37616" y1="26078" x2="28864" y2="62284"/>
                        <a14:backgroundMark x1="33333" y1="53879" x2="33333" y2="57759"/>
                        <a14:backgroundMark x1="32588" y1="48060" x2="34451" y2="60560"/>
                        <a14:backgroundMark x1="35382" y1="56681" x2="35144" y2="63269"/>
                        <a14:backgroundMark x1="40968" y1="59267" x2="40095" y2="62944"/>
                        <a14:backgroundMark x1="38920" y1="51509" x2="37576" y2="62393"/>
                        <a14:backgroundMark x1="37058" y1="46121" x2="39292" y2="48276"/>
                        <a14:backgroundMark x1="38734" y1="42241" x2="40223" y2="50000"/>
                        <a14:backgroundMark x1="39479" y1="43103" x2="42458" y2="50000"/>
                        <a14:backgroundMark x1="37430" y1="56466" x2="34451" y2="95043"/>
                        <a14:backgroundMark x1="41341" y1="73707" x2="41341" y2="73707"/>
                        <a14:backgroundMark x1="86220" y1="67241" x2="90875" y2="71983"/>
                        <a14:backgroundMark x1="91434" y1="72198" x2="91434" y2="84267"/>
                        <a14:backgroundMark x1="85661" y1="54526" x2="87523" y2="60345"/>
                        <a14:backgroundMark x1="72253" y1="47629" x2="85661" y2="47414"/>
                        <a14:backgroundMark x1="85661" y1="47414" x2="85661" y2="47414"/>
                        <a14:backgroundMark x1="85661" y1="47414" x2="90503" y2="60560"/>
                        <a14:backgroundMark x1="90503" y1="60560" x2="90503" y2="60560"/>
                        <a14:backgroundMark x1="87151" y1="60129" x2="90875" y2="69397"/>
                        <a14:backgroundMark x1="71695" y1="50431" x2="72812" y2="48491"/>
                        <a14:backgroundMark x1="75605" y1="50431" x2="75233" y2="48922"/>
                      </a14:backgroundRemoval>
                    </a14:imgEffect>
                  </a14:imgLayer>
                </a14:imgProps>
              </a:ext>
              <a:ext uri="{28A0092B-C50C-407E-A947-70E740481C1C}">
                <a14:useLocalDpi xmlns:a14="http://schemas.microsoft.com/office/drawing/2010/main" val="0"/>
              </a:ext>
            </a:extLst>
          </a:blip>
          <a:stretch>
            <a:fillRect/>
          </a:stretch>
        </p:blipFill>
        <p:spPr>
          <a:xfrm>
            <a:off x="5579627" y="1080656"/>
            <a:ext cx="6823716" cy="5896098"/>
          </a:xfrm>
          <a:prstGeom prst="rect">
            <a:avLst/>
          </a:prstGeom>
          <a:effectLst>
            <a:glow rad="152400">
              <a:schemeClr val="accent2">
                <a:lumMod val="20000"/>
                <a:lumOff val="80000"/>
                <a:alpha val="31000"/>
              </a:schemeClr>
            </a:glow>
          </a:effectLst>
        </p:spPr>
      </p:pic>
      <p:sp>
        <p:nvSpPr>
          <p:cNvPr id="8" name="Rectangle: Rounded Corners 7">
            <a:extLst>
              <a:ext uri="{FF2B5EF4-FFF2-40B4-BE49-F238E27FC236}">
                <a16:creationId xmlns:a16="http://schemas.microsoft.com/office/drawing/2014/main" id="{456D373A-1D2D-0959-A4C9-E4713130B3C6}"/>
              </a:ext>
            </a:extLst>
          </p:cNvPr>
          <p:cNvSpPr/>
          <p:nvPr/>
        </p:nvSpPr>
        <p:spPr>
          <a:xfrm>
            <a:off x="511982" y="1519591"/>
            <a:ext cx="8379142" cy="782261"/>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Khi </a:t>
            </a:r>
            <a:r>
              <a:rPr lang="en-US" sz="4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nói</a:t>
            </a:r>
            <a:r>
              <a:rPr lang="en-US"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với</a:t>
            </a:r>
            <a:r>
              <a:rPr lang="en-US"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vua</a:t>
            </a:r>
            <a:r>
              <a:rPr lang="en-US"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Thiệu</a:t>
            </a:r>
            <a:r>
              <a:rPr lang="en-US"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Bảo</a:t>
            </a:r>
            <a:endParaRPr lang="en-US"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4F48B35-AE19-5FDA-1486-C1407924A81D}"/>
              </a:ext>
            </a:extLst>
          </p:cNvPr>
          <p:cNvSpPr/>
          <p:nvPr/>
        </p:nvSpPr>
        <p:spPr>
          <a:xfrm>
            <a:off x="511982" y="2509387"/>
            <a:ext cx="1427122" cy="145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Hành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động</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2104D48-ECC4-4693-64A6-9F6FE3D1D1E8}"/>
              </a:ext>
            </a:extLst>
          </p:cNvPr>
          <p:cNvSpPr txBox="1"/>
          <p:nvPr/>
        </p:nvSpPr>
        <p:spPr>
          <a:xfrm>
            <a:off x="2105025" y="2446744"/>
            <a:ext cx="6153149" cy="2554545"/>
          </a:xfrm>
          <a:prstGeom prst="rect">
            <a:avLst/>
          </a:prstGeom>
          <a:noFill/>
        </p:spPr>
        <p:txBody>
          <a:bodyPr wrap="square">
            <a:spAutoFit/>
          </a:bodyPr>
          <a:lstStyle/>
          <a:p>
            <a:pPr marL="0" marR="0">
              <a:spcBef>
                <a:spcPts val="0"/>
              </a:spcBef>
              <a:spcAft>
                <a:spcPts val="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C</a:t>
            </a:r>
            <a:r>
              <a:rPr lang="vi-VN" sz="4000" b="1" dirty="0">
                <a:effectLst/>
                <a:latin typeface="Times New Roman" panose="02020603050405020304" pitchFamily="18" charset="0"/>
                <a:ea typeface="Calibri" panose="020F0502020204030204" pitchFamily="34" charset="0"/>
                <a:cs typeface="Times New Roman" panose="02020603050405020304" pitchFamily="18" charset="0"/>
              </a:rPr>
              <a:t>hạy xồng xộc, quỳ xuống tâu vua, tiếng nói như thét, đỡ lấy quả cam, tạ ơn vua,…</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92CB3DF0-D14E-AF11-59D1-A165E5A8A063}"/>
              </a:ext>
            </a:extLst>
          </p:cNvPr>
          <p:cNvSpPr/>
          <p:nvPr/>
        </p:nvSpPr>
        <p:spPr>
          <a:xfrm>
            <a:off x="316074" y="5259693"/>
            <a:ext cx="1559611" cy="145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Times New Roman" panose="02020603050405020304" pitchFamily="18" charset="0"/>
                <a:cs typeface="Times New Roman" panose="02020603050405020304" pitchFamily="18" charset="0"/>
              </a:rPr>
              <a:t>Lời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nói</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61A153B8-1153-9EDC-3C6B-B7AD871902AC}"/>
              </a:ext>
            </a:extLst>
          </p:cNvPr>
          <p:cNvSpPr txBox="1"/>
          <p:nvPr/>
        </p:nvSpPr>
        <p:spPr>
          <a:xfrm>
            <a:off x="2105025" y="5037762"/>
            <a:ext cx="6640645" cy="1938992"/>
          </a:xfrm>
          <a:prstGeom prst="rect">
            <a:avLst/>
          </a:prstGeom>
          <a:noFill/>
        </p:spPr>
        <p:txBody>
          <a:bodyPr wrap="square">
            <a:spAutoFit/>
          </a:bodyPr>
          <a:lstStyle/>
          <a:p>
            <a:r>
              <a:rPr lang="en-US" sz="4000" b="1" dirty="0">
                <a:latin typeface="Times New Roman" panose="02020603050405020304" pitchFamily="18" charset="0"/>
                <a:ea typeface="Calibri" panose="020F0502020204030204" pitchFamily="34" charset="0"/>
                <a:cs typeface="Times New Roman" panose="02020603050405020304" pitchFamily="18" charset="0"/>
              </a:rPr>
              <a:t>K</a:t>
            </a:r>
            <a:r>
              <a:rPr lang="vi-VN" sz="4000" b="1" dirty="0">
                <a:latin typeface="+mj-lt"/>
                <a:ea typeface="Calibri" panose="020F0502020204030204" pitchFamily="34" charset="0"/>
                <a:cs typeface="Calibri" panose="020F0502020204030204" pitchFamily="34" charset="0"/>
              </a:rPr>
              <a:t>iên quyết, dũng cảm “Xin quan gia cho đánh, cho giặc mượn đường là mất nước.</a:t>
            </a:r>
            <a:r>
              <a:rPr lang="en-US" sz="4000" b="1" dirty="0">
                <a:latin typeface="+mj-lt"/>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30468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29" grpId="0" animBg="1"/>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303029"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719962" y="-14790"/>
            <a:ext cx="1177664" cy="1207244"/>
          </a:xfrm>
          <a:prstGeom prst="rect">
            <a:avLst/>
          </a:prstGeom>
        </p:spPr>
      </p:pic>
      <p:sp>
        <p:nvSpPr>
          <p:cNvPr id="3" name="TextBox 2">
            <a:extLst>
              <a:ext uri="{FF2B5EF4-FFF2-40B4-BE49-F238E27FC236}">
                <a16:creationId xmlns:a16="http://schemas.microsoft.com/office/drawing/2014/main" id="{98376B7E-4B26-1237-85FF-745D498546F1}"/>
              </a:ext>
            </a:extLst>
          </p:cNvPr>
          <p:cNvSpPr txBox="1"/>
          <p:nvPr/>
        </p:nvSpPr>
        <p:spPr>
          <a:xfrm>
            <a:off x="307347" y="133350"/>
            <a:ext cx="11605069" cy="646331"/>
          </a:xfrm>
          <a:prstGeom prst="rect">
            <a:avLst/>
          </a:prstGeom>
          <a:noFill/>
        </p:spPr>
        <p:txBody>
          <a:bodyPr wrap="square">
            <a:spAutoFit/>
          </a:bodyPr>
          <a:lstStyle/>
          <a:p>
            <a:pPr marL="0" marR="0" algn="just">
              <a:spcBef>
                <a:spcPts val="0"/>
              </a:spcBef>
              <a:spcAft>
                <a:spcPts val="0"/>
              </a:spcAft>
            </a:pP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yết</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Toản</a:t>
            </a:r>
            <a:endParaRPr lang="en-US" sz="2800"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C14D400-D83F-29E8-0BD0-16163D0DA5FE}"/>
              </a:ext>
            </a:extLst>
          </p:cNvPr>
          <p:cNvSpPr txBox="1"/>
          <p:nvPr/>
        </p:nvSpPr>
        <p:spPr>
          <a:xfrm>
            <a:off x="307346" y="832965"/>
            <a:ext cx="7026903" cy="707886"/>
          </a:xfrm>
          <a:prstGeom prst="rect">
            <a:avLst/>
          </a:prstGeom>
          <a:noFill/>
        </p:spPr>
        <p:txBody>
          <a:bodyPr wrap="square">
            <a:spAutoFit/>
          </a:bodyPr>
          <a:lstStyle/>
          <a:p>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Toản</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456D373A-1D2D-0959-A4C9-E4713130B3C6}"/>
              </a:ext>
            </a:extLst>
          </p:cNvPr>
          <p:cNvSpPr/>
          <p:nvPr/>
        </p:nvSpPr>
        <p:spPr>
          <a:xfrm>
            <a:off x="307345" y="1594136"/>
            <a:ext cx="10065379" cy="80082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*Khi nói chuyện với Chiêu Thành Vương:</a:t>
            </a:r>
            <a:endParaRPr lang="en-US"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4F48B35-AE19-5FDA-1486-C1407924A81D}"/>
              </a:ext>
            </a:extLst>
          </p:cNvPr>
          <p:cNvSpPr/>
          <p:nvPr/>
        </p:nvSpPr>
        <p:spPr>
          <a:xfrm>
            <a:off x="420728" y="2715546"/>
            <a:ext cx="2198647" cy="145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Times New Roman" panose="02020603050405020304" pitchFamily="18" charset="0"/>
                <a:cs typeface="Times New Roman" panose="02020603050405020304" pitchFamily="18" charset="0"/>
              </a:rPr>
              <a:t>Hành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động</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2104D48-ECC4-4693-64A6-9F6FE3D1D1E8}"/>
              </a:ext>
            </a:extLst>
          </p:cNvPr>
          <p:cNvSpPr txBox="1"/>
          <p:nvPr/>
        </p:nvSpPr>
        <p:spPr>
          <a:xfrm>
            <a:off x="2964118" y="2552700"/>
            <a:ext cx="4198682" cy="1938992"/>
          </a:xfrm>
          <a:prstGeom prst="rect">
            <a:avLst/>
          </a:prstGeom>
          <a:noFill/>
        </p:spPr>
        <p:txBody>
          <a:bodyPr wrap="square">
            <a:spAutoFit/>
          </a:bodyPr>
          <a:lstStyle/>
          <a:p>
            <a:pPr marL="0" marR="0" algn="ctr">
              <a:spcBef>
                <a:spcPts val="0"/>
              </a:spcBef>
              <a:spcAft>
                <a:spcPts val="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cúi</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thưa</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phắt</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dậy</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long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9" name="Rectangle 28">
            <a:extLst>
              <a:ext uri="{FF2B5EF4-FFF2-40B4-BE49-F238E27FC236}">
                <a16:creationId xmlns:a16="http://schemas.microsoft.com/office/drawing/2014/main" id="{92CB3DF0-D14E-AF11-59D1-A165E5A8A063}"/>
              </a:ext>
            </a:extLst>
          </p:cNvPr>
          <p:cNvSpPr/>
          <p:nvPr/>
        </p:nvSpPr>
        <p:spPr>
          <a:xfrm>
            <a:off x="420728" y="5015978"/>
            <a:ext cx="2198647" cy="145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err="1">
                <a:solidFill>
                  <a:schemeClr val="tx1"/>
                </a:solidFill>
                <a:latin typeface="Times New Roman" panose="02020603050405020304" pitchFamily="18" charset="0"/>
                <a:cs typeface="Times New Roman" panose="02020603050405020304" pitchFamily="18" charset="0"/>
              </a:rPr>
              <a:t>Lời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nói</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61A153B8-1153-9EDC-3C6B-B7AD871902AC}"/>
              </a:ext>
            </a:extLst>
          </p:cNvPr>
          <p:cNvSpPr txBox="1"/>
          <p:nvPr/>
        </p:nvSpPr>
        <p:spPr>
          <a:xfrm>
            <a:off x="2982285" y="4838499"/>
            <a:ext cx="4115683" cy="1938992"/>
          </a:xfrm>
          <a:prstGeom prst="rect">
            <a:avLst/>
          </a:prstGeom>
          <a:noFill/>
        </p:spPr>
        <p:txBody>
          <a:bodyPr wrap="square">
            <a:spAutoFit/>
          </a:bodyPr>
          <a:lstStyle/>
          <a:p>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gấp</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gáp</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cương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9BA9362D-4E16-C2B0-FC85-FDD252D39AE3}"/>
              </a:ext>
            </a:extLst>
          </p:cNvPr>
          <p:cNvSpPr/>
          <p:nvPr/>
        </p:nvSpPr>
        <p:spPr>
          <a:xfrm>
            <a:off x="7277098" y="3159734"/>
            <a:ext cx="4593722" cy="2973045"/>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mj-lt"/>
                <a:ea typeface="Calibri" panose="020F0502020204030204" pitchFamily="34" charset="0"/>
                <a:cs typeface="Calibri" panose="020F0502020204030204" pitchFamily="34" charset="0"/>
              </a:rPr>
              <a:t>Sự tức giận của Hoài Văn trước ý kiến chủ hòa.</a:t>
            </a:r>
            <a:endParaRPr lang="en-US" sz="4000" b="1" dirty="0">
              <a:solidFill>
                <a:schemeClr val="tx1"/>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37722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29" grpId="0" animBg="1"/>
      <p:bldP spid="31" grpId="0"/>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pic>
        <p:nvPicPr>
          <p:cNvPr id="8" name="Picture 7" descr="A person in a garment holding an orange&#10;&#10;Description automatically generated with low confidence">
            <a:extLst>
              <a:ext uri="{FF2B5EF4-FFF2-40B4-BE49-F238E27FC236}">
                <a16:creationId xmlns:a16="http://schemas.microsoft.com/office/drawing/2014/main" id="{55F89BAE-BE6E-3D3C-4DD4-9DD14DAA4B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9327" l="3668" r="98641">
                        <a14:foregroundMark x1="12500" y1="48846" x2="30299" y2="60288"/>
                        <a14:foregroundMark x1="7337" y1="55192" x2="13179" y2="56635"/>
                        <a14:foregroundMark x1="52174" y1="28077" x2="55842" y2="61635"/>
                        <a14:foregroundMark x1="42527" y1="37212" x2="46739" y2="39615"/>
                        <a14:foregroundMark x1="41576" y1="33558" x2="43071" y2="36154"/>
                        <a14:foregroundMark x1="46196" y1="95096" x2="43750" y2="81346"/>
                        <a14:foregroundMark x1="31522" y1="92596" x2="98913" y2="96635"/>
                        <a14:foregroundMark x1="28397" y1="97981" x2="73098" y2="99423"/>
                        <a14:foregroundMark x1="12500" y1="53173" x2="25000" y2="60096"/>
                        <a14:foregroundMark x1="11957" y1="55962" x2="18886" y2="61635"/>
                        <a14:foregroundMark x1="41576" y1="32212" x2="41576" y2="32404"/>
                        <a14:foregroundMark x1="41576" y1="32404" x2="46467" y2="41058"/>
                        <a14:foregroundMark x1="43614" y1="39135" x2="45516" y2="40000"/>
                        <a14:foregroundMark x1="41576" y1="33462" x2="41576" y2="37788"/>
                        <a14:foregroundMark x1="3668" y1="33077" x2="13995" y2="38942"/>
                        <a14:foregroundMark x1="7609" y1="31731" x2="13995" y2="34808"/>
                        <a14:foregroundMark x1="14946" y1="33462" x2="14674" y2="35865"/>
                        <a14:backgroundMark x1="14436" y1="35852" x2="14674" y2="36058"/>
                        <a14:backgroundMark x1="58424" y1="13365" x2="90353" y2="35673"/>
                        <a14:backgroundMark x1="14946" y1="76346" x2="9511" y2="80673"/>
                        <a14:backgroundMark x1="3668" y1="88462" x2="951" y2="97692"/>
                        <a14:backgroundMark x1="16440" y1="76923" x2="16440" y2="89327"/>
                        <a14:backgroundMark x1="22826" y1="70962" x2="19837" y2="79135"/>
                        <a14:backgroundMark x1="64402" y1="42788" x2="75543" y2="45673"/>
                        <a14:backgroundMark x1="32609" y1="38269" x2="26902" y2="40673"/>
                        <a14:backgroundMark x1="15353" y1="87404" x2="11685" y2="95385"/>
                      </a14:backgroundRemoval>
                    </a14:imgEffect>
                  </a14:imgLayer>
                </a14:imgProps>
              </a:ext>
              <a:ext uri="{28A0092B-C50C-407E-A947-70E740481C1C}">
                <a14:useLocalDpi xmlns:a14="http://schemas.microsoft.com/office/drawing/2010/main" val="0"/>
              </a:ext>
            </a:extLst>
          </a:blip>
          <a:stretch>
            <a:fillRect/>
          </a:stretch>
        </p:blipFill>
        <p:spPr>
          <a:xfrm>
            <a:off x="5457825" y="723900"/>
            <a:ext cx="6734175" cy="6134100"/>
          </a:xfrm>
          <a:prstGeom prst="rect">
            <a:avLst/>
          </a:prstGeom>
          <a:effectLst>
            <a:glow rad="38100">
              <a:schemeClr val="accent3">
                <a:lumMod val="20000"/>
                <a:lumOff val="80000"/>
                <a:alpha val="27000"/>
              </a:schemeClr>
            </a:glow>
          </a:effectLst>
        </p:spPr>
      </p:pic>
      <p:sp>
        <p:nvSpPr>
          <p:cNvPr id="2" name="TextBox 1">
            <a:extLst>
              <a:ext uri="{FF2B5EF4-FFF2-40B4-BE49-F238E27FC236}">
                <a16:creationId xmlns:a16="http://schemas.microsoft.com/office/drawing/2014/main" id="{F07A7F00-ECC2-D510-97E2-0588F9FB32B4}"/>
              </a:ext>
            </a:extLst>
          </p:cNvPr>
          <p:cNvSpPr txBox="1"/>
          <p:nvPr/>
        </p:nvSpPr>
        <p:spPr>
          <a:xfrm>
            <a:off x="226570" y="152400"/>
            <a:ext cx="11604511" cy="646331"/>
          </a:xfrm>
          <a:prstGeom prst="rect">
            <a:avLst/>
          </a:prstGeom>
          <a:noFill/>
        </p:spPr>
        <p:txBody>
          <a:bodyPr wrap="square">
            <a:spAutoFit/>
          </a:bodyPr>
          <a:lstStyle/>
          <a:p>
            <a:pPr marL="0" marR="0" algn="just">
              <a:spcBef>
                <a:spcPts val="0"/>
              </a:spcBef>
              <a:spcAft>
                <a:spcPts val="0"/>
              </a:spcAft>
            </a:pP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yết</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Toản</a:t>
            </a:r>
            <a:endParaRPr lang="en-US" sz="2800"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1203702-AC0C-FA5D-7CF6-EB86F4599A7C}"/>
              </a:ext>
            </a:extLst>
          </p:cNvPr>
          <p:cNvSpPr txBox="1"/>
          <p:nvPr/>
        </p:nvSpPr>
        <p:spPr>
          <a:xfrm>
            <a:off x="288238" y="951131"/>
            <a:ext cx="7617511" cy="707886"/>
          </a:xfrm>
          <a:prstGeom prst="rect">
            <a:avLst/>
          </a:prstGeom>
          <a:noFill/>
        </p:spPr>
        <p:txBody>
          <a:bodyPr wrap="square">
            <a:spAutoFit/>
          </a:bodyPr>
          <a:lstStyle/>
          <a:p>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4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Toản</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1EC811F-6463-0977-1131-6BA00F03F1BB}"/>
              </a:ext>
            </a:extLst>
          </p:cNvPr>
          <p:cNvSpPr txBox="1"/>
          <p:nvPr/>
        </p:nvSpPr>
        <p:spPr>
          <a:xfrm>
            <a:off x="397821" y="2004331"/>
            <a:ext cx="3945579" cy="4401205"/>
          </a:xfrm>
          <a:prstGeom prst="rect">
            <a:avLst/>
          </a:prstGeom>
          <a:noFill/>
        </p:spPr>
        <p:txBody>
          <a:bodyPr wrap="square">
            <a:spAutoFit/>
          </a:bodyPr>
          <a:lstStyle/>
          <a:p>
            <a:pPr marL="0" marR="0" algn="just">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=&gt;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Tuy</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tức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giận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khuôn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yết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vua</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=&gt;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căm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thù</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sắc</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5969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2" name="TextBox 1">
            <a:extLst>
              <a:ext uri="{FF2B5EF4-FFF2-40B4-BE49-F238E27FC236}">
                <a16:creationId xmlns:a16="http://schemas.microsoft.com/office/drawing/2014/main" id="{F07A7F00-ECC2-D510-97E2-0588F9FB32B4}"/>
              </a:ext>
            </a:extLst>
          </p:cNvPr>
          <p:cNvSpPr txBox="1"/>
          <p:nvPr/>
        </p:nvSpPr>
        <p:spPr>
          <a:xfrm>
            <a:off x="288239" y="136965"/>
            <a:ext cx="11686774" cy="646331"/>
          </a:xfrm>
          <a:prstGeom prst="rect">
            <a:avLst/>
          </a:prstGeom>
          <a:noFill/>
        </p:spPr>
        <p:txBody>
          <a:bodyPr wrap="square">
            <a:spAutoFit/>
          </a:bodyPr>
          <a:lstStyle/>
          <a:p>
            <a:pPr marL="0" marR="0" algn="just">
              <a:spcBef>
                <a:spcPts val="0"/>
              </a:spcBef>
              <a:spcAft>
                <a:spcPts val="0"/>
              </a:spcAft>
            </a:pP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yết</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Toản</a:t>
            </a:r>
            <a:endParaRPr lang="en-US" sz="2800"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1203702-AC0C-FA5D-7CF6-EB86F4599A7C}"/>
              </a:ext>
            </a:extLst>
          </p:cNvPr>
          <p:cNvSpPr txBox="1"/>
          <p:nvPr/>
        </p:nvSpPr>
        <p:spPr>
          <a:xfrm>
            <a:off x="288239" y="843496"/>
            <a:ext cx="6097978" cy="707886"/>
          </a:xfrm>
          <a:prstGeom prst="rect">
            <a:avLst/>
          </a:prstGeom>
          <a:noFill/>
        </p:spPr>
        <p:txBody>
          <a:bodyPr wrap="square">
            <a:spAutoFit/>
          </a:bodyPr>
          <a:lstStyle/>
          <a:p>
            <a:r>
              <a:rPr lang="en-US" sz="4000" b="1" dirty="0">
                <a:solidFill>
                  <a:srgbClr val="C00000"/>
                </a:solidFill>
                <a:latin typeface="Times New Roman" panose="02020603050405020304" pitchFamily="18" charset="0"/>
                <a:cs typeface="Times New Roman" panose="02020603050405020304" pitchFamily="18" charset="0"/>
              </a:rPr>
              <a:t>b. </a:t>
            </a:r>
            <a:r>
              <a:rPr lang="en-US" sz="4000" b="1" dirty="0" err="1">
                <a:solidFill>
                  <a:srgbClr val="C00000"/>
                </a:solidFill>
                <a:latin typeface="Times New Roman" panose="02020603050405020304" pitchFamily="18" charset="0"/>
                <a:cs typeface="Times New Roman" panose="02020603050405020304" pitchFamily="18" charset="0"/>
              </a:rPr>
              <a:t>Nhân</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vật</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vua</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Thiệu</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Bảo</a:t>
            </a:r>
            <a:endParaRPr lang="en-US" sz="4000" b="1" dirty="0">
              <a:solidFill>
                <a:srgbClr val="C00000"/>
              </a:solidFill>
              <a:latin typeface="Times New Roman" panose="02020603050405020304" pitchFamily="18" charset="0"/>
              <a:cs typeface="Times New Roman" panose="02020603050405020304" pitchFamily="18" charset="0"/>
            </a:endParaRPr>
          </a:p>
        </p:txBody>
      </p:sp>
      <p:pic>
        <p:nvPicPr>
          <p:cNvPr id="3" name="Picture 2" descr="A picture containing clothing, painting, cartoon, illustration&#10;&#10;Description automatically generated">
            <a:extLst>
              <a:ext uri="{FF2B5EF4-FFF2-40B4-BE49-F238E27FC236}">
                <a16:creationId xmlns:a16="http://schemas.microsoft.com/office/drawing/2014/main" id="{49D1B8C8-0EF9-20BC-C6BD-5E404F2DB49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14" b="95259" l="9870" r="90503">
                        <a14:foregroundMark x1="64991" y1="93319" x2="71508" y2="79957"/>
                        <a14:foregroundMark x1="59590" y1="15948" x2="60335" y2="29095"/>
                        <a14:foregroundMark x1="57542" y1="14871" x2="61639" y2="14440"/>
                        <a14:foregroundMark x1="58101" y1="14440" x2="60521" y2="14440"/>
                        <a14:foregroundMark x1="56238" y1="57112" x2="61453" y2="61853"/>
                        <a14:foregroundMark x1="59218" y1="55819" x2="70950" y2="57759"/>
                        <a14:foregroundMark x1="70903" y1="53918" x2="77654" y2="57974"/>
                        <a14:foregroundMark x1="67970" y1="52155" x2="70580" y2="53724"/>
                        <a14:foregroundMark x1="81038" y1="52097" x2="81564" y2="55388"/>
                        <a14:foregroundMark x1="72439" y1="53664" x2="76164" y2="52802"/>
                        <a14:foregroundMark x1="70205" y1="43966" x2="74302" y2="43103"/>
                        <a14:foregroundMark x1="75047" y1="42672" x2="77467" y2="42241"/>
                        <a14:foregroundMark x1="42190" y1="73707" x2="45065" y2="78233"/>
                        <a14:foregroundMark x1="41012" y1="71852" x2="42190" y2="73707"/>
                        <a14:foregroundMark x1="45771" y1="73707" x2="45996" y2="74784"/>
                        <a14:foregroundMark x1="44507" y1="67672" x2="45771" y2="73707"/>
                        <a14:foregroundMark x1="48417" y1="61853" x2="47858" y2="69397"/>
                        <a14:foregroundMark x1="76536" y1="89655" x2="77467" y2="95259"/>
                        <a14:foregroundMark x1="88292" y1="84267" x2="88454" y2="91379"/>
                        <a14:backgroundMark x1="16574" y1="9267" x2="10056" y2="32974"/>
                        <a14:backgroundMark x1="37244" y1="14440" x2="21043" y2="44828"/>
                        <a14:backgroundMark x1="48417" y1="13578" x2="43762" y2="23922"/>
                        <a14:backgroundMark x1="39851" y1="20905" x2="37616" y2="25000"/>
                        <a14:backgroundMark x1="37616" y1="26078" x2="28864" y2="62284"/>
                        <a14:backgroundMark x1="33333" y1="53879" x2="33333" y2="57759"/>
                        <a14:backgroundMark x1="32588" y1="48060" x2="34451" y2="60560"/>
                        <a14:backgroundMark x1="35382" y1="56681" x2="35144" y2="63269"/>
                        <a14:backgroundMark x1="40968" y1="59267" x2="40095" y2="62944"/>
                        <a14:backgroundMark x1="38920" y1="51509" x2="37576" y2="62393"/>
                        <a14:backgroundMark x1="37058" y1="46121" x2="39292" y2="48276"/>
                        <a14:backgroundMark x1="38734" y1="42241" x2="40223" y2="50000"/>
                        <a14:backgroundMark x1="39479" y1="43103" x2="42458" y2="50000"/>
                        <a14:backgroundMark x1="37430" y1="56466" x2="34451" y2="95043"/>
                        <a14:backgroundMark x1="41341" y1="73707" x2="41341" y2="73707"/>
                        <a14:backgroundMark x1="86220" y1="67241" x2="90875" y2="71983"/>
                        <a14:backgroundMark x1="91434" y1="72198" x2="91434" y2="84267"/>
                        <a14:backgroundMark x1="85661" y1="54526" x2="87523" y2="60345"/>
                        <a14:backgroundMark x1="72253" y1="47629" x2="85661" y2="47414"/>
                        <a14:backgroundMark x1="85661" y1="47414" x2="85661" y2="47414"/>
                        <a14:backgroundMark x1="85661" y1="47414" x2="90503" y2="60560"/>
                        <a14:backgroundMark x1="90503" y1="60560" x2="90503" y2="60560"/>
                        <a14:backgroundMark x1="87151" y1="60129" x2="90875" y2="69397"/>
                        <a14:backgroundMark x1="71695" y1="50431" x2="72812" y2="48491"/>
                        <a14:backgroundMark x1="75605" y1="50431" x2="75233" y2="48922"/>
                      </a14:backgroundRemoval>
                    </a14:imgEffect>
                  </a14:imgLayer>
                </a14:imgProps>
              </a:ext>
              <a:ext uri="{28A0092B-C50C-407E-A947-70E740481C1C}">
                <a14:useLocalDpi xmlns:a14="http://schemas.microsoft.com/office/drawing/2010/main" val="0"/>
              </a:ext>
            </a:extLst>
          </a:blip>
          <a:stretch>
            <a:fillRect/>
          </a:stretch>
        </p:blipFill>
        <p:spPr>
          <a:xfrm>
            <a:off x="6600826" y="366218"/>
            <a:ext cx="5302936" cy="6610536"/>
          </a:xfrm>
          <a:prstGeom prst="rect">
            <a:avLst/>
          </a:prstGeom>
          <a:effectLst>
            <a:glow rad="152400">
              <a:schemeClr val="accent2">
                <a:lumMod val="20000"/>
                <a:lumOff val="80000"/>
                <a:alpha val="31000"/>
              </a:schemeClr>
            </a:glow>
          </a:effectLst>
        </p:spPr>
      </p:pic>
      <p:sp>
        <p:nvSpPr>
          <p:cNvPr id="6" name="TextBox 5">
            <a:extLst>
              <a:ext uri="{FF2B5EF4-FFF2-40B4-BE49-F238E27FC236}">
                <a16:creationId xmlns:a16="http://schemas.microsoft.com/office/drawing/2014/main" id="{47178269-2762-A30D-6D39-A5E994707222}"/>
              </a:ext>
            </a:extLst>
          </p:cNvPr>
          <p:cNvSpPr txBox="1"/>
          <p:nvPr/>
        </p:nvSpPr>
        <p:spPr>
          <a:xfrm>
            <a:off x="288239" y="1475024"/>
            <a:ext cx="8008036" cy="5016758"/>
          </a:xfrm>
          <a:prstGeom prst="rect">
            <a:avLst/>
          </a:prstGeom>
          <a:noFill/>
        </p:spPr>
        <p:txBody>
          <a:bodyPr wrap="square">
            <a:spAutoFit/>
          </a:bodyPr>
          <a:lstStyle/>
          <a:p>
            <a:pPr marL="0" marR="0" algn="just">
              <a:spcBef>
                <a:spcPts val="0"/>
              </a:spcBef>
              <a:spcAft>
                <a:spcPts val="0"/>
              </a:spcAft>
            </a:pPr>
            <a:r>
              <a:rPr lang="vi-VN" sz="4000" b="1" dirty="0">
                <a:effectLst/>
                <a:latin typeface="+mj-lt"/>
                <a:ea typeface="Calibri" panose="020F0502020204030204" pitchFamily="34" charset="0"/>
                <a:cs typeface="Calibri" panose="020F0502020204030204" pitchFamily="34" charset="0"/>
              </a:rPr>
              <a:t>- Cách vua giải quyết:</a:t>
            </a:r>
          </a:p>
          <a:p>
            <a:pPr marL="0" marR="0" algn="just">
              <a:spcBef>
                <a:spcPts val="0"/>
              </a:spcBef>
              <a:spcAft>
                <a:spcPts val="0"/>
              </a:spcAft>
            </a:pPr>
            <a:r>
              <a:rPr lang="vi-VN" sz="4000" dirty="0">
                <a:effectLst/>
                <a:latin typeface="+mj-lt"/>
                <a:ea typeface="Calibri" panose="020F0502020204030204" pitchFamily="34" charset="0"/>
                <a:cs typeface="Calibri" panose="020F0502020204030204" pitchFamily="34" charset="0"/>
              </a:rPr>
              <a:t>Nói rõ lí do trước mặt quan lại:</a:t>
            </a:r>
          </a:p>
          <a:p>
            <a:pPr marL="0" marR="0" algn="just">
              <a:spcBef>
                <a:spcPts val="0"/>
              </a:spcBef>
              <a:spcAft>
                <a:spcPts val="0"/>
              </a:spcAft>
            </a:pPr>
            <a:r>
              <a:rPr lang="vi-VN" sz="4000" dirty="0">
                <a:effectLst/>
                <a:latin typeface="+mj-lt"/>
                <a:ea typeface="Calibri" panose="020F0502020204030204" pitchFamily="34" charset="0"/>
                <a:cs typeface="Calibri" panose="020F0502020204030204" pitchFamily="34" charset="0"/>
              </a:rPr>
              <a:t>+ Vẫn không cho phép Trần Quốc Toản tham dự hội nghị</a:t>
            </a:r>
          </a:p>
          <a:p>
            <a:pPr marL="0" marR="0" algn="just">
              <a:spcBef>
                <a:spcPts val="0"/>
              </a:spcBef>
              <a:spcAft>
                <a:spcPts val="0"/>
              </a:spcAft>
            </a:pPr>
            <a:r>
              <a:rPr lang="vi-VN" sz="4000" dirty="0">
                <a:effectLst/>
                <a:latin typeface="+mj-lt"/>
                <a:ea typeface="Calibri" panose="020F0502020204030204" pitchFamily="34" charset="0"/>
                <a:cs typeface="Calibri" panose="020F0502020204030204" pitchFamily="34" charset="0"/>
              </a:rPr>
              <a:t>+ Bù lại cho chàng cam quý và khích lệ tinh thần vì nước vì dân</a:t>
            </a:r>
          </a:p>
          <a:p>
            <a:pPr marL="0" marR="0" algn="just">
              <a:spcBef>
                <a:spcPts val="0"/>
              </a:spcBef>
              <a:spcAft>
                <a:spcPts val="0"/>
              </a:spcAft>
            </a:pPr>
            <a:r>
              <a:rPr lang="vi-VN" sz="4000" b="1" i="1" dirty="0">
                <a:solidFill>
                  <a:srgbClr val="C00000"/>
                </a:solidFill>
                <a:effectLst/>
                <a:latin typeface="+mj-lt"/>
                <a:ea typeface="Calibri" panose="020F0502020204030204" pitchFamily="34" charset="0"/>
                <a:cs typeface="Calibri" panose="020F0502020204030204" pitchFamily="34" charset="0"/>
              </a:rPr>
              <a:t>=&gt; Vua Thiệu Bảo là một vị vua anh minh, đức độ, trọng người tài</a:t>
            </a:r>
          </a:p>
        </p:txBody>
      </p:sp>
    </p:spTree>
    <p:extLst>
      <p:ext uri="{BB962C8B-B14F-4D97-AF65-F5344CB8AC3E}">
        <p14:creationId xmlns:p14="http://schemas.microsoft.com/office/powerpoint/2010/main" val="833396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additive="base">
                                        <p:cTn id="2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barn(inVertical)">
                                      <p:cBhvr>
                                        <p:cTn id="3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sp>
        <p:nvSpPr>
          <p:cNvPr id="2" name="TextBox 1">
            <a:extLst>
              <a:ext uri="{FF2B5EF4-FFF2-40B4-BE49-F238E27FC236}">
                <a16:creationId xmlns:a16="http://schemas.microsoft.com/office/drawing/2014/main" id="{F07A7F00-ECC2-D510-97E2-0588F9FB32B4}"/>
              </a:ext>
            </a:extLst>
          </p:cNvPr>
          <p:cNvSpPr txBox="1"/>
          <p:nvPr/>
        </p:nvSpPr>
        <p:spPr>
          <a:xfrm>
            <a:off x="216987" y="133727"/>
            <a:ext cx="11614094" cy="646331"/>
          </a:xfrm>
          <a:prstGeom prst="rect">
            <a:avLst/>
          </a:prstGeom>
          <a:noFill/>
        </p:spPr>
        <p:txBody>
          <a:bodyPr wrap="square">
            <a:spAutoFit/>
          </a:bodyPr>
          <a:lstStyle/>
          <a:p>
            <a:pPr marL="0" marR="0" algn="just">
              <a:spcBef>
                <a:spcPts val="0"/>
              </a:spcBef>
              <a:spcAft>
                <a:spcPts val="0"/>
              </a:spcAft>
            </a:pP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yết</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Toản</a:t>
            </a:r>
            <a:endParaRPr lang="en-US" sz="2800"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1203702-AC0C-FA5D-7CF6-EB86F4599A7C}"/>
              </a:ext>
            </a:extLst>
          </p:cNvPr>
          <p:cNvSpPr txBox="1"/>
          <p:nvPr/>
        </p:nvSpPr>
        <p:spPr>
          <a:xfrm>
            <a:off x="316763" y="876977"/>
            <a:ext cx="6097978" cy="707886"/>
          </a:xfrm>
          <a:prstGeom prst="rect">
            <a:avLst/>
          </a:prstGeom>
          <a:noFill/>
        </p:spPr>
        <p:txBody>
          <a:bodyPr wrap="square">
            <a:spAutoFit/>
          </a:bodyPr>
          <a:lstStyle/>
          <a:p>
            <a:r>
              <a:rPr lang="en-US" sz="4000" b="1" dirty="0">
                <a:solidFill>
                  <a:srgbClr val="C00000"/>
                </a:solidFill>
                <a:latin typeface="Times New Roman" panose="02020603050405020304" pitchFamily="18" charset="0"/>
                <a:cs typeface="Times New Roman" panose="02020603050405020304" pitchFamily="18" charset="0"/>
              </a:rPr>
              <a:t>b. </a:t>
            </a:r>
            <a:r>
              <a:rPr lang="en-US" sz="4000" b="1" dirty="0" err="1">
                <a:solidFill>
                  <a:srgbClr val="C00000"/>
                </a:solidFill>
                <a:latin typeface="Times New Roman" panose="02020603050405020304" pitchFamily="18" charset="0"/>
                <a:cs typeface="Times New Roman" panose="02020603050405020304" pitchFamily="18" charset="0"/>
              </a:rPr>
              <a:t>Nhân</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vật</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vua</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Thiệu</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Bảo</a:t>
            </a:r>
            <a:endParaRPr lang="en-US" sz="4000" b="1" dirty="0">
              <a:solidFill>
                <a:srgbClr val="C00000"/>
              </a:solidFill>
              <a:latin typeface="Times New Roman" panose="02020603050405020304" pitchFamily="18" charset="0"/>
              <a:cs typeface="Times New Roman" panose="02020603050405020304" pitchFamily="18" charset="0"/>
            </a:endParaRPr>
          </a:p>
        </p:txBody>
      </p:sp>
      <p:pic>
        <p:nvPicPr>
          <p:cNvPr id="3" name="Picture 2" descr="A picture containing clothing, painting, cartoon, illustration&#10;&#10;Description automatically generated">
            <a:extLst>
              <a:ext uri="{FF2B5EF4-FFF2-40B4-BE49-F238E27FC236}">
                <a16:creationId xmlns:a16="http://schemas.microsoft.com/office/drawing/2014/main" id="{49D1B8C8-0EF9-20BC-C6BD-5E404F2DB49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14" b="95259" l="9870" r="90503">
                        <a14:foregroundMark x1="64991" y1="93319" x2="71508" y2="79957"/>
                        <a14:foregroundMark x1="59590" y1="15948" x2="60335" y2="29095"/>
                        <a14:foregroundMark x1="57542" y1="14871" x2="61639" y2="14440"/>
                        <a14:foregroundMark x1="58101" y1="14440" x2="60521" y2="14440"/>
                        <a14:foregroundMark x1="56238" y1="57112" x2="61453" y2="61853"/>
                        <a14:foregroundMark x1="59218" y1="55819" x2="70950" y2="57759"/>
                        <a14:foregroundMark x1="70903" y1="53918" x2="77654" y2="57974"/>
                        <a14:foregroundMark x1="67970" y1="52155" x2="70580" y2="53724"/>
                        <a14:foregroundMark x1="81038" y1="52097" x2="81564" y2="55388"/>
                        <a14:foregroundMark x1="72439" y1="53664" x2="76164" y2="52802"/>
                        <a14:foregroundMark x1="70205" y1="43966" x2="74302" y2="43103"/>
                        <a14:foregroundMark x1="75047" y1="42672" x2="77467" y2="42241"/>
                        <a14:foregroundMark x1="42190" y1="73707" x2="45065" y2="78233"/>
                        <a14:foregroundMark x1="41012" y1="71852" x2="42190" y2="73707"/>
                        <a14:foregroundMark x1="45771" y1="73707" x2="45996" y2="74784"/>
                        <a14:foregroundMark x1="44507" y1="67672" x2="45771" y2="73707"/>
                        <a14:foregroundMark x1="48417" y1="61853" x2="47858" y2="69397"/>
                        <a14:foregroundMark x1="76536" y1="89655" x2="77467" y2="95259"/>
                        <a14:foregroundMark x1="88292" y1="84267" x2="88454" y2="91379"/>
                        <a14:backgroundMark x1="16574" y1="9267" x2="10056" y2="32974"/>
                        <a14:backgroundMark x1="37244" y1="14440" x2="21043" y2="44828"/>
                        <a14:backgroundMark x1="48417" y1="13578" x2="43762" y2="23922"/>
                        <a14:backgroundMark x1="39851" y1="20905" x2="37616" y2="25000"/>
                        <a14:backgroundMark x1="37616" y1="26078" x2="28864" y2="62284"/>
                        <a14:backgroundMark x1="33333" y1="53879" x2="33333" y2="57759"/>
                        <a14:backgroundMark x1="32588" y1="48060" x2="34451" y2="60560"/>
                        <a14:backgroundMark x1="35382" y1="56681" x2="35144" y2="63269"/>
                        <a14:backgroundMark x1="40968" y1="59267" x2="40095" y2="62944"/>
                        <a14:backgroundMark x1="38920" y1="51509" x2="37576" y2="62393"/>
                        <a14:backgroundMark x1="37058" y1="46121" x2="39292" y2="48276"/>
                        <a14:backgroundMark x1="38734" y1="42241" x2="40223" y2="50000"/>
                        <a14:backgroundMark x1="39479" y1="43103" x2="42458" y2="50000"/>
                        <a14:backgroundMark x1="37430" y1="56466" x2="34451" y2="95043"/>
                        <a14:backgroundMark x1="41341" y1="73707" x2="41341" y2="73707"/>
                        <a14:backgroundMark x1="86220" y1="67241" x2="90875" y2="71983"/>
                        <a14:backgroundMark x1="91434" y1="72198" x2="91434" y2="84267"/>
                        <a14:backgroundMark x1="85661" y1="54526" x2="87523" y2="60345"/>
                        <a14:backgroundMark x1="72253" y1="47629" x2="85661" y2="47414"/>
                        <a14:backgroundMark x1="85661" y1="47414" x2="85661" y2="47414"/>
                        <a14:backgroundMark x1="85661" y1="47414" x2="90503" y2="60560"/>
                        <a14:backgroundMark x1="90503" y1="60560" x2="90503" y2="60560"/>
                        <a14:backgroundMark x1="87151" y1="60129" x2="90875" y2="69397"/>
                        <a14:backgroundMark x1="71695" y1="50431" x2="72812" y2="48491"/>
                        <a14:backgroundMark x1="75605" y1="50431" x2="75233" y2="48922"/>
                      </a14:backgroundRemoval>
                    </a14:imgEffect>
                  </a14:imgLayer>
                </a14:imgProps>
              </a:ext>
              <a:ext uri="{28A0092B-C50C-407E-A947-70E740481C1C}">
                <a14:useLocalDpi xmlns:a14="http://schemas.microsoft.com/office/drawing/2010/main" val="0"/>
              </a:ext>
            </a:extLst>
          </a:blip>
          <a:stretch>
            <a:fillRect/>
          </a:stretch>
        </p:blipFill>
        <p:spPr>
          <a:xfrm>
            <a:off x="5579627" y="1080656"/>
            <a:ext cx="6823716" cy="5896098"/>
          </a:xfrm>
          <a:prstGeom prst="rect">
            <a:avLst/>
          </a:prstGeom>
          <a:effectLst>
            <a:glow rad="152400">
              <a:schemeClr val="accent2">
                <a:lumMod val="20000"/>
                <a:lumOff val="80000"/>
                <a:alpha val="31000"/>
              </a:schemeClr>
            </a:glow>
          </a:effectLst>
        </p:spPr>
      </p:pic>
      <p:sp>
        <p:nvSpPr>
          <p:cNvPr id="6" name="TextBox 5">
            <a:extLst>
              <a:ext uri="{FF2B5EF4-FFF2-40B4-BE49-F238E27FC236}">
                <a16:creationId xmlns:a16="http://schemas.microsoft.com/office/drawing/2014/main" id="{47178269-2762-A30D-6D39-A5E994707222}"/>
              </a:ext>
            </a:extLst>
          </p:cNvPr>
          <p:cNvSpPr txBox="1"/>
          <p:nvPr/>
        </p:nvSpPr>
        <p:spPr>
          <a:xfrm>
            <a:off x="314675" y="1604655"/>
            <a:ext cx="8369006" cy="1323439"/>
          </a:xfrm>
          <a:prstGeom prst="rect">
            <a:avLst/>
          </a:prstGeom>
          <a:noFill/>
        </p:spPr>
        <p:txBody>
          <a:bodyPr wrap="square">
            <a:spAutoFit/>
          </a:bodyPr>
          <a:lstStyle/>
          <a:p>
            <a:pPr marL="0" marR="0" algn="just">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lúc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9" name="Rectangle: Rounded Corners 8">
            <a:extLst>
              <a:ext uri="{FF2B5EF4-FFF2-40B4-BE49-F238E27FC236}">
                <a16:creationId xmlns:a16="http://schemas.microsoft.com/office/drawing/2014/main" id="{CB7C1DD7-F805-FBB3-D156-AF54BEA4305E}"/>
              </a:ext>
            </a:extLst>
          </p:cNvPr>
          <p:cNvSpPr/>
          <p:nvPr/>
        </p:nvSpPr>
        <p:spPr>
          <a:xfrm>
            <a:off x="462117" y="3053782"/>
            <a:ext cx="7786533" cy="1584893"/>
          </a:xfrm>
          <a:prstGeom prst="roundRect">
            <a:avLst/>
          </a:prstGeom>
          <a:solidFill>
            <a:schemeClr val="bg1"/>
          </a:solid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Về</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lý</a:t>
            </a:r>
            <a:r>
              <a:rPr lang="en-US" sz="4000" b="1"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Trần</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Quốc</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Toản</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làm</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trái</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lệnh</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vua</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-&gt;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phải</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chịu</a:t>
            </a:r>
            <a:r>
              <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tội</a:t>
            </a:r>
            <a:endPar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F0DFF36E-B148-EAB1-6BC3-36600DBBF059}"/>
              </a:ext>
            </a:extLst>
          </p:cNvPr>
          <p:cNvSpPr/>
          <p:nvPr/>
        </p:nvSpPr>
        <p:spPr>
          <a:xfrm>
            <a:off x="395442" y="5067663"/>
            <a:ext cx="7853208" cy="1656610"/>
          </a:xfrm>
          <a:prstGeom prst="roundRect">
            <a:avLst/>
          </a:prstGeom>
          <a:solidFill>
            <a:schemeClr val="bg1"/>
          </a:solid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b="1" dirty="0">
                <a:solidFill>
                  <a:schemeClr val="tx1"/>
                </a:solidFill>
                <a:latin typeface="+mj-lt"/>
                <a:ea typeface="Calibri" panose="020F0502020204030204" pitchFamily="34" charset="0"/>
                <a:cs typeface="Calibri" panose="020F0502020204030204" pitchFamily="34" charset="0"/>
              </a:rPr>
              <a:t>Về tình: </a:t>
            </a:r>
            <a:r>
              <a:rPr lang="vi-VN" sz="4000" dirty="0">
                <a:solidFill>
                  <a:schemeClr val="tx1"/>
                </a:solidFill>
                <a:latin typeface="+mj-lt"/>
                <a:ea typeface="Calibri" panose="020F0502020204030204" pitchFamily="34" charset="0"/>
                <a:cs typeface="Calibri" panose="020F0502020204030204" pitchFamily="34" charset="0"/>
              </a:rPr>
              <a:t>Trần Quốc Toản lo việc nước việc dân -&gt; đáng khen ngợi</a:t>
            </a:r>
            <a:endParaRPr lang="en-US" sz="4000" dirty="0">
              <a:solidFill>
                <a:schemeClr val="tx1"/>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2838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31777"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638627" y="4985"/>
            <a:ext cx="1177664" cy="1207244"/>
          </a:xfrm>
          <a:prstGeom prst="rect">
            <a:avLst/>
          </a:prstGeom>
        </p:spPr>
      </p:pic>
      <p:pic>
        <p:nvPicPr>
          <p:cNvPr id="8" name="Picture 7" descr="A person in a garment holding an orange&#10;&#10;Description automatically generated with low confidence">
            <a:extLst>
              <a:ext uri="{FF2B5EF4-FFF2-40B4-BE49-F238E27FC236}">
                <a16:creationId xmlns:a16="http://schemas.microsoft.com/office/drawing/2014/main" id="{55F89BAE-BE6E-3D3C-4DD4-9DD14DAA4B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9327" l="3668" r="98641">
                        <a14:foregroundMark x1="12500" y1="48846" x2="30299" y2="60288"/>
                        <a14:foregroundMark x1="7337" y1="55192" x2="13179" y2="56635"/>
                        <a14:foregroundMark x1="52174" y1="28077" x2="55842" y2="61635"/>
                        <a14:foregroundMark x1="42527" y1="37212" x2="46739" y2="39615"/>
                        <a14:foregroundMark x1="41576" y1="33558" x2="43071" y2="36154"/>
                        <a14:foregroundMark x1="46196" y1="95096" x2="43750" y2="81346"/>
                        <a14:foregroundMark x1="31522" y1="92596" x2="98913" y2="96635"/>
                        <a14:foregroundMark x1="28397" y1="97981" x2="73098" y2="99423"/>
                        <a14:foregroundMark x1="12500" y1="53173" x2="25000" y2="60096"/>
                        <a14:foregroundMark x1="11957" y1="55962" x2="18886" y2="61635"/>
                        <a14:foregroundMark x1="41576" y1="32212" x2="41576" y2="32404"/>
                        <a14:foregroundMark x1="41576" y1="32404" x2="46467" y2="41058"/>
                        <a14:foregroundMark x1="43614" y1="39135" x2="45516" y2="40000"/>
                        <a14:foregroundMark x1="41576" y1="33462" x2="41576" y2="37788"/>
                        <a14:foregroundMark x1="3668" y1="33077" x2="13995" y2="38942"/>
                        <a14:foregroundMark x1="7609" y1="31731" x2="13995" y2="34808"/>
                        <a14:foregroundMark x1="14946" y1="33462" x2="14674" y2="35865"/>
                        <a14:backgroundMark x1="14436" y1="35852" x2="14674" y2="36058"/>
                        <a14:backgroundMark x1="58424" y1="13365" x2="90353" y2="35673"/>
                        <a14:backgroundMark x1="14946" y1="76346" x2="9511" y2="80673"/>
                        <a14:backgroundMark x1="3668" y1="88462" x2="951" y2="97692"/>
                        <a14:backgroundMark x1="16440" y1="76923" x2="16440" y2="89327"/>
                        <a14:backgroundMark x1="22826" y1="70962" x2="19837" y2="79135"/>
                        <a14:backgroundMark x1="64402" y1="42788" x2="75543" y2="45673"/>
                        <a14:backgroundMark x1="32609" y1="38269" x2="26902" y2="40673"/>
                        <a14:backgroundMark x1="15353" y1="87404" x2="11685" y2="95385"/>
                      </a14:backgroundRemoval>
                    </a14:imgEffect>
                  </a14:imgLayer>
                </a14:imgProps>
              </a:ext>
              <a:ext uri="{28A0092B-C50C-407E-A947-70E740481C1C}">
                <a14:useLocalDpi xmlns:a14="http://schemas.microsoft.com/office/drawing/2010/main" val="0"/>
              </a:ext>
            </a:extLst>
          </a:blip>
          <a:stretch>
            <a:fillRect/>
          </a:stretch>
        </p:blipFill>
        <p:spPr>
          <a:xfrm flipH="1">
            <a:off x="48160" y="513410"/>
            <a:ext cx="2942689" cy="6120691"/>
          </a:xfrm>
          <a:prstGeom prst="rect">
            <a:avLst/>
          </a:prstGeom>
          <a:effectLst>
            <a:glow rad="38100">
              <a:schemeClr val="accent3">
                <a:lumMod val="20000"/>
                <a:lumOff val="80000"/>
                <a:alpha val="27000"/>
              </a:schemeClr>
            </a:glow>
          </a:effectLst>
        </p:spPr>
      </p:pic>
      <p:sp>
        <p:nvSpPr>
          <p:cNvPr id="5" name="TextBox 4">
            <a:extLst>
              <a:ext uri="{FF2B5EF4-FFF2-40B4-BE49-F238E27FC236}">
                <a16:creationId xmlns:a16="http://schemas.microsoft.com/office/drawing/2014/main" id="{4718A7EF-0D37-035C-B611-638B67CD438A}"/>
              </a:ext>
            </a:extLst>
          </p:cNvPr>
          <p:cNvSpPr txBox="1"/>
          <p:nvPr/>
        </p:nvSpPr>
        <p:spPr>
          <a:xfrm>
            <a:off x="221993" y="-201301"/>
            <a:ext cx="8495071" cy="846257"/>
          </a:xfrm>
          <a:prstGeom prst="rect">
            <a:avLst/>
          </a:prstGeom>
          <a:noFill/>
        </p:spPr>
        <p:txBody>
          <a:bodyPr wrap="square">
            <a:spAutoFit/>
          </a:bodyPr>
          <a:lstStyle/>
          <a:p>
            <a:pPr marL="0" marR="0" algn="just">
              <a:lnSpc>
                <a:spcPct val="150000"/>
              </a:lnSpc>
              <a:spcBef>
                <a:spcPts val="0"/>
              </a:spcBef>
              <a:spcAft>
                <a:spcPts val="0"/>
              </a:spcAft>
            </a:pP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Toản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yết</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cs typeface="Times New Roman" panose="02020603050405020304" pitchFamily="18" charset="0"/>
              </a:rPr>
              <a:t>vua</a:t>
            </a:r>
            <a:endParaRPr lang="en-US" sz="2800" u="sng"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2DB16CD8-F0D9-4CB3-5F04-0D0328AB9DB3}"/>
              </a:ext>
            </a:extLst>
          </p:cNvPr>
          <p:cNvSpPr/>
          <p:nvPr/>
        </p:nvSpPr>
        <p:spPr>
          <a:xfrm>
            <a:off x="216987" y="588832"/>
            <a:ext cx="2852264" cy="846257"/>
          </a:xfrm>
          <a:prstGeom prst="roundRect">
            <a:avLst/>
          </a:prstGeom>
          <a:solidFill>
            <a:srgbClr val="B186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Hành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động</a:t>
            </a:r>
            <a:endParaRPr lang="en-US" sz="40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0163691-3093-97B2-CD22-DA409CDCB836}"/>
              </a:ext>
            </a:extLst>
          </p:cNvPr>
          <p:cNvSpPr txBox="1"/>
          <p:nvPr/>
        </p:nvSpPr>
        <p:spPr>
          <a:xfrm>
            <a:off x="3069251" y="638243"/>
            <a:ext cx="8905762" cy="2927083"/>
          </a:xfrm>
          <a:prstGeom prst="rect">
            <a:avLst/>
          </a:prstGeom>
          <a:noFill/>
        </p:spPr>
        <p:txBody>
          <a:bodyPr wrap="square">
            <a:spAutoFit/>
          </a:bodyPr>
          <a:lstStyle/>
          <a:p>
            <a:pPr marL="0" marR="0" algn="just">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lủi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thủi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bờ</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quắc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nắm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chặt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rung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giận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răng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Hoài Văn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nghiến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chặt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hầm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hầm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lnSpc>
                <a:spcPct val="150000"/>
              </a:lnSpc>
              <a:spcBef>
                <a:spcPts val="0"/>
              </a:spcBef>
              <a:spcAft>
                <a:spcPts val="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B6BA4781-7C14-36A2-5791-761AEDA34F15}"/>
              </a:ext>
            </a:extLst>
          </p:cNvPr>
          <p:cNvSpPr/>
          <p:nvPr/>
        </p:nvSpPr>
        <p:spPr>
          <a:xfrm>
            <a:off x="3200727" y="3261337"/>
            <a:ext cx="2304723" cy="846257"/>
          </a:xfrm>
          <a:prstGeom prst="roundRect">
            <a:avLst/>
          </a:prstGeom>
          <a:solidFill>
            <a:srgbClr val="B186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atin typeface="Times New Roman" panose="02020603050405020304" pitchFamily="18" charset="0"/>
                <a:cs typeface="Times New Roman" panose="02020603050405020304" pitchFamily="18" charset="0"/>
              </a:rPr>
              <a:t>Suy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nghĩ</a:t>
            </a:r>
            <a:endParaRPr lang="en-US" sz="36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EB7AE93-D7C9-8838-D47F-CEEFDA78CE7F}"/>
              </a:ext>
            </a:extLst>
          </p:cNvPr>
          <p:cNvSpPr txBox="1"/>
          <p:nvPr/>
        </p:nvSpPr>
        <p:spPr>
          <a:xfrm>
            <a:off x="2990849" y="4183794"/>
            <a:ext cx="8630354" cy="1569660"/>
          </a:xfrm>
          <a:prstGeom prst="rect">
            <a:avLst/>
          </a:prstGeom>
          <a:noFill/>
        </p:spPr>
        <p:txBody>
          <a:bodyPr wrap="square">
            <a:spAutoFit/>
          </a:bodyPr>
          <a:lstStyle/>
          <a:p>
            <a:pPr marL="0" marR="0" algn="just">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giặc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vua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5" name="TextBox 14">
            <a:extLst>
              <a:ext uri="{FF2B5EF4-FFF2-40B4-BE49-F238E27FC236}">
                <a16:creationId xmlns:a16="http://schemas.microsoft.com/office/drawing/2014/main" id="{6DDB7BC3-E6C9-0ECF-3366-0ED052308588}"/>
              </a:ext>
            </a:extLst>
          </p:cNvPr>
          <p:cNvSpPr txBox="1"/>
          <p:nvPr/>
        </p:nvSpPr>
        <p:spPr>
          <a:xfrm>
            <a:off x="2366829" y="5695563"/>
            <a:ext cx="9608184" cy="1200329"/>
          </a:xfrm>
          <a:prstGeom prst="rect">
            <a:avLst/>
          </a:prstGeom>
          <a:noFill/>
        </p:spPr>
        <p:txBody>
          <a:bodyPr wrap="square">
            <a:spAutoFit/>
          </a:bodyPr>
          <a:lstStyle/>
          <a:p>
            <a:pPr marL="0" marR="0" algn="just">
              <a:spcBef>
                <a:spcPts val="0"/>
              </a:spcBef>
              <a:spcAft>
                <a:spcPts val="0"/>
              </a:spcAft>
            </a:pPr>
            <a:r>
              <a:rPr lang="en-US" sz="3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=&gt; </a:t>
            </a:r>
            <a:r>
              <a:rPr lang="en-US" sz="36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3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3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Hoài Văn: </a:t>
            </a:r>
            <a:r>
              <a:rPr lang="en-US" sz="36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tức</a:t>
            </a:r>
            <a:r>
              <a:rPr lang="en-US" sz="3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cam </a:t>
            </a:r>
            <a:r>
              <a:rPr lang="en-US" sz="36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3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3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hờn</a:t>
            </a:r>
            <a:r>
              <a:rPr lang="en-US" sz="3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3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tủi</a:t>
            </a:r>
            <a:r>
              <a:rPr lang="en-US" sz="3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24983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P spid="11" grpId="0" animBg="1"/>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ECFF97-7EDF-3CF0-417D-17809F901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F6E0154-BB95-5BE0-BAA3-AFDCD4E00243}"/>
              </a:ext>
            </a:extLst>
          </p:cNvPr>
          <p:cNvSpPr txBox="1"/>
          <p:nvPr/>
        </p:nvSpPr>
        <p:spPr>
          <a:xfrm>
            <a:off x="1485929" y="2094271"/>
            <a:ext cx="9397124" cy="3046988"/>
          </a:xfrm>
          <a:prstGeom prst="rect">
            <a:avLst/>
          </a:prstGeom>
          <a:noFill/>
        </p:spPr>
        <p:txBody>
          <a:bodyPr wrap="none" rtlCol="0">
            <a:spAutoFit/>
          </a:bodyPr>
          <a:lstStyle/>
          <a:p>
            <a:pPr algn="ctr"/>
            <a:r>
              <a:rPr lang="en-US" sz="9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TRÒ CHƠI </a:t>
            </a:r>
          </a:p>
          <a:p>
            <a:pPr algn="ctr"/>
            <a:r>
              <a:rPr lang="en-US" sz="9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Ô CHỮ BÍ ẨN”</a:t>
            </a:r>
          </a:p>
        </p:txBody>
      </p:sp>
      <p:pic>
        <p:nvPicPr>
          <p:cNvPr id="6" name="Picture 6">
            <a:extLst>
              <a:ext uri="{FF2B5EF4-FFF2-40B4-BE49-F238E27FC236}">
                <a16:creationId xmlns:a16="http://schemas.microsoft.com/office/drawing/2014/main" id="{BFF86D4E-81B9-D853-7985-56D4704911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024043" y="1559298"/>
            <a:ext cx="2360916" cy="1679202"/>
          </a:xfrm>
          <a:prstGeom prst="rect">
            <a:avLst/>
          </a:prstGeom>
        </p:spPr>
      </p:pic>
    </p:spTree>
    <p:extLst>
      <p:ext uri="{BB962C8B-B14F-4D97-AF65-F5344CB8AC3E}">
        <p14:creationId xmlns:p14="http://schemas.microsoft.com/office/powerpoint/2010/main" val="317422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EEFCB1A-3CD9-407F-8CDB-5A8886EC2BC3}"/>
              </a:ext>
            </a:extLst>
          </p:cNvPr>
          <p:cNvGrpSpPr/>
          <p:nvPr/>
        </p:nvGrpSpPr>
        <p:grpSpPr>
          <a:xfrm>
            <a:off x="2416175" y="-609600"/>
            <a:ext cx="9871075" cy="7467600"/>
            <a:chOff x="2571749" y="573184"/>
            <a:chExt cx="7359651" cy="6328006"/>
          </a:xfrm>
        </p:grpSpPr>
        <p:sp>
          <p:nvSpPr>
            <p:cNvPr id="3" name="矩形 2">
              <a:extLst>
                <a:ext uri="{FF2B5EF4-FFF2-40B4-BE49-F238E27FC236}">
                  <a16:creationId xmlns:a16="http://schemas.microsoft.com/office/drawing/2014/main" id="{FDA8E06B-966A-4A0B-BCE3-FB8344A41E07}"/>
                </a:ext>
              </a:extLst>
            </p:cNvPr>
            <p:cNvSpPr/>
            <p:nvPr/>
          </p:nvSpPr>
          <p:spPr>
            <a:xfrm>
              <a:off x="2571749" y="1069677"/>
              <a:ext cx="7359651" cy="58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2" name="图形 1">
              <a:extLst>
                <a:ext uri="{FF2B5EF4-FFF2-40B4-BE49-F238E27FC236}">
                  <a16:creationId xmlns:a16="http://schemas.microsoft.com/office/drawing/2014/main" id="{FFBB18F5-1685-4787-8661-065C693EF9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71749" y="573184"/>
              <a:ext cx="7359651" cy="6328005"/>
            </a:xfrm>
            <a:prstGeom prst="rect">
              <a:avLst/>
            </a:prstGeom>
          </p:spPr>
        </p:pic>
      </p:grpSp>
      <p:sp>
        <p:nvSpPr>
          <p:cNvPr id="6" name="矩形 5" hidden="1">
            <a:extLst>
              <a:ext uri="{FF2B5EF4-FFF2-40B4-BE49-F238E27FC236}">
                <a16:creationId xmlns:a16="http://schemas.microsoft.com/office/drawing/2014/main" id="{060F1E6E-CD8F-4ACF-93AF-E1E9C57DD7A0}"/>
              </a:ext>
            </a:extLst>
          </p:cNvPr>
          <p:cNvSpPr/>
          <p:nvPr/>
        </p:nvSpPr>
        <p:spPr>
          <a:xfrm>
            <a:off x="5243332" y="2060312"/>
            <a:ext cx="1689903" cy="1511568"/>
          </a:xfrm>
          <a:prstGeom prst="rect">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38" name="PA_图片 37">
            <a:extLst>
              <a:ext uri="{FF2B5EF4-FFF2-40B4-BE49-F238E27FC236}">
                <a16:creationId xmlns:a16="http://schemas.microsoft.com/office/drawing/2014/main" id="{3C5AD3F5-7572-4CDB-8467-C637D99B6C88}"/>
              </a:ext>
            </a:extLst>
          </p:cNvPr>
          <p:cNvPicPr>
            <a:picLocks noChangeAspect="1"/>
          </p:cNvPicPr>
          <p:nvPr>
            <p:custDataLst>
              <p:tags r:id="rId1"/>
            </p:custDataLst>
          </p:nvPr>
        </p:nvPicPr>
        <p:blipFill>
          <a:blip r:embed="rId6"/>
          <a:stretch>
            <a:fillRect/>
          </a:stretch>
        </p:blipFill>
        <p:spPr>
          <a:xfrm rot="5400000">
            <a:off x="6788378" y="-4733225"/>
            <a:ext cx="645923" cy="9989868"/>
          </a:xfrm>
          <a:prstGeom prst="rect">
            <a:avLst/>
          </a:prstGeom>
        </p:spPr>
      </p:pic>
      <p:pic>
        <p:nvPicPr>
          <p:cNvPr id="5" name="Picture 4" descr="A person in a garment holding an orange&#10;&#10;Description automatically generated with low confidence">
            <a:extLst>
              <a:ext uri="{FF2B5EF4-FFF2-40B4-BE49-F238E27FC236}">
                <a16:creationId xmlns:a16="http://schemas.microsoft.com/office/drawing/2014/main" id="{1AC74606-1AA0-EEB3-7D45-3F3810BD166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9327" l="3668" r="98641">
                        <a14:foregroundMark x1="12500" y1="48846" x2="30299" y2="60288"/>
                        <a14:foregroundMark x1="7337" y1="55192" x2="13179" y2="56635"/>
                        <a14:foregroundMark x1="52174" y1="28077" x2="55842" y2="61635"/>
                        <a14:foregroundMark x1="42527" y1="37212" x2="46739" y2="39615"/>
                        <a14:foregroundMark x1="41576" y1="33558" x2="43071" y2="36154"/>
                        <a14:foregroundMark x1="46196" y1="95096" x2="43750" y2="81346"/>
                        <a14:foregroundMark x1="31522" y1="92596" x2="98913" y2="96635"/>
                        <a14:foregroundMark x1="28397" y1="97981" x2="73098" y2="99423"/>
                        <a14:foregroundMark x1="12500" y1="53173" x2="25000" y2="60096"/>
                        <a14:foregroundMark x1="11957" y1="55962" x2="18886" y2="61635"/>
                        <a14:foregroundMark x1="41576" y1="32212" x2="41576" y2="32404"/>
                        <a14:foregroundMark x1="41576" y1="32404" x2="46467" y2="41058"/>
                        <a14:foregroundMark x1="43614" y1="39135" x2="45516" y2="40000"/>
                        <a14:foregroundMark x1="41576" y1="33462" x2="41576" y2="37788"/>
                        <a14:foregroundMark x1="3668" y1="33077" x2="13995" y2="38942"/>
                        <a14:foregroundMark x1="7609" y1="31731" x2="13995" y2="34808"/>
                        <a14:foregroundMark x1="14946" y1="33462" x2="14674" y2="35865"/>
                        <a14:backgroundMark x1="14436" y1="35852" x2="14674" y2="36058"/>
                        <a14:backgroundMark x1="58424" y1="13365" x2="90353" y2="35673"/>
                        <a14:backgroundMark x1="14946" y1="76346" x2="9511" y2="80673"/>
                        <a14:backgroundMark x1="3668" y1="88462" x2="951" y2="97692"/>
                        <a14:backgroundMark x1="16440" y1="76923" x2="16440" y2="89327"/>
                        <a14:backgroundMark x1="22826" y1="70962" x2="19837" y2="79135"/>
                        <a14:backgroundMark x1="64402" y1="42788" x2="75543" y2="45673"/>
                        <a14:backgroundMark x1="32609" y1="38269" x2="26902" y2="40673"/>
                        <a14:backgroundMark x1="15353" y1="87404" x2="11685" y2="95385"/>
                      </a14:backgroundRemoval>
                    </a14:imgEffect>
                  </a14:imgLayer>
                </a14:imgProps>
              </a:ext>
              <a:ext uri="{28A0092B-C50C-407E-A947-70E740481C1C}">
                <a14:useLocalDpi xmlns:a14="http://schemas.microsoft.com/office/drawing/2010/main" val="0"/>
              </a:ext>
            </a:extLst>
          </a:blip>
          <a:stretch>
            <a:fillRect/>
          </a:stretch>
        </p:blipFill>
        <p:spPr>
          <a:xfrm flipH="1">
            <a:off x="-1" y="261709"/>
            <a:ext cx="3286125" cy="6120691"/>
          </a:xfrm>
          <a:prstGeom prst="rect">
            <a:avLst/>
          </a:prstGeom>
          <a:effectLst>
            <a:glow rad="38100">
              <a:schemeClr val="accent3">
                <a:lumMod val="20000"/>
                <a:lumOff val="80000"/>
                <a:alpha val="27000"/>
              </a:schemeClr>
            </a:glow>
          </a:effectLst>
        </p:spPr>
      </p:pic>
      <p:sp>
        <p:nvSpPr>
          <p:cNvPr id="8" name="TextBox 7">
            <a:extLst>
              <a:ext uri="{FF2B5EF4-FFF2-40B4-BE49-F238E27FC236}">
                <a16:creationId xmlns:a16="http://schemas.microsoft.com/office/drawing/2014/main" id="{7C90593B-D44C-75F2-545B-D4CFFAD8E436}"/>
              </a:ext>
            </a:extLst>
          </p:cNvPr>
          <p:cNvSpPr txBox="1"/>
          <p:nvPr/>
        </p:nvSpPr>
        <p:spPr>
          <a:xfrm>
            <a:off x="3286125" y="1342564"/>
            <a:ext cx="8591550" cy="4401205"/>
          </a:xfrm>
          <a:prstGeom prst="rect">
            <a:avLst/>
          </a:prstGeom>
          <a:noFill/>
        </p:spPr>
        <p:txBody>
          <a:bodyPr wrap="square">
            <a:spAutoFit/>
          </a:bodyPr>
          <a:lstStyle/>
          <a:p>
            <a:pPr marL="0" marR="0" algn="just">
              <a:spcBef>
                <a:spcPts val="0"/>
              </a:spcBef>
              <a:spcAft>
                <a:spcPts val="0"/>
              </a:spcAft>
            </a:pPr>
            <a:r>
              <a:rPr lang="en-US" sz="4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4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bóp</a:t>
            </a:r>
            <a:r>
              <a:rPr lang="en-US" sz="4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nát</a:t>
            </a:r>
            <a:r>
              <a:rPr lang="en-US" sz="4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4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cam: </a:t>
            </a:r>
          </a:p>
          <a:p>
            <a:pPr marL="0" marR="0" algn="just">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bỏng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Toản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kiên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mẽ</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Toản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Khát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vọng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vệ</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ta</a:t>
            </a:r>
          </a:p>
        </p:txBody>
      </p:sp>
    </p:spTree>
    <p:extLst>
      <p:ext uri="{BB962C8B-B14F-4D97-AF65-F5344CB8AC3E}">
        <p14:creationId xmlns:p14="http://schemas.microsoft.com/office/powerpoint/2010/main" val="375814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3.125E-6 -2.96296E-6 L -3.125E-6 0.92292 " pathEditMode="relative" rAng="0" ptsTypes="AA">
                                      <p:cBhvr>
                                        <p:cTn id="6" dur="1000" fill="hold"/>
                                        <p:tgtEl>
                                          <p:spTgt spid="38"/>
                                        </p:tgtEl>
                                        <p:attrNameLst>
                                          <p:attrName>ppt_x</p:attrName>
                                          <p:attrName>ppt_y</p:attrName>
                                        </p:attrNameLst>
                                      </p:cBhvr>
                                      <p:rCtr x="0" y="46134"/>
                                    </p:animMotion>
                                  </p:childTnLst>
                                </p:cTn>
                              </p:par>
                              <p:par>
                                <p:cTn id="7" presetID="22" presetClass="entr" presetSubtype="1" fill="hold" nodeType="withEffect">
                                  <p:stCondLst>
                                    <p:cond delay="15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7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a:extLst>
              <a:ext uri="{FF2B5EF4-FFF2-40B4-BE49-F238E27FC236}">
                <a16:creationId xmlns:a16="http://schemas.microsoft.com/office/drawing/2014/main" id="{3195208F-9029-4355-A9E2-71E6B48F1441}"/>
              </a:ext>
            </a:extLst>
          </p:cNvPr>
          <p:cNvGrpSpPr/>
          <p:nvPr/>
        </p:nvGrpSpPr>
        <p:grpSpPr>
          <a:xfrm>
            <a:off x="1006960" y="878935"/>
            <a:ext cx="10178081" cy="4940673"/>
            <a:chOff x="1006960" y="878935"/>
            <a:chExt cx="10178081" cy="4940673"/>
          </a:xfrm>
        </p:grpSpPr>
        <p:grpSp>
          <p:nvGrpSpPr>
            <p:cNvPr id="54" name="组合 53">
              <a:extLst>
                <a:ext uri="{FF2B5EF4-FFF2-40B4-BE49-F238E27FC236}">
                  <a16:creationId xmlns:a16="http://schemas.microsoft.com/office/drawing/2014/main" id="{6BA78A94-727D-4301-BC38-A72344C1C3BB}"/>
                </a:ext>
              </a:extLst>
            </p:cNvPr>
            <p:cNvGrpSpPr/>
            <p:nvPr/>
          </p:nvGrpSpPr>
          <p:grpSpPr>
            <a:xfrm>
              <a:off x="1006960" y="878935"/>
              <a:ext cx="10178081" cy="4940673"/>
              <a:chOff x="1006960" y="878935"/>
              <a:chExt cx="10178081" cy="4940673"/>
            </a:xfrm>
          </p:grpSpPr>
          <p:pic>
            <p:nvPicPr>
              <p:cNvPr id="5" name="图片 4">
                <a:extLst>
                  <a:ext uri="{FF2B5EF4-FFF2-40B4-BE49-F238E27FC236}">
                    <a16:creationId xmlns:a16="http://schemas.microsoft.com/office/drawing/2014/main" id="{224E8A3E-EC64-4F5A-A5FC-0CA360062504}"/>
                  </a:ext>
                </a:extLst>
              </p:cNvPr>
              <p:cNvPicPr>
                <a:picLocks noChangeAspect="1"/>
              </p:cNvPicPr>
              <p:nvPr/>
            </p:nvPicPr>
            <p:blipFill>
              <a:blip r:embed="rId4"/>
              <a:stretch>
                <a:fillRect/>
              </a:stretch>
            </p:blipFill>
            <p:spPr>
              <a:xfrm>
                <a:off x="1006960" y="878935"/>
                <a:ext cx="10178081" cy="4940673"/>
              </a:xfrm>
              <a:prstGeom prst="rect">
                <a:avLst/>
              </a:prstGeom>
              <a:effectLst>
                <a:outerShdw blurRad="50800" dist="38100" dir="5400000" algn="t" rotWithShape="0">
                  <a:prstClr val="black">
                    <a:alpha val="40000"/>
                  </a:prstClr>
                </a:outerShdw>
              </a:effectLst>
            </p:spPr>
          </p:pic>
          <p:sp>
            <p:nvSpPr>
              <p:cNvPr id="46" name="矩形 45">
                <a:extLst>
                  <a:ext uri="{FF2B5EF4-FFF2-40B4-BE49-F238E27FC236}">
                    <a16:creationId xmlns:a16="http://schemas.microsoft.com/office/drawing/2014/main" id="{FFA8BD1C-8A27-4A17-BC2B-C244F4DB5C32}"/>
                  </a:ext>
                </a:extLst>
              </p:cNvPr>
              <p:cNvSpPr/>
              <p:nvPr/>
            </p:nvSpPr>
            <p:spPr>
              <a:xfrm>
                <a:off x="1313543" y="1172030"/>
                <a:ext cx="9564915" cy="4372428"/>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grpSp>
        <p:pic>
          <p:nvPicPr>
            <p:cNvPr id="8" name="图片 7">
              <a:extLst>
                <a:ext uri="{FF2B5EF4-FFF2-40B4-BE49-F238E27FC236}">
                  <a16:creationId xmlns:a16="http://schemas.microsoft.com/office/drawing/2014/main" id="{0C30BF81-6E38-48C7-82CC-1A2FCDF94D5B}"/>
                </a:ext>
              </a:extLst>
            </p:cNvPr>
            <p:cNvPicPr>
              <a:picLocks noChangeAspect="1"/>
            </p:cNvPicPr>
            <p:nvPr/>
          </p:nvPicPr>
          <p:blipFill>
            <a:blip r:embed="rId5"/>
            <a:stretch>
              <a:fillRect/>
            </a:stretch>
          </p:blipFill>
          <p:spPr>
            <a:xfrm>
              <a:off x="1461263" y="3745279"/>
              <a:ext cx="4295642" cy="1821350"/>
            </a:xfrm>
            <a:prstGeom prst="rect">
              <a:avLst/>
            </a:prstGeom>
          </p:spPr>
        </p:pic>
        <p:pic>
          <p:nvPicPr>
            <p:cNvPr id="9" name="图片 8">
              <a:extLst>
                <a:ext uri="{FF2B5EF4-FFF2-40B4-BE49-F238E27FC236}">
                  <a16:creationId xmlns:a16="http://schemas.microsoft.com/office/drawing/2014/main" id="{55C5AF70-201D-4F78-8F30-A2DD6BEB1AE5}"/>
                </a:ext>
              </a:extLst>
            </p:cNvPr>
            <p:cNvPicPr>
              <a:picLocks noChangeAspect="1"/>
            </p:cNvPicPr>
            <p:nvPr/>
          </p:nvPicPr>
          <p:blipFill>
            <a:blip r:embed="rId6"/>
            <a:stretch>
              <a:fillRect/>
            </a:stretch>
          </p:blipFill>
          <p:spPr>
            <a:xfrm>
              <a:off x="4296656" y="4976486"/>
              <a:ext cx="6453422" cy="565247"/>
            </a:xfrm>
            <a:prstGeom prst="rect">
              <a:avLst/>
            </a:prstGeom>
          </p:spPr>
        </p:pic>
        <p:pic>
          <p:nvPicPr>
            <p:cNvPr id="34" name="22">
              <a:extLst>
                <a:ext uri="{FF2B5EF4-FFF2-40B4-BE49-F238E27FC236}">
                  <a16:creationId xmlns:a16="http://schemas.microsoft.com/office/drawing/2014/main" id="{395F701E-24A3-4057-A1DF-1445DCFADFC0}"/>
                </a:ext>
              </a:extLst>
            </p:cNvPr>
            <p:cNvPicPr>
              <a:picLocks noChangeAspect="1"/>
            </p:cNvPicPr>
            <p:nvPr/>
          </p:nvPicPr>
          <p:blipFill>
            <a:blip r:embed="rId7"/>
            <a:stretch>
              <a:fillRect/>
            </a:stretch>
          </p:blipFill>
          <p:spPr>
            <a:xfrm rot="5400000">
              <a:off x="1278726" y="1214315"/>
              <a:ext cx="2241395" cy="2186065"/>
            </a:xfrm>
            <a:prstGeom prst="rect">
              <a:avLst/>
            </a:prstGeom>
          </p:spPr>
        </p:pic>
        <p:pic>
          <p:nvPicPr>
            <p:cNvPr id="36" name="11">
              <a:extLst>
                <a:ext uri="{FF2B5EF4-FFF2-40B4-BE49-F238E27FC236}">
                  <a16:creationId xmlns:a16="http://schemas.microsoft.com/office/drawing/2014/main" id="{38BE4AE0-FF89-4F54-92B8-CD93CB574A47}"/>
                </a:ext>
              </a:extLst>
            </p:cNvPr>
            <p:cNvPicPr>
              <a:picLocks noChangeAspect="1"/>
            </p:cNvPicPr>
            <p:nvPr/>
          </p:nvPicPr>
          <p:blipFill>
            <a:blip r:embed="rId8"/>
            <a:stretch>
              <a:fillRect/>
            </a:stretch>
          </p:blipFill>
          <p:spPr>
            <a:xfrm rot="10800000" flipV="1">
              <a:off x="9206920" y="3642652"/>
              <a:ext cx="1665404" cy="1902643"/>
            </a:xfrm>
            <a:prstGeom prst="rect">
              <a:avLst/>
            </a:prstGeom>
          </p:spPr>
        </p:pic>
      </p:grpSp>
      <p:pic>
        <p:nvPicPr>
          <p:cNvPr id="52" name="PA_图片 26">
            <a:extLst>
              <a:ext uri="{FF2B5EF4-FFF2-40B4-BE49-F238E27FC236}">
                <a16:creationId xmlns:a16="http://schemas.microsoft.com/office/drawing/2014/main" id="{F39001F4-AC1E-44F4-AC82-0755C47F145E}"/>
              </a:ext>
            </a:extLst>
          </p:cNvPr>
          <p:cNvPicPr>
            <a:picLocks noChangeAspect="1"/>
          </p:cNvPicPr>
          <p:nvPr>
            <p:custDataLst>
              <p:tags r:id="rId1"/>
            </p:custDataLst>
          </p:nvPr>
        </p:nvPicPr>
        <p:blipFill>
          <a:blip r:embed="rId9"/>
          <a:stretch>
            <a:fillRect/>
          </a:stretch>
        </p:blipFill>
        <p:spPr>
          <a:xfrm>
            <a:off x="10971740" y="603799"/>
            <a:ext cx="627362" cy="5500916"/>
          </a:xfrm>
          <a:prstGeom prst="rect">
            <a:avLst/>
          </a:prstGeom>
        </p:spPr>
      </p:pic>
      <p:pic>
        <p:nvPicPr>
          <p:cNvPr id="53" name="图片 52">
            <a:extLst>
              <a:ext uri="{FF2B5EF4-FFF2-40B4-BE49-F238E27FC236}">
                <a16:creationId xmlns:a16="http://schemas.microsoft.com/office/drawing/2014/main" id="{7BF00C56-BB0C-421D-BCBA-1EC09D2EE86C}"/>
              </a:ext>
            </a:extLst>
          </p:cNvPr>
          <p:cNvPicPr>
            <a:picLocks noChangeAspect="1"/>
          </p:cNvPicPr>
          <p:nvPr/>
        </p:nvPicPr>
        <p:blipFill>
          <a:blip r:embed="rId9"/>
          <a:stretch>
            <a:fillRect/>
          </a:stretch>
        </p:blipFill>
        <p:spPr>
          <a:xfrm>
            <a:off x="572439" y="603799"/>
            <a:ext cx="627362" cy="5500916"/>
          </a:xfrm>
          <a:prstGeom prst="rect">
            <a:avLst/>
          </a:prstGeom>
        </p:spPr>
      </p:pic>
      <p:sp>
        <p:nvSpPr>
          <p:cNvPr id="3" name="TextBox 2">
            <a:extLst>
              <a:ext uri="{FF2B5EF4-FFF2-40B4-BE49-F238E27FC236}">
                <a16:creationId xmlns:a16="http://schemas.microsoft.com/office/drawing/2014/main" id="{BBCD3A88-D6CF-8368-9EED-47C90E7DAF9D}"/>
              </a:ext>
            </a:extLst>
          </p:cNvPr>
          <p:cNvSpPr txBox="1"/>
          <p:nvPr/>
        </p:nvSpPr>
        <p:spPr>
          <a:xfrm flipH="1">
            <a:off x="3202103" y="2795273"/>
            <a:ext cx="864252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III/ </a:t>
            </a:r>
            <a:r>
              <a:rPr kumimoji="0" lang="en-US" sz="6600" b="0" i="0" u="none" strike="noStrike" kern="1200" cap="none" spc="0" normalizeH="0" baseline="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Tổng</a:t>
            </a:r>
            <a:r>
              <a:rPr kumimoji="0" lang="en-US" sz="66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6600" b="0" i="0" u="none" strike="noStrike" kern="1200" cap="none" spc="0" normalizeH="0" baseline="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kết</a:t>
            </a:r>
            <a:endParaRPr kumimoji="0" lang="en-US" sz="66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endParaRPr>
          </a:p>
        </p:txBody>
      </p:sp>
    </p:spTree>
    <p:extLst>
      <p:ext uri="{BB962C8B-B14F-4D97-AF65-F5344CB8AC3E}">
        <p14:creationId xmlns:p14="http://schemas.microsoft.com/office/powerpoint/2010/main" val="1323008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04167E-6 1.11111E-6 L -0.8082 1.11111E-6 " pathEditMode="relative" rAng="0" ptsTypes="AA">
                                      <p:cBhvr>
                                        <p:cTn id="6" dur="1000" fill="hold"/>
                                        <p:tgtEl>
                                          <p:spTgt spid="52"/>
                                        </p:tgtEl>
                                        <p:attrNameLst>
                                          <p:attrName>ppt_x</p:attrName>
                                          <p:attrName>ppt_y</p:attrName>
                                        </p:attrNameLst>
                                      </p:cBhvr>
                                      <p:rCtr x="-40417" y="0"/>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404961" y="-14790"/>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8596072" y="21795"/>
            <a:ext cx="1177664" cy="1207244"/>
          </a:xfrm>
          <a:prstGeom prst="rect">
            <a:avLst/>
          </a:prstGeom>
        </p:spPr>
      </p:pic>
      <p:sp>
        <p:nvSpPr>
          <p:cNvPr id="15" name="Rectangle 58">
            <a:extLst>
              <a:ext uri="{FF2B5EF4-FFF2-40B4-BE49-F238E27FC236}">
                <a16:creationId xmlns:a16="http://schemas.microsoft.com/office/drawing/2014/main" id="{33BE157A-0D4A-407F-A41E-82BBD33365CB}"/>
              </a:ext>
            </a:extLst>
          </p:cNvPr>
          <p:cNvSpPr>
            <a:spLocks noChangeArrowheads="1"/>
          </p:cNvSpPr>
          <p:nvPr/>
        </p:nvSpPr>
        <p:spPr bwMode="auto">
          <a:xfrm>
            <a:off x="953385" y="862193"/>
            <a:ext cx="2873572" cy="973761"/>
          </a:xfrm>
          <a:prstGeom prst="rect">
            <a:avLst/>
          </a:prstGeom>
          <a:noFill/>
          <a:ln>
            <a:solidFill>
              <a:srgbClr val="B1865A"/>
            </a:solidFill>
          </a:ln>
        </p:spPr>
        <p:txBody>
          <a:bodyPr vert="horz" wrap="square" lIns="91440" tIns="45720" rIns="91440" bIns="45720" numCol="1" anchor="t" anchorCtr="0" compatLnSpc="1"/>
          <a:lstStyle/>
          <a:p>
            <a:endParaRPr lang="en-US" sz="1400" dirty="0">
              <a:solidFill>
                <a:srgbClr val="14213F"/>
              </a:solidFill>
              <a:latin typeface="印品黑体" panose="00000500000000000000" pitchFamily="2" charset="-122"/>
              <a:ea typeface="印品黑体" panose="00000500000000000000" pitchFamily="2" charset="-122"/>
            </a:endParaRPr>
          </a:p>
        </p:txBody>
      </p:sp>
      <p:grpSp>
        <p:nvGrpSpPr>
          <p:cNvPr id="3" name="组合 2">
            <a:extLst>
              <a:ext uri="{FF2B5EF4-FFF2-40B4-BE49-F238E27FC236}">
                <a16:creationId xmlns:a16="http://schemas.microsoft.com/office/drawing/2014/main" id="{D160E35D-9169-40D3-A38B-FEA0A8724D7D}"/>
              </a:ext>
            </a:extLst>
          </p:cNvPr>
          <p:cNvGrpSpPr/>
          <p:nvPr/>
        </p:nvGrpSpPr>
        <p:grpSpPr>
          <a:xfrm>
            <a:off x="61279" y="972559"/>
            <a:ext cx="1034693" cy="753027"/>
            <a:chOff x="2861531" y="1737366"/>
            <a:chExt cx="1034693" cy="753027"/>
          </a:xfrm>
        </p:grpSpPr>
        <p:sp>
          <p:nvSpPr>
            <p:cNvPr id="16" name="Rectangle 58">
              <a:extLst>
                <a:ext uri="{FF2B5EF4-FFF2-40B4-BE49-F238E27FC236}">
                  <a16:creationId xmlns:a16="http://schemas.microsoft.com/office/drawing/2014/main" id="{D582AE41-393C-48AB-BDA4-8ABD31494CD7}"/>
                </a:ext>
              </a:extLst>
            </p:cNvPr>
            <p:cNvSpPr>
              <a:spLocks noChangeArrowheads="1"/>
            </p:cNvSpPr>
            <p:nvPr/>
          </p:nvSpPr>
          <p:spPr bwMode="auto">
            <a:xfrm>
              <a:off x="2861531" y="1737366"/>
              <a:ext cx="1034693" cy="753027"/>
            </a:xfrm>
            <a:prstGeom prst="parallelogram">
              <a:avLst/>
            </a:prstGeom>
            <a:solidFill>
              <a:srgbClr val="B1865A"/>
            </a:solidFill>
            <a:ln>
              <a:noFill/>
            </a:ln>
          </p:spPr>
          <p:txBody>
            <a:bodyPr vert="horz" wrap="square" lIns="91440" tIns="45720" rIns="91440" bIns="45720" numCol="1" anchor="t" anchorCtr="0" compatLnSpc="1"/>
            <a:lstStyle/>
            <a:p>
              <a:endParaRPr lang="en-US" sz="1400" dirty="0">
                <a:solidFill>
                  <a:srgbClr val="14213F"/>
                </a:solidFill>
                <a:latin typeface="印品黑体" panose="00000500000000000000" pitchFamily="2" charset="-122"/>
                <a:ea typeface="印品黑体" panose="00000500000000000000" pitchFamily="2" charset="-122"/>
              </a:endParaRPr>
            </a:p>
          </p:txBody>
        </p:sp>
        <p:sp>
          <p:nvSpPr>
            <p:cNvPr id="14" name="Freeform 28">
              <a:extLst>
                <a:ext uri="{FF2B5EF4-FFF2-40B4-BE49-F238E27FC236}">
                  <a16:creationId xmlns:a16="http://schemas.microsoft.com/office/drawing/2014/main" id="{1436425A-0197-4EBA-B3F2-BDDE0652C32D}"/>
                </a:ext>
              </a:extLst>
            </p:cNvPr>
            <p:cNvSpPr>
              <a:spLocks noEditPoints="1"/>
            </p:cNvSpPr>
            <p:nvPr/>
          </p:nvSpPr>
          <p:spPr bwMode="auto">
            <a:xfrm>
              <a:off x="3184585" y="1928210"/>
              <a:ext cx="389160" cy="370765"/>
            </a:xfrm>
            <a:custGeom>
              <a:avLst/>
              <a:gdLst>
                <a:gd name="T0" fmla="*/ 188 w 490"/>
                <a:gd name="T1" fmla="*/ 199 h 467"/>
                <a:gd name="T2" fmla="*/ 162 w 490"/>
                <a:gd name="T3" fmla="*/ 123 h 467"/>
                <a:gd name="T4" fmla="*/ 162 w 490"/>
                <a:gd name="T5" fmla="*/ 117 h 467"/>
                <a:gd name="T6" fmla="*/ 329 w 490"/>
                <a:gd name="T7" fmla="*/ 117 h 467"/>
                <a:gd name="T8" fmla="*/ 329 w 490"/>
                <a:gd name="T9" fmla="*/ 123 h 467"/>
                <a:gd name="T10" fmla="*/ 303 w 490"/>
                <a:gd name="T11" fmla="*/ 199 h 467"/>
                <a:gd name="T12" fmla="*/ 391 w 490"/>
                <a:gd name="T13" fmla="*/ 244 h 467"/>
                <a:gd name="T14" fmla="*/ 445 w 490"/>
                <a:gd name="T15" fmla="*/ 172 h 467"/>
                <a:gd name="T16" fmla="*/ 445 w 490"/>
                <a:gd name="T17" fmla="*/ 172 h 467"/>
                <a:gd name="T18" fmla="*/ 407 w 490"/>
                <a:gd name="T19" fmla="*/ 94 h 467"/>
                <a:gd name="T20" fmla="*/ 375 w 490"/>
                <a:gd name="T21" fmla="*/ 93 h 467"/>
                <a:gd name="T22" fmla="*/ 337 w 490"/>
                <a:gd name="T23" fmla="*/ 172 h 467"/>
                <a:gd name="T24" fmla="*/ 337 w 490"/>
                <a:gd name="T25" fmla="*/ 172 h 467"/>
                <a:gd name="T26" fmla="*/ 391 w 490"/>
                <a:gd name="T27" fmla="*/ 244 h 467"/>
                <a:gd name="T28" fmla="*/ 344 w 490"/>
                <a:gd name="T29" fmla="*/ 173 h 467"/>
                <a:gd name="T30" fmla="*/ 349 w 490"/>
                <a:gd name="T31" fmla="*/ 148 h 467"/>
                <a:gd name="T32" fmla="*/ 430 w 490"/>
                <a:gd name="T33" fmla="*/ 134 h 467"/>
                <a:gd name="T34" fmla="*/ 434 w 490"/>
                <a:gd name="T35" fmla="*/ 160 h 467"/>
                <a:gd name="T36" fmla="*/ 422 w 490"/>
                <a:gd name="T37" fmla="*/ 217 h 467"/>
                <a:gd name="T38" fmla="*/ 360 w 490"/>
                <a:gd name="T39" fmla="*/ 217 h 467"/>
                <a:gd name="T40" fmla="*/ 137 w 490"/>
                <a:gd name="T41" fmla="*/ 221 h 467"/>
                <a:gd name="T42" fmla="*/ 154 w 490"/>
                <a:gd name="T43" fmla="*/ 172 h 467"/>
                <a:gd name="T44" fmla="*/ 154 w 490"/>
                <a:gd name="T45" fmla="*/ 168 h 467"/>
                <a:gd name="T46" fmla="*/ 99 w 490"/>
                <a:gd name="T47" fmla="*/ 92 h 467"/>
                <a:gd name="T48" fmla="*/ 46 w 490"/>
                <a:gd name="T49" fmla="*/ 168 h 467"/>
                <a:gd name="T50" fmla="*/ 46 w 490"/>
                <a:gd name="T51" fmla="*/ 172 h 467"/>
                <a:gd name="T52" fmla="*/ 62 w 490"/>
                <a:gd name="T53" fmla="*/ 221 h 467"/>
                <a:gd name="T54" fmla="*/ 68 w 490"/>
                <a:gd name="T55" fmla="*/ 217 h 467"/>
                <a:gd name="T56" fmla="*/ 56 w 490"/>
                <a:gd name="T57" fmla="*/ 160 h 467"/>
                <a:gd name="T58" fmla="*/ 61 w 490"/>
                <a:gd name="T59" fmla="*/ 134 h 467"/>
                <a:gd name="T60" fmla="*/ 142 w 490"/>
                <a:gd name="T61" fmla="*/ 148 h 467"/>
                <a:gd name="T62" fmla="*/ 146 w 490"/>
                <a:gd name="T63" fmla="*/ 173 h 467"/>
                <a:gd name="T64" fmla="*/ 100 w 490"/>
                <a:gd name="T65" fmla="*/ 237 h 467"/>
                <a:gd name="T66" fmla="*/ 262 w 490"/>
                <a:gd name="T67" fmla="*/ 291 h 467"/>
                <a:gd name="T68" fmla="*/ 252 w 490"/>
                <a:gd name="T69" fmla="*/ 313 h 467"/>
                <a:gd name="T70" fmla="*/ 314 w 490"/>
                <a:gd name="T71" fmla="*/ 264 h 467"/>
                <a:gd name="T72" fmla="*/ 402 w 490"/>
                <a:gd name="T73" fmla="*/ 437 h 467"/>
                <a:gd name="T74" fmla="*/ 119 w 490"/>
                <a:gd name="T75" fmla="*/ 467 h 467"/>
                <a:gd name="T76" fmla="*/ 88 w 490"/>
                <a:gd name="T77" fmla="*/ 334 h 467"/>
                <a:gd name="T78" fmla="*/ 231 w 490"/>
                <a:gd name="T79" fmla="*/ 413 h 467"/>
                <a:gd name="T80" fmla="*/ 238 w 490"/>
                <a:gd name="T81" fmla="*/ 308 h 467"/>
                <a:gd name="T82" fmla="*/ 229 w 490"/>
                <a:gd name="T83" fmla="*/ 288 h 467"/>
                <a:gd name="T84" fmla="*/ 259 w 490"/>
                <a:gd name="T85" fmla="*/ 286 h 467"/>
                <a:gd name="T86" fmla="*/ 262 w 490"/>
                <a:gd name="T87" fmla="*/ 291 h 467"/>
                <a:gd name="T88" fmla="*/ 490 w 490"/>
                <a:gd name="T89" fmla="*/ 305 h 467"/>
                <a:gd name="T90" fmla="*/ 412 w 490"/>
                <a:gd name="T91" fmla="*/ 312 h 467"/>
                <a:gd name="T92" fmla="*/ 416 w 490"/>
                <a:gd name="T93" fmla="*/ 388 h 467"/>
                <a:gd name="T94" fmla="*/ 490 w 490"/>
                <a:gd name="T95" fmla="*/ 371 h 467"/>
                <a:gd name="T96" fmla="*/ 16 w 490"/>
                <a:gd name="T97" fmla="*/ 388 h 467"/>
                <a:gd name="T98" fmla="*/ 74 w 490"/>
                <a:gd name="T99" fmla="*/ 334 h 467"/>
                <a:gd name="T100" fmla="*/ 139 w 490"/>
                <a:gd name="T101" fmla="*/ 260 h 467"/>
                <a:gd name="T102" fmla="*/ 0 w 490"/>
                <a:gd name="T103" fmla="*/ 371 h 467"/>
                <a:gd name="T104" fmla="*/ 245 w 490"/>
                <a:gd name="T105" fmla="*/ 223 h 467"/>
                <a:gd name="T106" fmla="*/ 317 w 490"/>
                <a:gd name="T107" fmla="*/ 124 h 467"/>
                <a:gd name="T108" fmla="*/ 310 w 490"/>
                <a:gd name="T109" fmla="*/ 85 h 467"/>
                <a:gd name="T110" fmla="*/ 274 w 490"/>
                <a:gd name="T111" fmla="*/ 61 h 467"/>
                <a:gd name="T112" fmla="*/ 216 w 490"/>
                <a:gd name="T113" fmla="*/ 61 h 467"/>
                <a:gd name="T114" fmla="*/ 185 w 490"/>
                <a:gd name="T115" fmla="*/ 64 h 467"/>
                <a:gd name="T116" fmla="*/ 178 w 490"/>
                <a:gd name="T117" fmla="*/ 105 h 467"/>
                <a:gd name="T118" fmla="*/ 197 w 490"/>
                <a:gd name="T119" fmla="*/ 19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0" h="467">
                  <a:moveTo>
                    <a:pt x="245" y="235"/>
                  </a:moveTo>
                  <a:cubicBezTo>
                    <a:pt x="224" y="235"/>
                    <a:pt x="203" y="220"/>
                    <a:pt x="188" y="199"/>
                  </a:cubicBezTo>
                  <a:cubicBezTo>
                    <a:pt x="172" y="178"/>
                    <a:pt x="162" y="150"/>
                    <a:pt x="162" y="123"/>
                  </a:cubicBezTo>
                  <a:cubicBezTo>
                    <a:pt x="162" y="123"/>
                    <a:pt x="162" y="123"/>
                    <a:pt x="162" y="123"/>
                  </a:cubicBezTo>
                  <a:cubicBezTo>
                    <a:pt x="162" y="122"/>
                    <a:pt x="162" y="122"/>
                    <a:pt x="162" y="122"/>
                  </a:cubicBezTo>
                  <a:cubicBezTo>
                    <a:pt x="162" y="121"/>
                    <a:pt x="162" y="119"/>
                    <a:pt x="162" y="117"/>
                  </a:cubicBezTo>
                  <a:cubicBezTo>
                    <a:pt x="162" y="52"/>
                    <a:pt x="151" y="0"/>
                    <a:pt x="245" y="0"/>
                  </a:cubicBezTo>
                  <a:cubicBezTo>
                    <a:pt x="340" y="0"/>
                    <a:pt x="329" y="52"/>
                    <a:pt x="329" y="117"/>
                  </a:cubicBezTo>
                  <a:cubicBezTo>
                    <a:pt x="329" y="119"/>
                    <a:pt x="329" y="121"/>
                    <a:pt x="329" y="122"/>
                  </a:cubicBezTo>
                  <a:cubicBezTo>
                    <a:pt x="329" y="123"/>
                    <a:pt x="329" y="123"/>
                    <a:pt x="329" y="123"/>
                  </a:cubicBezTo>
                  <a:cubicBezTo>
                    <a:pt x="329" y="123"/>
                    <a:pt x="329" y="123"/>
                    <a:pt x="329" y="123"/>
                  </a:cubicBezTo>
                  <a:cubicBezTo>
                    <a:pt x="329" y="150"/>
                    <a:pt x="318" y="178"/>
                    <a:pt x="303" y="199"/>
                  </a:cubicBezTo>
                  <a:cubicBezTo>
                    <a:pt x="287" y="220"/>
                    <a:pt x="266" y="235"/>
                    <a:pt x="245" y="235"/>
                  </a:cubicBezTo>
                  <a:close/>
                  <a:moveTo>
                    <a:pt x="391" y="244"/>
                  </a:moveTo>
                  <a:cubicBezTo>
                    <a:pt x="404" y="244"/>
                    <a:pt x="418" y="235"/>
                    <a:pt x="428" y="221"/>
                  </a:cubicBezTo>
                  <a:cubicBezTo>
                    <a:pt x="438" y="208"/>
                    <a:pt x="445" y="190"/>
                    <a:pt x="445" y="172"/>
                  </a:cubicBezTo>
                  <a:cubicBezTo>
                    <a:pt x="445" y="172"/>
                    <a:pt x="445" y="172"/>
                    <a:pt x="445" y="172"/>
                  </a:cubicBezTo>
                  <a:cubicBezTo>
                    <a:pt x="445" y="172"/>
                    <a:pt x="445" y="172"/>
                    <a:pt x="445" y="172"/>
                  </a:cubicBezTo>
                  <a:cubicBezTo>
                    <a:pt x="445" y="170"/>
                    <a:pt x="445" y="169"/>
                    <a:pt x="445" y="168"/>
                  </a:cubicBezTo>
                  <a:cubicBezTo>
                    <a:pt x="445" y="131"/>
                    <a:pt x="451" y="99"/>
                    <a:pt x="407" y="94"/>
                  </a:cubicBezTo>
                  <a:cubicBezTo>
                    <a:pt x="402" y="93"/>
                    <a:pt x="397" y="92"/>
                    <a:pt x="391" y="92"/>
                  </a:cubicBezTo>
                  <a:cubicBezTo>
                    <a:pt x="385" y="92"/>
                    <a:pt x="380" y="93"/>
                    <a:pt x="375" y="93"/>
                  </a:cubicBezTo>
                  <a:cubicBezTo>
                    <a:pt x="331" y="99"/>
                    <a:pt x="337" y="130"/>
                    <a:pt x="337" y="168"/>
                  </a:cubicBezTo>
                  <a:cubicBezTo>
                    <a:pt x="337" y="169"/>
                    <a:pt x="337" y="170"/>
                    <a:pt x="337" y="172"/>
                  </a:cubicBezTo>
                  <a:cubicBezTo>
                    <a:pt x="337" y="172"/>
                    <a:pt x="337" y="172"/>
                    <a:pt x="337" y="172"/>
                  </a:cubicBezTo>
                  <a:cubicBezTo>
                    <a:pt x="337" y="172"/>
                    <a:pt x="337" y="172"/>
                    <a:pt x="337" y="172"/>
                  </a:cubicBezTo>
                  <a:cubicBezTo>
                    <a:pt x="337" y="190"/>
                    <a:pt x="344" y="208"/>
                    <a:pt x="354" y="221"/>
                  </a:cubicBezTo>
                  <a:cubicBezTo>
                    <a:pt x="364" y="235"/>
                    <a:pt x="377" y="244"/>
                    <a:pt x="391" y="244"/>
                  </a:cubicBezTo>
                  <a:close/>
                  <a:moveTo>
                    <a:pt x="360" y="217"/>
                  </a:moveTo>
                  <a:cubicBezTo>
                    <a:pt x="351" y="204"/>
                    <a:pt x="345" y="188"/>
                    <a:pt x="344" y="173"/>
                  </a:cubicBezTo>
                  <a:cubicBezTo>
                    <a:pt x="348" y="160"/>
                    <a:pt x="348" y="160"/>
                    <a:pt x="348" y="160"/>
                  </a:cubicBezTo>
                  <a:cubicBezTo>
                    <a:pt x="349" y="156"/>
                    <a:pt x="349" y="152"/>
                    <a:pt x="349" y="148"/>
                  </a:cubicBezTo>
                  <a:cubicBezTo>
                    <a:pt x="349" y="142"/>
                    <a:pt x="349" y="138"/>
                    <a:pt x="352" y="134"/>
                  </a:cubicBezTo>
                  <a:cubicBezTo>
                    <a:pt x="354" y="127"/>
                    <a:pt x="429" y="127"/>
                    <a:pt x="430" y="134"/>
                  </a:cubicBezTo>
                  <a:cubicBezTo>
                    <a:pt x="433" y="138"/>
                    <a:pt x="433" y="142"/>
                    <a:pt x="433" y="148"/>
                  </a:cubicBezTo>
                  <a:cubicBezTo>
                    <a:pt x="433" y="152"/>
                    <a:pt x="433" y="156"/>
                    <a:pt x="434" y="160"/>
                  </a:cubicBezTo>
                  <a:cubicBezTo>
                    <a:pt x="437" y="173"/>
                    <a:pt x="437" y="173"/>
                    <a:pt x="437" y="173"/>
                  </a:cubicBezTo>
                  <a:cubicBezTo>
                    <a:pt x="437" y="188"/>
                    <a:pt x="431" y="204"/>
                    <a:pt x="422" y="217"/>
                  </a:cubicBezTo>
                  <a:cubicBezTo>
                    <a:pt x="413" y="229"/>
                    <a:pt x="402" y="237"/>
                    <a:pt x="391" y="237"/>
                  </a:cubicBezTo>
                  <a:cubicBezTo>
                    <a:pt x="380" y="237"/>
                    <a:pt x="368" y="229"/>
                    <a:pt x="360" y="217"/>
                  </a:cubicBezTo>
                  <a:close/>
                  <a:moveTo>
                    <a:pt x="100" y="244"/>
                  </a:moveTo>
                  <a:cubicBezTo>
                    <a:pt x="113" y="244"/>
                    <a:pt x="127" y="235"/>
                    <a:pt x="137" y="221"/>
                  </a:cubicBezTo>
                  <a:cubicBezTo>
                    <a:pt x="147" y="208"/>
                    <a:pt x="154" y="190"/>
                    <a:pt x="154" y="172"/>
                  </a:cubicBezTo>
                  <a:cubicBezTo>
                    <a:pt x="154" y="172"/>
                    <a:pt x="154" y="172"/>
                    <a:pt x="154" y="172"/>
                  </a:cubicBezTo>
                  <a:cubicBezTo>
                    <a:pt x="154" y="172"/>
                    <a:pt x="154" y="172"/>
                    <a:pt x="154" y="172"/>
                  </a:cubicBezTo>
                  <a:cubicBezTo>
                    <a:pt x="154" y="170"/>
                    <a:pt x="154" y="169"/>
                    <a:pt x="154" y="168"/>
                  </a:cubicBezTo>
                  <a:cubicBezTo>
                    <a:pt x="154" y="130"/>
                    <a:pt x="160" y="99"/>
                    <a:pt x="114" y="93"/>
                  </a:cubicBezTo>
                  <a:cubicBezTo>
                    <a:pt x="110" y="92"/>
                    <a:pt x="105" y="92"/>
                    <a:pt x="99" y="92"/>
                  </a:cubicBezTo>
                  <a:cubicBezTo>
                    <a:pt x="93" y="92"/>
                    <a:pt x="87" y="93"/>
                    <a:pt x="82" y="94"/>
                  </a:cubicBezTo>
                  <a:cubicBezTo>
                    <a:pt x="40" y="100"/>
                    <a:pt x="46" y="131"/>
                    <a:pt x="46" y="168"/>
                  </a:cubicBezTo>
                  <a:cubicBezTo>
                    <a:pt x="46" y="169"/>
                    <a:pt x="46" y="170"/>
                    <a:pt x="46" y="172"/>
                  </a:cubicBezTo>
                  <a:cubicBezTo>
                    <a:pt x="46" y="172"/>
                    <a:pt x="46" y="172"/>
                    <a:pt x="46" y="172"/>
                  </a:cubicBezTo>
                  <a:cubicBezTo>
                    <a:pt x="46" y="172"/>
                    <a:pt x="46" y="172"/>
                    <a:pt x="46" y="172"/>
                  </a:cubicBezTo>
                  <a:cubicBezTo>
                    <a:pt x="46" y="190"/>
                    <a:pt x="52" y="208"/>
                    <a:pt x="62" y="221"/>
                  </a:cubicBezTo>
                  <a:cubicBezTo>
                    <a:pt x="72" y="235"/>
                    <a:pt x="86" y="244"/>
                    <a:pt x="100" y="244"/>
                  </a:cubicBezTo>
                  <a:close/>
                  <a:moveTo>
                    <a:pt x="68" y="217"/>
                  </a:moveTo>
                  <a:cubicBezTo>
                    <a:pt x="59" y="204"/>
                    <a:pt x="53" y="188"/>
                    <a:pt x="53" y="173"/>
                  </a:cubicBezTo>
                  <a:cubicBezTo>
                    <a:pt x="56" y="160"/>
                    <a:pt x="56" y="160"/>
                    <a:pt x="56" y="160"/>
                  </a:cubicBezTo>
                  <a:cubicBezTo>
                    <a:pt x="57" y="156"/>
                    <a:pt x="57" y="152"/>
                    <a:pt x="58" y="148"/>
                  </a:cubicBezTo>
                  <a:cubicBezTo>
                    <a:pt x="58" y="142"/>
                    <a:pt x="58" y="138"/>
                    <a:pt x="61" y="134"/>
                  </a:cubicBezTo>
                  <a:cubicBezTo>
                    <a:pt x="63" y="127"/>
                    <a:pt x="138" y="127"/>
                    <a:pt x="139" y="134"/>
                  </a:cubicBezTo>
                  <a:cubicBezTo>
                    <a:pt x="141" y="138"/>
                    <a:pt x="142" y="142"/>
                    <a:pt x="142" y="148"/>
                  </a:cubicBezTo>
                  <a:cubicBezTo>
                    <a:pt x="142" y="152"/>
                    <a:pt x="142" y="156"/>
                    <a:pt x="143" y="160"/>
                  </a:cubicBezTo>
                  <a:cubicBezTo>
                    <a:pt x="146" y="173"/>
                    <a:pt x="146" y="173"/>
                    <a:pt x="146" y="173"/>
                  </a:cubicBezTo>
                  <a:cubicBezTo>
                    <a:pt x="146" y="188"/>
                    <a:pt x="140" y="204"/>
                    <a:pt x="131" y="217"/>
                  </a:cubicBezTo>
                  <a:cubicBezTo>
                    <a:pt x="122" y="229"/>
                    <a:pt x="111" y="237"/>
                    <a:pt x="100" y="237"/>
                  </a:cubicBezTo>
                  <a:cubicBezTo>
                    <a:pt x="89" y="237"/>
                    <a:pt x="77" y="229"/>
                    <a:pt x="68" y="217"/>
                  </a:cubicBezTo>
                  <a:close/>
                  <a:moveTo>
                    <a:pt x="262" y="291"/>
                  </a:moveTo>
                  <a:cubicBezTo>
                    <a:pt x="253" y="308"/>
                    <a:pt x="253" y="308"/>
                    <a:pt x="253" y="308"/>
                  </a:cubicBezTo>
                  <a:cubicBezTo>
                    <a:pt x="252" y="310"/>
                    <a:pt x="251" y="311"/>
                    <a:pt x="252" y="313"/>
                  </a:cubicBezTo>
                  <a:cubicBezTo>
                    <a:pt x="260" y="412"/>
                    <a:pt x="260" y="412"/>
                    <a:pt x="260" y="412"/>
                  </a:cubicBezTo>
                  <a:cubicBezTo>
                    <a:pt x="285" y="360"/>
                    <a:pt x="299" y="326"/>
                    <a:pt x="314" y="264"/>
                  </a:cubicBezTo>
                  <a:cubicBezTo>
                    <a:pt x="364" y="275"/>
                    <a:pt x="402" y="298"/>
                    <a:pt x="402" y="334"/>
                  </a:cubicBezTo>
                  <a:cubicBezTo>
                    <a:pt x="402" y="437"/>
                    <a:pt x="402" y="437"/>
                    <a:pt x="402" y="437"/>
                  </a:cubicBezTo>
                  <a:cubicBezTo>
                    <a:pt x="402" y="454"/>
                    <a:pt x="388" y="467"/>
                    <a:pt x="371" y="467"/>
                  </a:cubicBezTo>
                  <a:cubicBezTo>
                    <a:pt x="287" y="467"/>
                    <a:pt x="203" y="467"/>
                    <a:pt x="119" y="467"/>
                  </a:cubicBezTo>
                  <a:cubicBezTo>
                    <a:pt x="102" y="467"/>
                    <a:pt x="88" y="454"/>
                    <a:pt x="88" y="437"/>
                  </a:cubicBezTo>
                  <a:cubicBezTo>
                    <a:pt x="88" y="402"/>
                    <a:pt x="88" y="368"/>
                    <a:pt x="88" y="334"/>
                  </a:cubicBezTo>
                  <a:cubicBezTo>
                    <a:pt x="88" y="298"/>
                    <a:pt x="126" y="275"/>
                    <a:pt x="176" y="264"/>
                  </a:cubicBezTo>
                  <a:cubicBezTo>
                    <a:pt x="191" y="327"/>
                    <a:pt x="206" y="360"/>
                    <a:pt x="231" y="413"/>
                  </a:cubicBezTo>
                  <a:cubicBezTo>
                    <a:pt x="239" y="313"/>
                    <a:pt x="239" y="313"/>
                    <a:pt x="239" y="313"/>
                  </a:cubicBezTo>
                  <a:cubicBezTo>
                    <a:pt x="239" y="311"/>
                    <a:pt x="239" y="310"/>
                    <a:pt x="238" y="308"/>
                  </a:cubicBezTo>
                  <a:cubicBezTo>
                    <a:pt x="229" y="291"/>
                    <a:pt x="229" y="291"/>
                    <a:pt x="229" y="291"/>
                  </a:cubicBezTo>
                  <a:cubicBezTo>
                    <a:pt x="228" y="290"/>
                    <a:pt x="228" y="289"/>
                    <a:pt x="229" y="288"/>
                  </a:cubicBezTo>
                  <a:cubicBezTo>
                    <a:pt x="229" y="287"/>
                    <a:pt x="230" y="286"/>
                    <a:pt x="231" y="286"/>
                  </a:cubicBezTo>
                  <a:cubicBezTo>
                    <a:pt x="241" y="286"/>
                    <a:pt x="250" y="286"/>
                    <a:pt x="259" y="286"/>
                  </a:cubicBezTo>
                  <a:cubicBezTo>
                    <a:pt x="261" y="286"/>
                    <a:pt x="262" y="287"/>
                    <a:pt x="262" y="288"/>
                  </a:cubicBezTo>
                  <a:cubicBezTo>
                    <a:pt x="263" y="289"/>
                    <a:pt x="263" y="290"/>
                    <a:pt x="262" y="291"/>
                  </a:cubicBezTo>
                  <a:close/>
                  <a:moveTo>
                    <a:pt x="490" y="371"/>
                  </a:moveTo>
                  <a:cubicBezTo>
                    <a:pt x="490" y="305"/>
                    <a:pt x="490" y="305"/>
                    <a:pt x="490" y="305"/>
                  </a:cubicBezTo>
                  <a:cubicBezTo>
                    <a:pt x="490" y="263"/>
                    <a:pt x="410" y="248"/>
                    <a:pt x="351" y="260"/>
                  </a:cubicBezTo>
                  <a:cubicBezTo>
                    <a:pt x="376" y="269"/>
                    <a:pt x="402" y="286"/>
                    <a:pt x="412" y="312"/>
                  </a:cubicBezTo>
                  <a:cubicBezTo>
                    <a:pt x="415" y="319"/>
                    <a:pt x="416" y="326"/>
                    <a:pt x="416" y="334"/>
                  </a:cubicBezTo>
                  <a:cubicBezTo>
                    <a:pt x="416" y="388"/>
                    <a:pt x="416" y="388"/>
                    <a:pt x="416" y="388"/>
                  </a:cubicBezTo>
                  <a:cubicBezTo>
                    <a:pt x="435" y="388"/>
                    <a:pt x="454" y="388"/>
                    <a:pt x="474" y="388"/>
                  </a:cubicBezTo>
                  <a:cubicBezTo>
                    <a:pt x="483" y="388"/>
                    <a:pt x="490" y="380"/>
                    <a:pt x="490" y="371"/>
                  </a:cubicBezTo>
                  <a:close/>
                  <a:moveTo>
                    <a:pt x="0" y="371"/>
                  </a:moveTo>
                  <a:cubicBezTo>
                    <a:pt x="0" y="380"/>
                    <a:pt x="7" y="388"/>
                    <a:pt x="16" y="388"/>
                  </a:cubicBezTo>
                  <a:cubicBezTo>
                    <a:pt x="36" y="388"/>
                    <a:pt x="55" y="388"/>
                    <a:pt x="74" y="388"/>
                  </a:cubicBezTo>
                  <a:cubicBezTo>
                    <a:pt x="74" y="334"/>
                    <a:pt x="74" y="334"/>
                    <a:pt x="74" y="334"/>
                  </a:cubicBezTo>
                  <a:cubicBezTo>
                    <a:pt x="74" y="326"/>
                    <a:pt x="75" y="319"/>
                    <a:pt x="78" y="312"/>
                  </a:cubicBezTo>
                  <a:cubicBezTo>
                    <a:pt x="88" y="286"/>
                    <a:pt x="114" y="269"/>
                    <a:pt x="139" y="260"/>
                  </a:cubicBezTo>
                  <a:cubicBezTo>
                    <a:pt x="80" y="248"/>
                    <a:pt x="0" y="263"/>
                    <a:pt x="0" y="305"/>
                  </a:cubicBezTo>
                  <a:cubicBezTo>
                    <a:pt x="0" y="327"/>
                    <a:pt x="0" y="349"/>
                    <a:pt x="0" y="371"/>
                  </a:cubicBezTo>
                  <a:close/>
                  <a:moveTo>
                    <a:pt x="197" y="192"/>
                  </a:moveTo>
                  <a:cubicBezTo>
                    <a:pt x="211" y="210"/>
                    <a:pt x="228" y="223"/>
                    <a:pt x="245" y="223"/>
                  </a:cubicBezTo>
                  <a:cubicBezTo>
                    <a:pt x="262" y="223"/>
                    <a:pt x="280" y="210"/>
                    <a:pt x="293" y="192"/>
                  </a:cubicBezTo>
                  <a:cubicBezTo>
                    <a:pt x="307" y="173"/>
                    <a:pt x="317" y="148"/>
                    <a:pt x="317" y="124"/>
                  </a:cubicBezTo>
                  <a:cubicBezTo>
                    <a:pt x="312" y="105"/>
                    <a:pt x="312" y="105"/>
                    <a:pt x="312" y="105"/>
                  </a:cubicBezTo>
                  <a:cubicBezTo>
                    <a:pt x="310" y="98"/>
                    <a:pt x="310" y="91"/>
                    <a:pt x="310" y="85"/>
                  </a:cubicBezTo>
                  <a:cubicBezTo>
                    <a:pt x="310" y="77"/>
                    <a:pt x="310" y="70"/>
                    <a:pt x="305" y="64"/>
                  </a:cubicBezTo>
                  <a:cubicBezTo>
                    <a:pt x="298" y="54"/>
                    <a:pt x="287" y="57"/>
                    <a:pt x="274" y="61"/>
                  </a:cubicBezTo>
                  <a:cubicBezTo>
                    <a:pt x="265" y="64"/>
                    <a:pt x="256" y="66"/>
                    <a:pt x="245" y="66"/>
                  </a:cubicBezTo>
                  <a:cubicBezTo>
                    <a:pt x="235" y="66"/>
                    <a:pt x="225" y="64"/>
                    <a:pt x="216" y="61"/>
                  </a:cubicBezTo>
                  <a:cubicBezTo>
                    <a:pt x="216" y="61"/>
                    <a:pt x="216" y="61"/>
                    <a:pt x="216" y="61"/>
                  </a:cubicBezTo>
                  <a:cubicBezTo>
                    <a:pt x="203" y="57"/>
                    <a:pt x="192" y="54"/>
                    <a:pt x="185" y="64"/>
                  </a:cubicBezTo>
                  <a:cubicBezTo>
                    <a:pt x="181" y="70"/>
                    <a:pt x="180" y="77"/>
                    <a:pt x="180" y="85"/>
                  </a:cubicBezTo>
                  <a:cubicBezTo>
                    <a:pt x="180" y="91"/>
                    <a:pt x="180" y="98"/>
                    <a:pt x="178" y="105"/>
                  </a:cubicBezTo>
                  <a:cubicBezTo>
                    <a:pt x="174" y="124"/>
                    <a:pt x="174" y="124"/>
                    <a:pt x="174" y="124"/>
                  </a:cubicBezTo>
                  <a:cubicBezTo>
                    <a:pt x="174" y="148"/>
                    <a:pt x="183" y="173"/>
                    <a:pt x="197" y="192"/>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14213F"/>
                </a:solidFill>
                <a:latin typeface="印品黑体" panose="00000500000000000000" pitchFamily="2" charset="-122"/>
                <a:ea typeface="印品黑体" panose="00000500000000000000" pitchFamily="2" charset="-122"/>
              </a:endParaRPr>
            </a:p>
          </p:txBody>
        </p:sp>
      </p:grpSp>
      <p:sp>
        <p:nvSpPr>
          <p:cNvPr id="22" name="Rectangle 58">
            <a:extLst>
              <a:ext uri="{FF2B5EF4-FFF2-40B4-BE49-F238E27FC236}">
                <a16:creationId xmlns:a16="http://schemas.microsoft.com/office/drawing/2014/main" id="{CBCCBA2D-8D92-44FD-B9B1-5AEE4C10A7B7}"/>
              </a:ext>
            </a:extLst>
          </p:cNvPr>
          <p:cNvSpPr>
            <a:spLocks noChangeArrowheads="1"/>
          </p:cNvSpPr>
          <p:nvPr/>
        </p:nvSpPr>
        <p:spPr bwMode="auto">
          <a:xfrm>
            <a:off x="7348170" y="810759"/>
            <a:ext cx="3293939" cy="973761"/>
          </a:xfrm>
          <a:prstGeom prst="rect">
            <a:avLst/>
          </a:prstGeom>
          <a:noFill/>
          <a:ln>
            <a:solidFill>
              <a:schemeClr val="bg1">
                <a:lumMod val="65000"/>
              </a:schemeClr>
            </a:solidFill>
          </a:ln>
        </p:spPr>
        <p:txBody>
          <a:bodyPr vert="horz" wrap="square" lIns="91440" tIns="45720" rIns="91440" bIns="45720" numCol="1" anchor="t" anchorCtr="0" compatLnSpc="1"/>
          <a:lstStyle/>
          <a:p>
            <a:endParaRPr lang="en-US" sz="1400" dirty="0">
              <a:solidFill>
                <a:srgbClr val="14213F"/>
              </a:solidFill>
              <a:latin typeface="印品黑体" panose="00000500000000000000" pitchFamily="2" charset="-122"/>
              <a:ea typeface="印品黑体" panose="00000500000000000000" pitchFamily="2" charset="-122"/>
            </a:endParaRPr>
          </a:p>
        </p:txBody>
      </p:sp>
      <p:grpSp>
        <p:nvGrpSpPr>
          <p:cNvPr id="5" name="组合 4">
            <a:extLst>
              <a:ext uri="{FF2B5EF4-FFF2-40B4-BE49-F238E27FC236}">
                <a16:creationId xmlns:a16="http://schemas.microsoft.com/office/drawing/2014/main" id="{1B2E3CAD-FC85-4292-A892-B7394F6CF771}"/>
              </a:ext>
            </a:extLst>
          </p:cNvPr>
          <p:cNvGrpSpPr/>
          <p:nvPr/>
        </p:nvGrpSpPr>
        <p:grpSpPr>
          <a:xfrm>
            <a:off x="6116979" y="778432"/>
            <a:ext cx="1076424" cy="755736"/>
            <a:chOff x="5922650" y="2943356"/>
            <a:chExt cx="1034693" cy="753027"/>
          </a:xfrm>
        </p:grpSpPr>
        <p:sp>
          <p:nvSpPr>
            <p:cNvPr id="23" name="Rectangle 58">
              <a:extLst>
                <a:ext uri="{FF2B5EF4-FFF2-40B4-BE49-F238E27FC236}">
                  <a16:creationId xmlns:a16="http://schemas.microsoft.com/office/drawing/2014/main" id="{4227A81B-C8FB-45FA-B543-79EC85132586}"/>
                </a:ext>
              </a:extLst>
            </p:cNvPr>
            <p:cNvSpPr>
              <a:spLocks noChangeArrowheads="1"/>
            </p:cNvSpPr>
            <p:nvPr/>
          </p:nvSpPr>
          <p:spPr bwMode="auto">
            <a:xfrm>
              <a:off x="5922650" y="2943356"/>
              <a:ext cx="1034693" cy="753027"/>
            </a:xfrm>
            <a:prstGeom prst="parallelogram">
              <a:avLst/>
            </a:prstGeom>
            <a:solidFill>
              <a:schemeClr val="bg1">
                <a:lumMod val="65000"/>
              </a:schemeClr>
            </a:solidFill>
            <a:ln>
              <a:noFill/>
            </a:ln>
          </p:spPr>
          <p:txBody>
            <a:bodyPr vert="horz" wrap="square" lIns="91440" tIns="45720" rIns="91440" bIns="45720" numCol="1" anchor="t" anchorCtr="0" compatLnSpc="1"/>
            <a:lstStyle/>
            <a:p>
              <a:endParaRPr lang="en-US" sz="1400" dirty="0">
                <a:solidFill>
                  <a:srgbClr val="14213F"/>
                </a:solidFill>
                <a:latin typeface="印品黑体" panose="00000500000000000000" pitchFamily="2" charset="-122"/>
                <a:ea typeface="印品黑体" panose="00000500000000000000" pitchFamily="2" charset="-122"/>
              </a:endParaRPr>
            </a:p>
          </p:txBody>
        </p:sp>
        <p:grpSp>
          <p:nvGrpSpPr>
            <p:cNvPr id="24" name="Group 42">
              <a:extLst>
                <a:ext uri="{FF2B5EF4-FFF2-40B4-BE49-F238E27FC236}">
                  <a16:creationId xmlns:a16="http://schemas.microsoft.com/office/drawing/2014/main" id="{620DD1D9-DB29-4440-964A-71C9D4B110CC}"/>
                </a:ext>
              </a:extLst>
            </p:cNvPr>
            <p:cNvGrpSpPr/>
            <p:nvPr/>
          </p:nvGrpSpPr>
          <p:grpSpPr>
            <a:xfrm>
              <a:off x="6284793" y="3179611"/>
              <a:ext cx="350071" cy="281092"/>
              <a:chOff x="10575925" y="5006975"/>
              <a:chExt cx="490538" cy="393701"/>
            </a:xfrm>
            <a:solidFill>
              <a:schemeClr val="bg1"/>
            </a:solidFill>
          </p:grpSpPr>
          <p:sp>
            <p:nvSpPr>
              <p:cNvPr id="25" name="Freeform 43">
                <a:extLst>
                  <a:ext uri="{FF2B5EF4-FFF2-40B4-BE49-F238E27FC236}">
                    <a16:creationId xmlns:a16="http://schemas.microsoft.com/office/drawing/2014/main" id="{E78AD125-B416-4E74-8A71-AE8C5313BE65}"/>
                  </a:ext>
                </a:extLst>
              </p:cNvPr>
              <p:cNvSpPr/>
              <p:nvPr/>
            </p:nvSpPr>
            <p:spPr bwMode="auto">
              <a:xfrm>
                <a:off x="10579100" y="5186363"/>
                <a:ext cx="487363" cy="214313"/>
              </a:xfrm>
              <a:custGeom>
                <a:avLst/>
                <a:gdLst>
                  <a:gd name="T0" fmla="*/ 116 w 130"/>
                  <a:gd name="T1" fmla="*/ 18 h 57"/>
                  <a:gd name="T2" fmla="*/ 102 w 130"/>
                  <a:gd name="T3" fmla="*/ 25 h 57"/>
                  <a:gd name="T4" fmla="*/ 87 w 130"/>
                  <a:gd name="T5" fmla="*/ 33 h 57"/>
                  <a:gd name="T6" fmla="*/ 59 w 130"/>
                  <a:gd name="T7" fmla="*/ 29 h 57"/>
                  <a:gd name="T8" fmla="*/ 53 w 130"/>
                  <a:gd name="T9" fmla="*/ 22 h 57"/>
                  <a:gd name="T10" fmla="*/ 53 w 130"/>
                  <a:gd name="T11" fmla="*/ 19 h 57"/>
                  <a:gd name="T12" fmla="*/ 57 w 130"/>
                  <a:gd name="T13" fmla="*/ 18 h 57"/>
                  <a:gd name="T14" fmla="*/ 82 w 130"/>
                  <a:gd name="T15" fmla="*/ 22 h 57"/>
                  <a:gd name="T16" fmla="*/ 82 w 130"/>
                  <a:gd name="T17" fmla="*/ 22 h 57"/>
                  <a:gd name="T18" fmla="*/ 88 w 130"/>
                  <a:gd name="T19" fmla="*/ 21 h 57"/>
                  <a:gd name="T20" fmla="*/ 90 w 130"/>
                  <a:gd name="T21" fmla="*/ 19 h 57"/>
                  <a:gd name="T22" fmla="*/ 90 w 130"/>
                  <a:gd name="T23" fmla="*/ 17 h 57"/>
                  <a:gd name="T24" fmla="*/ 85 w 130"/>
                  <a:gd name="T25" fmla="*/ 10 h 57"/>
                  <a:gd name="T26" fmla="*/ 75 w 130"/>
                  <a:gd name="T27" fmla="*/ 8 h 57"/>
                  <a:gd name="T28" fmla="*/ 45 w 130"/>
                  <a:gd name="T29" fmla="*/ 2 h 57"/>
                  <a:gd name="T30" fmla="*/ 34 w 130"/>
                  <a:gd name="T31" fmla="*/ 4 h 57"/>
                  <a:gd name="T32" fmla="*/ 0 w 130"/>
                  <a:gd name="T33" fmla="*/ 22 h 57"/>
                  <a:gd name="T34" fmla="*/ 18 w 130"/>
                  <a:gd name="T35" fmla="*/ 57 h 57"/>
                  <a:gd name="T36" fmla="*/ 29 w 130"/>
                  <a:gd name="T37" fmla="*/ 51 h 57"/>
                  <a:gd name="T38" fmla="*/ 39 w 130"/>
                  <a:gd name="T39" fmla="*/ 50 h 57"/>
                  <a:gd name="T40" fmla="*/ 65 w 130"/>
                  <a:gd name="T41" fmla="*/ 54 h 57"/>
                  <a:gd name="T42" fmla="*/ 84 w 130"/>
                  <a:gd name="T43" fmla="*/ 54 h 57"/>
                  <a:gd name="T44" fmla="*/ 124 w 130"/>
                  <a:gd name="T45" fmla="*/ 33 h 57"/>
                  <a:gd name="T46" fmla="*/ 128 w 130"/>
                  <a:gd name="T47" fmla="*/ 21 h 57"/>
                  <a:gd name="T48" fmla="*/ 116 w 130"/>
                  <a:gd name="T49"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57">
                    <a:moveTo>
                      <a:pt x="116" y="18"/>
                    </a:moveTo>
                    <a:cubicBezTo>
                      <a:pt x="102" y="25"/>
                      <a:pt x="102" y="25"/>
                      <a:pt x="102" y="25"/>
                    </a:cubicBezTo>
                    <a:cubicBezTo>
                      <a:pt x="87" y="33"/>
                      <a:pt x="87" y="33"/>
                      <a:pt x="87" y="33"/>
                    </a:cubicBezTo>
                    <a:cubicBezTo>
                      <a:pt x="87" y="33"/>
                      <a:pt x="66" y="31"/>
                      <a:pt x="59" y="29"/>
                    </a:cubicBezTo>
                    <a:cubicBezTo>
                      <a:pt x="57" y="28"/>
                      <a:pt x="54" y="26"/>
                      <a:pt x="53" y="22"/>
                    </a:cubicBezTo>
                    <a:cubicBezTo>
                      <a:pt x="53" y="21"/>
                      <a:pt x="53" y="22"/>
                      <a:pt x="53" y="19"/>
                    </a:cubicBezTo>
                    <a:cubicBezTo>
                      <a:pt x="53" y="16"/>
                      <a:pt x="57" y="18"/>
                      <a:pt x="57" y="18"/>
                    </a:cubicBezTo>
                    <a:cubicBezTo>
                      <a:pt x="82" y="22"/>
                      <a:pt x="82" y="22"/>
                      <a:pt x="82" y="22"/>
                    </a:cubicBezTo>
                    <a:cubicBezTo>
                      <a:pt x="82" y="22"/>
                      <a:pt x="82" y="22"/>
                      <a:pt x="82" y="22"/>
                    </a:cubicBezTo>
                    <a:cubicBezTo>
                      <a:pt x="84" y="23"/>
                      <a:pt x="86" y="22"/>
                      <a:pt x="88" y="21"/>
                    </a:cubicBezTo>
                    <a:cubicBezTo>
                      <a:pt x="89" y="20"/>
                      <a:pt x="89" y="20"/>
                      <a:pt x="90" y="19"/>
                    </a:cubicBezTo>
                    <a:cubicBezTo>
                      <a:pt x="90" y="18"/>
                      <a:pt x="90" y="18"/>
                      <a:pt x="90" y="17"/>
                    </a:cubicBezTo>
                    <a:cubicBezTo>
                      <a:pt x="91" y="14"/>
                      <a:pt x="89" y="10"/>
                      <a:pt x="85" y="10"/>
                    </a:cubicBezTo>
                    <a:cubicBezTo>
                      <a:pt x="75" y="8"/>
                      <a:pt x="75" y="8"/>
                      <a:pt x="75" y="8"/>
                    </a:cubicBezTo>
                    <a:cubicBezTo>
                      <a:pt x="45" y="2"/>
                      <a:pt x="45" y="2"/>
                      <a:pt x="45" y="2"/>
                    </a:cubicBezTo>
                    <a:cubicBezTo>
                      <a:pt x="39" y="0"/>
                      <a:pt x="34" y="4"/>
                      <a:pt x="34" y="4"/>
                    </a:cubicBezTo>
                    <a:cubicBezTo>
                      <a:pt x="0" y="22"/>
                      <a:pt x="0" y="22"/>
                      <a:pt x="0" y="22"/>
                    </a:cubicBezTo>
                    <a:cubicBezTo>
                      <a:pt x="18" y="57"/>
                      <a:pt x="18" y="57"/>
                      <a:pt x="18" y="57"/>
                    </a:cubicBezTo>
                    <a:cubicBezTo>
                      <a:pt x="29" y="51"/>
                      <a:pt x="29" y="51"/>
                      <a:pt x="29" y="51"/>
                    </a:cubicBezTo>
                    <a:cubicBezTo>
                      <a:pt x="33" y="49"/>
                      <a:pt x="39" y="50"/>
                      <a:pt x="39" y="50"/>
                    </a:cubicBezTo>
                    <a:cubicBezTo>
                      <a:pt x="65" y="54"/>
                      <a:pt x="65" y="54"/>
                      <a:pt x="65" y="54"/>
                    </a:cubicBezTo>
                    <a:cubicBezTo>
                      <a:pt x="80" y="56"/>
                      <a:pt x="84" y="54"/>
                      <a:pt x="84" y="54"/>
                    </a:cubicBezTo>
                    <a:cubicBezTo>
                      <a:pt x="124" y="33"/>
                      <a:pt x="124" y="33"/>
                      <a:pt x="124" y="33"/>
                    </a:cubicBezTo>
                    <a:cubicBezTo>
                      <a:pt x="128" y="30"/>
                      <a:pt x="130" y="25"/>
                      <a:pt x="128" y="21"/>
                    </a:cubicBezTo>
                    <a:cubicBezTo>
                      <a:pt x="126" y="17"/>
                      <a:pt x="120" y="15"/>
                      <a:pt x="11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14213F"/>
                  </a:solidFill>
                  <a:latin typeface="印品黑体" panose="00000500000000000000" pitchFamily="2" charset="-122"/>
                  <a:ea typeface="印品黑体" panose="00000500000000000000" pitchFamily="2" charset="-122"/>
                </a:endParaRPr>
              </a:p>
            </p:txBody>
          </p:sp>
          <p:sp>
            <p:nvSpPr>
              <p:cNvPr id="26" name="Freeform 44">
                <a:extLst>
                  <a:ext uri="{FF2B5EF4-FFF2-40B4-BE49-F238E27FC236}">
                    <a16:creationId xmlns:a16="http://schemas.microsoft.com/office/drawing/2014/main" id="{824FA238-5DBE-4DE9-97FD-403D96666792}"/>
                  </a:ext>
                </a:extLst>
              </p:cNvPr>
              <p:cNvSpPr/>
              <p:nvPr/>
            </p:nvSpPr>
            <p:spPr bwMode="auto">
              <a:xfrm>
                <a:off x="10575925" y="5006975"/>
                <a:ext cx="490538" cy="206375"/>
              </a:xfrm>
              <a:custGeom>
                <a:avLst/>
                <a:gdLst>
                  <a:gd name="T0" fmla="*/ 127 w 131"/>
                  <a:gd name="T1" fmla="*/ 42 h 55"/>
                  <a:gd name="T2" fmla="*/ 109 w 131"/>
                  <a:gd name="T3" fmla="*/ 29 h 55"/>
                  <a:gd name="T4" fmla="*/ 109 w 131"/>
                  <a:gd name="T5" fmla="*/ 10 h 55"/>
                  <a:gd name="T6" fmla="*/ 106 w 131"/>
                  <a:gd name="T7" fmla="*/ 7 h 55"/>
                  <a:gd name="T8" fmla="*/ 92 w 131"/>
                  <a:gd name="T9" fmla="*/ 7 h 55"/>
                  <a:gd name="T10" fmla="*/ 89 w 131"/>
                  <a:gd name="T11" fmla="*/ 10 h 55"/>
                  <a:gd name="T12" fmla="*/ 89 w 131"/>
                  <a:gd name="T13" fmla="*/ 15 h 55"/>
                  <a:gd name="T14" fmla="*/ 69 w 131"/>
                  <a:gd name="T15" fmla="*/ 1 h 55"/>
                  <a:gd name="T16" fmla="*/ 65 w 131"/>
                  <a:gd name="T17" fmla="*/ 0 h 55"/>
                  <a:gd name="T18" fmla="*/ 61 w 131"/>
                  <a:gd name="T19" fmla="*/ 1 h 55"/>
                  <a:gd name="T20" fmla="*/ 3 w 131"/>
                  <a:gd name="T21" fmla="*/ 42 h 55"/>
                  <a:gd name="T22" fmla="*/ 2 w 131"/>
                  <a:gd name="T23" fmla="*/ 51 h 55"/>
                  <a:gd name="T24" fmla="*/ 11 w 131"/>
                  <a:gd name="T25" fmla="*/ 53 h 55"/>
                  <a:gd name="T26" fmla="*/ 65 w 131"/>
                  <a:gd name="T27" fmla="*/ 14 h 55"/>
                  <a:gd name="T28" fmla="*/ 120 w 131"/>
                  <a:gd name="T29" fmla="*/ 53 h 55"/>
                  <a:gd name="T30" fmla="*/ 129 w 131"/>
                  <a:gd name="T31" fmla="*/ 51 h 55"/>
                  <a:gd name="T32" fmla="*/ 127 w 131"/>
                  <a:gd name="T33"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55">
                    <a:moveTo>
                      <a:pt x="127" y="42"/>
                    </a:moveTo>
                    <a:cubicBezTo>
                      <a:pt x="109" y="29"/>
                      <a:pt x="109" y="29"/>
                      <a:pt x="109" y="29"/>
                    </a:cubicBezTo>
                    <a:cubicBezTo>
                      <a:pt x="109" y="10"/>
                      <a:pt x="109" y="10"/>
                      <a:pt x="109" y="10"/>
                    </a:cubicBezTo>
                    <a:cubicBezTo>
                      <a:pt x="109" y="8"/>
                      <a:pt x="107" y="7"/>
                      <a:pt x="106" y="7"/>
                    </a:cubicBezTo>
                    <a:cubicBezTo>
                      <a:pt x="92" y="7"/>
                      <a:pt x="92" y="7"/>
                      <a:pt x="92" y="7"/>
                    </a:cubicBezTo>
                    <a:cubicBezTo>
                      <a:pt x="91" y="7"/>
                      <a:pt x="89" y="8"/>
                      <a:pt x="89" y="10"/>
                    </a:cubicBezTo>
                    <a:cubicBezTo>
                      <a:pt x="89" y="15"/>
                      <a:pt x="89" y="15"/>
                      <a:pt x="89" y="15"/>
                    </a:cubicBezTo>
                    <a:cubicBezTo>
                      <a:pt x="69" y="1"/>
                      <a:pt x="69" y="1"/>
                      <a:pt x="69" y="1"/>
                    </a:cubicBezTo>
                    <a:cubicBezTo>
                      <a:pt x="68" y="0"/>
                      <a:pt x="67" y="0"/>
                      <a:pt x="65" y="0"/>
                    </a:cubicBezTo>
                    <a:cubicBezTo>
                      <a:pt x="64" y="0"/>
                      <a:pt x="63" y="0"/>
                      <a:pt x="61" y="1"/>
                    </a:cubicBezTo>
                    <a:cubicBezTo>
                      <a:pt x="3" y="42"/>
                      <a:pt x="3" y="42"/>
                      <a:pt x="3" y="42"/>
                    </a:cubicBezTo>
                    <a:cubicBezTo>
                      <a:pt x="0" y="44"/>
                      <a:pt x="0" y="48"/>
                      <a:pt x="2" y="51"/>
                    </a:cubicBezTo>
                    <a:cubicBezTo>
                      <a:pt x="4" y="54"/>
                      <a:pt x="8" y="55"/>
                      <a:pt x="11" y="53"/>
                    </a:cubicBezTo>
                    <a:cubicBezTo>
                      <a:pt x="65" y="14"/>
                      <a:pt x="65" y="14"/>
                      <a:pt x="65" y="14"/>
                    </a:cubicBezTo>
                    <a:cubicBezTo>
                      <a:pt x="120" y="53"/>
                      <a:pt x="120" y="53"/>
                      <a:pt x="120" y="53"/>
                    </a:cubicBezTo>
                    <a:cubicBezTo>
                      <a:pt x="123" y="55"/>
                      <a:pt x="127" y="54"/>
                      <a:pt x="129" y="51"/>
                    </a:cubicBezTo>
                    <a:cubicBezTo>
                      <a:pt x="131" y="48"/>
                      <a:pt x="130" y="44"/>
                      <a:pt x="127"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14213F"/>
                  </a:solidFill>
                  <a:latin typeface="印品黑体" panose="00000500000000000000" pitchFamily="2" charset="-122"/>
                  <a:ea typeface="印品黑体" panose="00000500000000000000" pitchFamily="2" charset="-122"/>
                </a:endParaRPr>
              </a:p>
            </p:txBody>
          </p:sp>
        </p:grpSp>
      </p:grpSp>
      <p:sp>
        <p:nvSpPr>
          <p:cNvPr id="2" name="TextBox 1">
            <a:extLst>
              <a:ext uri="{FF2B5EF4-FFF2-40B4-BE49-F238E27FC236}">
                <a16:creationId xmlns:a16="http://schemas.microsoft.com/office/drawing/2014/main" id="{83C1443E-B840-025A-8EF8-ED4F5442BFA0}"/>
              </a:ext>
            </a:extLst>
          </p:cNvPr>
          <p:cNvSpPr txBox="1"/>
          <p:nvPr/>
        </p:nvSpPr>
        <p:spPr>
          <a:xfrm>
            <a:off x="1224431" y="851972"/>
            <a:ext cx="2579552" cy="707886"/>
          </a:xfrm>
          <a:prstGeom prst="rect">
            <a:avLst/>
          </a:prstGeom>
          <a:noFill/>
        </p:spPr>
        <p:txBody>
          <a:bodyPr wrap="none" rtlCol="0">
            <a:spAutoFit/>
          </a:bodyPr>
          <a:lstStyle/>
          <a:p>
            <a:r>
              <a:rPr lang="en-US" sz="4000" b="1" dirty="0">
                <a:solidFill>
                  <a:schemeClr val="accent4">
                    <a:lumMod val="50000"/>
                  </a:schemeClr>
                </a:solidFill>
                <a:latin typeface="Times New Roman" panose="02020603050405020304" pitchFamily="18" charset="0"/>
                <a:cs typeface="Times New Roman" panose="02020603050405020304" pitchFamily="18" charset="0"/>
              </a:rPr>
              <a:t>1.Nội dung</a:t>
            </a:r>
          </a:p>
        </p:txBody>
      </p:sp>
      <p:sp>
        <p:nvSpPr>
          <p:cNvPr id="7" name="TextBox 6">
            <a:extLst>
              <a:ext uri="{FF2B5EF4-FFF2-40B4-BE49-F238E27FC236}">
                <a16:creationId xmlns:a16="http://schemas.microsoft.com/office/drawing/2014/main" id="{A8B2280F-1580-41B5-46E0-EA54C59FF4B5}"/>
              </a:ext>
            </a:extLst>
          </p:cNvPr>
          <p:cNvSpPr txBox="1"/>
          <p:nvPr/>
        </p:nvSpPr>
        <p:spPr>
          <a:xfrm>
            <a:off x="7570152" y="931569"/>
            <a:ext cx="3007555" cy="707886"/>
          </a:xfrm>
          <a:prstGeom prst="rect">
            <a:avLst/>
          </a:prstGeom>
          <a:noFill/>
        </p:spPr>
        <p:txBody>
          <a:bodyPr wrap="none" rtlCol="0">
            <a:spAutoFit/>
          </a:bodyPr>
          <a:lstStyle/>
          <a:p>
            <a:r>
              <a:rPr lang="en-US" sz="4000" b="1" dirty="0">
                <a:solidFill>
                  <a:schemeClr val="accent4">
                    <a:lumMod val="50000"/>
                  </a:schemeClr>
                </a:solidFill>
                <a:latin typeface="Times New Roman" panose="02020603050405020304" pitchFamily="18" charset="0"/>
                <a:cs typeface="Times New Roman" panose="02020603050405020304" pitchFamily="18" charset="0"/>
              </a:rPr>
              <a:t>2.Nghệ </a:t>
            </a:r>
            <a:r>
              <a:rPr lang="en-US" sz="4000" b="1" dirty="0" err="1">
                <a:solidFill>
                  <a:schemeClr val="accent4">
                    <a:lumMod val="50000"/>
                  </a:schemeClr>
                </a:solidFill>
                <a:latin typeface="Times New Roman" panose="02020603050405020304" pitchFamily="18" charset="0"/>
                <a:cs typeface="Times New Roman" panose="02020603050405020304" pitchFamily="18" charset="0"/>
              </a:rPr>
              <a:t>thuật</a:t>
            </a:r>
            <a:endParaRPr lang="en-US" sz="40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1C52DCD-21D9-7718-480D-0281B428E4B3}"/>
              </a:ext>
            </a:extLst>
          </p:cNvPr>
          <p:cNvSpPr txBox="1"/>
          <p:nvPr/>
        </p:nvSpPr>
        <p:spPr>
          <a:xfrm>
            <a:off x="6493728" y="1988423"/>
            <a:ext cx="5393471" cy="3785652"/>
          </a:xfrm>
          <a:prstGeom prst="rect">
            <a:avLst/>
          </a:prstGeom>
          <a:noFill/>
        </p:spPr>
        <p:txBody>
          <a:bodyPr wrap="square">
            <a:spAutoFit/>
          </a:bodyPr>
          <a:lstStyle/>
          <a:p>
            <a:pPr marL="0" marR="0" algn="just">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Đan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xen ý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họa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nét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vật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Ngôn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lịch</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sử</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94A8C70-0F2E-D265-ED04-606471887405}"/>
              </a:ext>
            </a:extLst>
          </p:cNvPr>
          <p:cNvSpPr txBox="1"/>
          <p:nvPr/>
        </p:nvSpPr>
        <p:spPr>
          <a:xfrm>
            <a:off x="211003" y="1871451"/>
            <a:ext cx="5627822" cy="4401205"/>
          </a:xfrm>
          <a:prstGeom prst="rect">
            <a:avLst/>
          </a:prstGeom>
          <a:noFill/>
        </p:spPr>
        <p:txBody>
          <a:bodyPr wrap="square">
            <a:spAutoFit/>
          </a:bodyPr>
          <a:lstStyle/>
          <a:p>
            <a:pPr marL="0" marR="0" algn="just">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Ca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ngợi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tấm</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niên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Tuấn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Ca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ngợi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hào</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hùng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kháng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4000" dirty="0" err="1">
                <a:effectLst/>
                <a:latin typeface="Times New Roman" panose="02020603050405020304" pitchFamily="18" charset="0"/>
                <a:ea typeface="Calibri" panose="020F0502020204030204" pitchFamily="34" charset="0"/>
                <a:cs typeface="Times New Roman" panose="02020603050405020304" pitchFamily="18" charset="0"/>
              </a:rPr>
              <a:t>Mông</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9124AA6-EDC6-5BF2-F657-2A73D270DA46}"/>
              </a:ext>
            </a:extLst>
          </p:cNvPr>
          <p:cNvSpPr txBox="1"/>
          <p:nvPr/>
        </p:nvSpPr>
        <p:spPr>
          <a:xfrm flipH="1">
            <a:off x="352612" y="41873"/>
            <a:ext cx="864252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III/ </a:t>
            </a:r>
            <a:r>
              <a:rPr kumimoji="0" lang="en-US" sz="4000" b="0" i="0" u="none" strike="noStrike" kern="1200" cap="none" spc="0" normalizeH="0" baseline="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Tổng</a:t>
            </a:r>
            <a:r>
              <a:rPr kumimoji="0" lang="en-US" sz="40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 </a:t>
            </a:r>
            <a:r>
              <a:rPr kumimoji="0" lang="en-US" sz="4000" b="0" i="0" u="none" strike="noStrike" kern="1200" cap="none" spc="0" normalizeH="0" baseline="0" noProof="0" dirty="0" err="1">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rPr>
              <a:t>kết</a:t>
            </a:r>
            <a:endParaRPr kumimoji="0" lang="en-US" sz="4000" b="0" i="0" u="none" strike="noStrike" kern="1200" cap="none" spc="0" normalizeH="0" baseline="0" noProof="0" dirty="0">
              <a:ln>
                <a:noFill/>
              </a:ln>
              <a:solidFill>
                <a:srgbClr val="8C7B70">
                  <a:lumMod val="50000"/>
                </a:srgbClr>
              </a:solidFill>
              <a:effectLst/>
              <a:uLnTx/>
              <a:uFillTx/>
              <a:latin typeface="Times New Roman" panose="02020603050405020304" pitchFamily="18" charset="0"/>
              <a:ea typeface="幼圆"/>
              <a:cs typeface="Times New Roman" panose="02020603050405020304" pitchFamily="18" charset="0"/>
            </a:endParaRPr>
          </a:p>
        </p:txBody>
      </p:sp>
    </p:spTree>
    <p:extLst>
      <p:ext uri="{BB962C8B-B14F-4D97-AF65-F5344CB8AC3E}">
        <p14:creationId xmlns:p14="http://schemas.microsoft.com/office/powerpoint/2010/main" val="3030516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 grpId="0"/>
      <p:bldP spid="7" grpId="0"/>
      <p:bldP spid="9"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EEFCB1A-3CD9-407F-8CDB-5A8886EC2BC3}"/>
              </a:ext>
            </a:extLst>
          </p:cNvPr>
          <p:cNvGrpSpPr/>
          <p:nvPr/>
        </p:nvGrpSpPr>
        <p:grpSpPr>
          <a:xfrm>
            <a:off x="2416175" y="-177800"/>
            <a:ext cx="7359651" cy="7035800"/>
            <a:chOff x="2571749" y="573184"/>
            <a:chExt cx="7359651" cy="6328006"/>
          </a:xfrm>
        </p:grpSpPr>
        <p:sp>
          <p:nvSpPr>
            <p:cNvPr id="3" name="矩形 2">
              <a:extLst>
                <a:ext uri="{FF2B5EF4-FFF2-40B4-BE49-F238E27FC236}">
                  <a16:creationId xmlns:a16="http://schemas.microsoft.com/office/drawing/2014/main" id="{FDA8E06B-966A-4A0B-BCE3-FB8344A41E07}"/>
                </a:ext>
              </a:extLst>
            </p:cNvPr>
            <p:cNvSpPr/>
            <p:nvPr/>
          </p:nvSpPr>
          <p:spPr>
            <a:xfrm>
              <a:off x="2571749" y="1069677"/>
              <a:ext cx="7359651" cy="58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pic>
          <p:nvPicPr>
            <p:cNvPr id="2" name="图形 1">
              <a:extLst>
                <a:ext uri="{FF2B5EF4-FFF2-40B4-BE49-F238E27FC236}">
                  <a16:creationId xmlns:a16="http://schemas.microsoft.com/office/drawing/2014/main" id="{FFBB18F5-1685-4787-8661-065C693EF9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71749" y="573184"/>
              <a:ext cx="7359651" cy="6328005"/>
            </a:xfrm>
            <a:prstGeom prst="rect">
              <a:avLst/>
            </a:prstGeom>
          </p:spPr>
        </p:pic>
      </p:grpSp>
      <p:sp>
        <p:nvSpPr>
          <p:cNvPr id="6" name="矩形 5" hidden="1">
            <a:extLst>
              <a:ext uri="{FF2B5EF4-FFF2-40B4-BE49-F238E27FC236}">
                <a16:creationId xmlns:a16="http://schemas.microsoft.com/office/drawing/2014/main" id="{060F1E6E-CD8F-4ACF-93AF-E1E9C57DD7A0}"/>
              </a:ext>
            </a:extLst>
          </p:cNvPr>
          <p:cNvSpPr/>
          <p:nvPr/>
        </p:nvSpPr>
        <p:spPr>
          <a:xfrm>
            <a:off x="5243332" y="2060312"/>
            <a:ext cx="1689903" cy="1511568"/>
          </a:xfrm>
          <a:prstGeom prst="rect">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pic>
        <p:nvPicPr>
          <p:cNvPr id="48" name="Janice">
            <a:extLst>
              <a:ext uri="{FF2B5EF4-FFF2-40B4-BE49-F238E27FC236}">
                <a16:creationId xmlns:a16="http://schemas.microsoft.com/office/drawing/2014/main" id="{9388CB62-5837-48B9-82F2-574F7FD1C848}"/>
              </a:ext>
            </a:extLst>
          </p:cNvPr>
          <p:cNvPicPr>
            <a:picLocks noChangeAspect="1"/>
          </p:cNvPicPr>
          <p:nvPr/>
        </p:nvPicPr>
        <p:blipFill>
          <a:blip r:embed="rId6"/>
          <a:stretch>
            <a:fillRect/>
          </a:stretch>
        </p:blipFill>
        <p:spPr>
          <a:xfrm rot="16200000" flipV="1">
            <a:off x="2432028" y="547075"/>
            <a:ext cx="2598393" cy="2663659"/>
          </a:xfrm>
          <a:prstGeom prst="rect">
            <a:avLst/>
          </a:prstGeom>
        </p:spPr>
      </p:pic>
      <p:pic>
        <p:nvPicPr>
          <p:cNvPr id="50" name="Janice">
            <a:extLst>
              <a:ext uri="{FF2B5EF4-FFF2-40B4-BE49-F238E27FC236}">
                <a16:creationId xmlns:a16="http://schemas.microsoft.com/office/drawing/2014/main" id="{50EDA9C8-8C26-43E8-AA03-FA2CDE6217D9}"/>
              </a:ext>
            </a:extLst>
          </p:cNvPr>
          <p:cNvPicPr>
            <a:picLocks noChangeAspect="1"/>
          </p:cNvPicPr>
          <p:nvPr/>
        </p:nvPicPr>
        <p:blipFill>
          <a:blip r:embed="rId6"/>
          <a:stretch>
            <a:fillRect/>
          </a:stretch>
        </p:blipFill>
        <p:spPr>
          <a:xfrm rot="16200000" flipH="1">
            <a:off x="7171108" y="3610097"/>
            <a:ext cx="2598393" cy="2663659"/>
          </a:xfrm>
          <a:prstGeom prst="rect">
            <a:avLst/>
          </a:prstGeom>
        </p:spPr>
      </p:pic>
      <p:pic>
        <p:nvPicPr>
          <p:cNvPr id="7" name="图片 6">
            <a:extLst>
              <a:ext uri="{FF2B5EF4-FFF2-40B4-BE49-F238E27FC236}">
                <a16:creationId xmlns:a16="http://schemas.microsoft.com/office/drawing/2014/main" id="{4E3D7502-3124-462A-9D2C-2C51AD5C399D}"/>
              </a:ext>
            </a:extLst>
          </p:cNvPr>
          <p:cNvPicPr>
            <a:picLocks noChangeAspect="1"/>
          </p:cNvPicPr>
          <p:nvPr/>
        </p:nvPicPr>
        <p:blipFill>
          <a:blip r:embed="rId7"/>
          <a:stretch>
            <a:fillRect/>
          </a:stretch>
        </p:blipFill>
        <p:spPr>
          <a:xfrm rot="5400000">
            <a:off x="5773039" y="-3707146"/>
            <a:ext cx="645923" cy="7959187"/>
          </a:xfrm>
          <a:prstGeom prst="rect">
            <a:avLst/>
          </a:prstGeom>
        </p:spPr>
      </p:pic>
      <p:pic>
        <p:nvPicPr>
          <p:cNvPr id="38" name="PA_图片 37">
            <a:extLst>
              <a:ext uri="{FF2B5EF4-FFF2-40B4-BE49-F238E27FC236}">
                <a16:creationId xmlns:a16="http://schemas.microsoft.com/office/drawing/2014/main" id="{3C5AD3F5-7572-4CDB-8467-C637D99B6C88}"/>
              </a:ext>
            </a:extLst>
          </p:cNvPr>
          <p:cNvPicPr>
            <a:picLocks noChangeAspect="1"/>
          </p:cNvPicPr>
          <p:nvPr>
            <p:custDataLst>
              <p:tags r:id="rId1"/>
            </p:custDataLst>
          </p:nvPr>
        </p:nvPicPr>
        <p:blipFill>
          <a:blip r:embed="rId7"/>
          <a:stretch>
            <a:fillRect/>
          </a:stretch>
        </p:blipFill>
        <p:spPr>
          <a:xfrm rot="5400000">
            <a:off x="5773039" y="-3120985"/>
            <a:ext cx="645923" cy="7959187"/>
          </a:xfrm>
          <a:prstGeom prst="rect">
            <a:avLst/>
          </a:prstGeom>
        </p:spPr>
      </p:pic>
      <p:sp>
        <p:nvSpPr>
          <p:cNvPr id="5" name="TextBox 4">
            <a:extLst>
              <a:ext uri="{FF2B5EF4-FFF2-40B4-BE49-F238E27FC236}">
                <a16:creationId xmlns:a16="http://schemas.microsoft.com/office/drawing/2014/main" id="{83376752-702E-D41C-4D36-6BD93329DDD3}"/>
              </a:ext>
            </a:extLst>
          </p:cNvPr>
          <p:cNvSpPr txBox="1"/>
          <p:nvPr/>
        </p:nvSpPr>
        <p:spPr>
          <a:xfrm>
            <a:off x="5346042" y="1044889"/>
            <a:ext cx="1406154"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srgbClr val="B1865A"/>
                </a:solidFill>
                <a:effectLst/>
                <a:uLnTx/>
                <a:uFillTx/>
                <a:latin typeface="#9Slide06 SVNBlack Diamond" pitchFamily="2" charset="0"/>
                <a:ea typeface="幼圆"/>
                <a:cs typeface="+mn-cs"/>
              </a:rPr>
              <a:t>03</a:t>
            </a:r>
          </a:p>
        </p:txBody>
      </p:sp>
      <p:sp>
        <p:nvSpPr>
          <p:cNvPr id="8" name="TextBox 7">
            <a:extLst>
              <a:ext uri="{FF2B5EF4-FFF2-40B4-BE49-F238E27FC236}">
                <a16:creationId xmlns:a16="http://schemas.microsoft.com/office/drawing/2014/main" id="{8A34A683-B8A3-40E2-92E5-F5475CF84D8D}"/>
              </a:ext>
            </a:extLst>
          </p:cNvPr>
          <p:cNvSpPr txBox="1"/>
          <p:nvPr/>
        </p:nvSpPr>
        <p:spPr>
          <a:xfrm>
            <a:off x="2912790" y="2671817"/>
            <a:ext cx="6272657"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err="1">
                <a:ln>
                  <a:noFill/>
                </a:ln>
                <a:solidFill>
                  <a:srgbClr val="B1865A"/>
                </a:solidFill>
                <a:effectLst/>
                <a:uLnTx/>
                <a:uFillTx/>
                <a:latin typeface="Times New Roman" panose="02020603050405020304" pitchFamily="18" charset="0"/>
                <a:ea typeface="幼圆"/>
                <a:cs typeface="Times New Roman" panose="02020603050405020304" pitchFamily="18" charset="0"/>
              </a:rPr>
              <a:t>Luyện</a:t>
            </a:r>
            <a:r>
              <a:rPr kumimoji="0" lang="en-US" sz="11500" b="0" i="0" u="none" strike="noStrike" kern="1200" cap="none" spc="0" normalizeH="0" baseline="0" noProof="0" dirty="0">
                <a:ln>
                  <a:noFill/>
                </a:ln>
                <a:solidFill>
                  <a:srgbClr val="B1865A"/>
                </a:solidFill>
                <a:effectLst/>
                <a:uLnTx/>
                <a:uFillTx/>
                <a:latin typeface="Times New Roman" panose="02020603050405020304" pitchFamily="18" charset="0"/>
                <a:ea typeface="幼圆"/>
                <a:cs typeface="Times New Roman" panose="02020603050405020304" pitchFamily="18" charset="0"/>
              </a:rPr>
              <a:t> </a:t>
            </a:r>
            <a:r>
              <a:rPr kumimoji="0" lang="en-US" sz="11500" b="0" i="0" u="none" strike="noStrike" kern="1200" cap="none" spc="0" normalizeH="0" baseline="0" noProof="0" dirty="0" err="1">
                <a:ln>
                  <a:noFill/>
                </a:ln>
                <a:solidFill>
                  <a:srgbClr val="B1865A"/>
                </a:solidFill>
                <a:effectLst/>
                <a:uLnTx/>
                <a:uFillTx/>
                <a:latin typeface="Times New Roman" panose="02020603050405020304" pitchFamily="18" charset="0"/>
                <a:ea typeface="幼圆"/>
                <a:cs typeface="Times New Roman" panose="02020603050405020304" pitchFamily="18" charset="0"/>
              </a:rPr>
              <a:t>tập</a:t>
            </a:r>
            <a:endParaRPr kumimoji="0" lang="en-US" sz="11500" b="0" i="0" u="none" strike="noStrike" kern="1200" cap="none" spc="0" normalizeH="0" baseline="0" noProof="0" dirty="0">
              <a:ln>
                <a:noFill/>
              </a:ln>
              <a:solidFill>
                <a:srgbClr val="B1865A"/>
              </a:solidFill>
              <a:effectLst/>
              <a:uLnTx/>
              <a:uFillTx/>
              <a:latin typeface="Times New Roman" panose="02020603050405020304" pitchFamily="18" charset="0"/>
              <a:ea typeface="幼圆"/>
              <a:cs typeface="Times New Roman" panose="02020603050405020304" pitchFamily="18" charset="0"/>
            </a:endParaRPr>
          </a:p>
        </p:txBody>
      </p:sp>
    </p:spTree>
    <p:extLst>
      <p:ext uri="{BB962C8B-B14F-4D97-AF65-F5344CB8AC3E}">
        <p14:creationId xmlns:p14="http://schemas.microsoft.com/office/powerpoint/2010/main" val="1129842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1.48148E-6 L 0 0.83333 " pathEditMode="relative" rAng="0" ptsTypes="AA">
                                      <p:cBhvr>
                                        <p:cTn id="6" dur="1000" fill="hold"/>
                                        <p:tgtEl>
                                          <p:spTgt spid="38"/>
                                        </p:tgtEl>
                                        <p:attrNameLst>
                                          <p:attrName>ppt_x</p:attrName>
                                          <p:attrName>ppt_y</p:attrName>
                                        </p:attrNameLst>
                                      </p:cBhvr>
                                      <p:rCtr x="0" y="41667"/>
                                    </p:animMotion>
                                  </p:childTnLst>
                                </p:cTn>
                              </p:par>
                              <p:par>
                                <p:cTn id="7" presetID="22" presetClass="entr" presetSubtype="1" fill="hold" nodeType="withEffect">
                                  <p:stCondLst>
                                    <p:cond delay="15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75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1000"/>
                                        <p:tgtEl>
                                          <p:spTgt spid="50"/>
                                        </p:tgtEl>
                                      </p:cBhvr>
                                    </p:animEffect>
                                    <p:anim calcmode="lin" valueType="num">
                                      <p:cBhvr>
                                        <p:cTn id="19" dur="1000" fill="hold"/>
                                        <p:tgtEl>
                                          <p:spTgt spid="50"/>
                                        </p:tgtEl>
                                        <p:attrNameLst>
                                          <p:attrName>ppt_x</p:attrName>
                                        </p:attrNameLst>
                                      </p:cBhvr>
                                      <p:tavLst>
                                        <p:tav tm="0">
                                          <p:val>
                                            <p:strVal val="#ppt_x"/>
                                          </p:val>
                                        </p:tav>
                                        <p:tav tm="100000">
                                          <p:val>
                                            <p:strVal val="#ppt_x"/>
                                          </p:val>
                                        </p:tav>
                                      </p:tavLst>
                                    </p:anim>
                                    <p:anim calcmode="lin" valueType="num">
                                      <p:cBhvr>
                                        <p:cTn id="2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EEFCB1A-3CD9-407F-8CDB-5A8886EC2BC3}"/>
              </a:ext>
            </a:extLst>
          </p:cNvPr>
          <p:cNvGrpSpPr/>
          <p:nvPr/>
        </p:nvGrpSpPr>
        <p:grpSpPr>
          <a:xfrm>
            <a:off x="2416175" y="-635000"/>
            <a:ext cx="7359651" cy="7493000"/>
            <a:chOff x="2571749" y="573184"/>
            <a:chExt cx="7359651" cy="6328006"/>
          </a:xfrm>
        </p:grpSpPr>
        <p:sp>
          <p:nvSpPr>
            <p:cNvPr id="3" name="矩形 2">
              <a:extLst>
                <a:ext uri="{FF2B5EF4-FFF2-40B4-BE49-F238E27FC236}">
                  <a16:creationId xmlns:a16="http://schemas.microsoft.com/office/drawing/2014/main" id="{FDA8E06B-966A-4A0B-BCE3-FB8344A41E07}"/>
                </a:ext>
              </a:extLst>
            </p:cNvPr>
            <p:cNvSpPr/>
            <p:nvPr/>
          </p:nvSpPr>
          <p:spPr>
            <a:xfrm>
              <a:off x="2571749" y="1069677"/>
              <a:ext cx="7359651" cy="58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2" name="图形 1">
              <a:extLst>
                <a:ext uri="{FF2B5EF4-FFF2-40B4-BE49-F238E27FC236}">
                  <a16:creationId xmlns:a16="http://schemas.microsoft.com/office/drawing/2014/main" id="{FFBB18F5-1685-4787-8661-065C693EF9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71749" y="573184"/>
              <a:ext cx="7359651" cy="6328005"/>
            </a:xfrm>
            <a:prstGeom prst="rect">
              <a:avLst/>
            </a:prstGeom>
          </p:spPr>
        </p:pic>
      </p:grpSp>
      <p:sp>
        <p:nvSpPr>
          <p:cNvPr id="6" name="矩形 5" hidden="1">
            <a:extLst>
              <a:ext uri="{FF2B5EF4-FFF2-40B4-BE49-F238E27FC236}">
                <a16:creationId xmlns:a16="http://schemas.microsoft.com/office/drawing/2014/main" id="{060F1E6E-CD8F-4ACF-93AF-E1E9C57DD7A0}"/>
              </a:ext>
            </a:extLst>
          </p:cNvPr>
          <p:cNvSpPr/>
          <p:nvPr/>
        </p:nvSpPr>
        <p:spPr>
          <a:xfrm>
            <a:off x="5243332" y="2060312"/>
            <a:ext cx="1689903" cy="1511568"/>
          </a:xfrm>
          <a:prstGeom prst="rect">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48" name="Janice">
            <a:extLst>
              <a:ext uri="{FF2B5EF4-FFF2-40B4-BE49-F238E27FC236}">
                <a16:creationId xmlns:a16="http://schemas.microsoft.com/office/drawing/2014/main" id="{9388CB62-5837-48B9-82F2-574F7FD1C848}"/>
              </a:ext>
            </a:extLst>
          </p:cNvPr>
          <p:cNvPicPr>
            <a:picLocks noChangeAspect="1"/>
          </p:cNvPicPr>
          <p:nvPr/>
        </p:nvPicPr>
        <p:blipFill>
          <a:blip r:embed="rId6"/>
          <a:stretch>
            <a:fillRect/>
          </a:stretch>
        </p:blipFill>
        <p:spPr>
          <a:xfrm rot="16200000" flipV="1">
            <a:off x="2432028" y="547075"/>
            <a:ext cx="2598393" cy="2663659"/>
          </a:xfrm>
          <a:prstGeom prst="rect">
            <a:avLst/>
          </a:prstGeom>
        </p:spPr>
      </p:pic>
      <p:pic>
        <p:nvPicPr>
          <p:cNvPr id="50" name="Janice">
            <a:extLst>
              <a:ext uri="{FF2B5EF4-FFF2-40B4-BE49-F238E27FC236}">
                <a16:creationId xmlns:a16="http://schemas.microsoft.com/office/drawing/2014/main" id="{50EDA9C8-8C26-43E8-AA03-FA2CDE6217D9}"/>
              </a:ext>
            </a:extLst>
          </p:cNvPr>
          <p:cNvPicPr>
            <a:picLocks noChangeAspect="1"/>
          </p:cNvPicPr>
          <p:nvPr/>
        </p:nvPicPr>
        <p:blipFill>
          <a:blip r:embed="rId6"/>
          <a:stretch>
            <a:fillRect/>
          </a:stretch>
        </p:blipFill>
        <p:spPr>
          <a:xfrm rot="16200000" flipH="1">
            <a:off x="7171108" y="3610097"/>
            <a:ext cx="2598393" cy="2663659"/>
          </a:xfrm>
          <a:prstGeom prst="rect">
            <a:avLst/>
          </a:prstGeom>
        </p:spPr>
      </p:pic>
      <p:pic>
        <p:nvPicPr>
          <p:cNvPr id="38" name="PA_图片 37">
            <a:extLst>
              <a:ext uri="{FF2B5EF4-FFF2-40B4-BE49-F238E27FC236}">
                <a16:creationId xmlns:a16="http://schemas.microsoft.com/office/drawing/2014/main" id="{3C5AD3F5-7572-4CDB-8467-C637D99B6C88}"/>
              </a:ext>
            </a:extLst>
          </p:cNvPr>
          <p:cNvPicPr>
            <a:picLocks noChangeAspect="1"/>
          </p:cNvPicPr>
          <p:nvPr>
            <p:custDataLst>
              <p:tags r:id="rId1"/>
            </p:custDataLst>
          </p:nvPr>
        </p:nvPicPr>
        <p:blipFill>
          <a:blip r:embed="rId7"/>
          <a:stretch>
            <a:fillRect/>
          </a:stretch>
        </p:blipFill>
        <p:spPr>
          <a:xfrm rot="5400000">
            <a:off x="5773039" y="-3717885"/>
            <a:ext cx="645923" cy="7959187"/>
          </a:xfrm>
          <a:prstGeom prst="rect">
            <a:avLst/>
          </a:prstGeom>
        </p:spPr>
      </p:pic>
      <p:sp>
        <p:nvSpPr>
          <p:cNvPr id="7" name="TextBox 6">
            <a:extLst>
              <a:ext uri="{FF2B5EF4-FFF2-40B4-BE49-F238E27FC236}">
                <a16:creationId xmlns:a16="http://schemas.microsoft.com/office/drawing/2014/main" id="{60201893-E8BA-C452-4ED6-92791357CA10}"/>
              </a:ext>
            </a:extLst>
          </p:cNvPr>
          <p:cNvSpPr txBox="1"/>
          <p:nvPr/>
        </p:nvSpPr>
        <p:spPr>
          <a:xfrm>
            <a:off x="2890684" y="2412933"/>
            <a:ext cx="6096000" cy="4033348"/>
          </a:xfrm>
          <a:prstGeom prst="rect">
            <a:avLst/>
          </a:prstGeom>
          <a:noFill/>
        </p:spPr>
        <p:txBody>
          <a:bodyPr wrap="square">
            <a:spAutoFit/>
          </a:bodyPr>
          <a:lstStyle/>
          <a:p>
            <a:pPr marL="180340" marR="0" algn="ctr">
              <a:lnSpc>
                <a:spcPct val="150000"/>
              </a:lnSpc>
              <a:spcBef>
                <a:spcPts val="0"/>
              </a:spcBef>
              <a:spcAft>
                <a:spcPts val="0"/>
              </a:spcAft>
              <a:tabLst>
                <a:tab pos="90170" algn="l"/>
                <a:tab pos="180340" algn="l"/>
              </a:tabLst>
            </a:pPr>
            <a:r>
              <a:rPr lang="en-US" sz="4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sz="4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sơ</a:t>
            </a:r>
            <a:r>
              <a:rPr lang="en-US" sz="4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4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4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duy</a:t>
            </a:r>
            <a:r>
              <a:rPr lang="en-US" sz="4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4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4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4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4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4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Toản</a:t>
            </a:r>
            <a:r>
              <a:rPr lang="en-US" sz="4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4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4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4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4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4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74698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4.44444E-6 L 0 0.92107 " pathEditMode="relative" rAng="0" ptsTypes="AA">
                                      <p:cBhvr>
                                        <p:cTn id="6" dur="1000" fill="hold"/>
                                        <p:tgtEl>
                                          <p:spTgt spid="38"/>
                                        </p:tgtEl>
                                        <p:attrNameLst>
                                          <p:attrName>ppt_x</p:attrName>
                                          <p:attrName>ppt_y</p:attrName>
                                        </p:attrNameLst>
                                      </p:cBhvr>
                                      <p:rCtr x="0" y="46042"/>
                                    </p:animMotion>
                                  </p:childTnLst>
                                </p:cTn>
                              </p:par>
                              <p:par>
                                <p:cTn id="7" presetID="22" presetClass="entr" presetSubtype="1" fill="hold" nodeType="withEffect">
                                  <p:stCondLst>
                                    <p:cond delay="15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75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1000"/>
                                        <p:tgtEl>
                                          <p:spTgt spid="50"/>
                                        </p:tgtEl>
                                      </p:cBhvr>
                                    </p:animEffect>
                                    <p:anim calcmode="lin" valueType="num">
                                      <p:cBhvr>
                                        <p:cTn id="19" dur="1000" fill="hold"/>
                                        <p:tgtEl>
                                          <p:spTgt spid="50"/>
                                        </p:tgtEl>
                                        <p:attrNameLst>
                                          <p:attrName>ppt_x</p:attrName>
                                        </p:attrNameLst>
                                      </p:cBhvr>
                                      <p:tavLst>
                                        <p:tav tm="0">
                                          <p:val>
                                            <p:strVal val="#ppt_x"/>
                                          </p:val>
                                        </p:tav>
                                        <p:tav tm="100000">
                                          <p:val>
                                            <p:strVal val="#ppt_x"/>
                                          </p:val>
                                        </p:tav>
                                      </p:tavLst>
                                    </p:anim>
                                    <p:anim calcmode="lin" valueType="num">
                                      <p:cBhvr>
                                        <p:cTn id="2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EEFCB1A-3CD9-407F-8CDB-5A8886EC2BC3}"/>
              </a:ext>
            </a:extLst>
          </p:cNvPr>
          <p:cNvGrpSpPr/>
          <p:nvPr/>
        </p:nvGrpSpPr>
        <p:grpSpPr>
          <a:xfrm>
            <a:off x="2416175" y="-177800"/>
            <a:ext cx="7359651" cy="7035800"/>
            <a:chOff x="2571749" y="573184"/>
            <a:chExt cx="7359651" cy="6328006"/>
          </a:xfrm>
        </p:grpSpPr>
        <p:sp>
          <p:nvSpPr>
            <p:cNvPr id="3" name="矩形 2">
              <a:extLst>
                <a:ext uri="{FF2B5EF4-FFF2-40B4-BE49-F238E27FC236}">
                  <a16:creationId xmlns:a16="http://schemas.microsoft.com/office/drawing/2014/main" id="{FDA8E06B-966A-4A0B-BCE3-FB8344A41E07}"/>
                </a:ext>
              </a:extLst>
            </p:cNvPr>
            <p:cNvSpPr/>
            <p:nvPr/>
          </p:nvSpPr>
          <p:spPr>
            <a:xfrm>
              <a:off x="2571749" y="1069677"/>
              <a:ext cx="7359651" cy="58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pic>
          <p:nvPicPr>
            <p:cNvPr id="2" name="图形 1">
              <a:extLst>
                <a:ext uri="{FF2B5EF4-FFF2-40B4-BE49-F238E27FC236}">
                  <a16:creationId xmlns:a16="http://schemas.microsoft.com/office/drawing/2014/main" id="{FFBB18F5-1685-4787-8661-065C693EF9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71749" y="573184"/>
              <a:ext cx="7359651" cy="6328005"/>
            </a:xfrm>
            <a:prstGeom prst="rect">
              <a:avLst/>
            </a:prstGeom>
          </p:spPr>
        </p:pic>
      </p:grpSp>
      <p:sp>
        <p:nvSpPr>
          <p:cNvPr id="6" name="矩形 5" hidden="1">
            <a:extLst>
              <a:ext uri="{FF2B5EF4-FFF2-40B4-BE49-F238E27FC236}">
                <a16:creationId xmlns:a16="http://schemas.microsoft.com/office/drawing/2014/main" id="{060F1E6E-CD8F-4ACF-93AF-E1E9C57DD7A0}"/>
              </a:ext>
            </a:extLst>
          </p:cNvPr>
          <p:cNvSpPr/>
          <p:nvPr/>
        </p:nvSpPr>
        <p:spPr>
          <a:xfrm>
            <a:off x="5243332" y="2060312"/>
            <a:ext cx="1689903" cy="1511568"/>
          </a:xfrm>
          <a:prstGeom prst="rect">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pic>
        <p:nvPicPr>
          <p:cNvPr id="48" name="Janice">
            <a:extLst>
              <a:ext uri="{FF2B5EF4-FFF2-40B4-BE49-F238E27FC236}">
                <a16:creationId xmlns:a16="http://schemas.microsoft.com/office/drawing/2014/main" id="{9388CB62-5837-48B9-82F2-574F7FD1C848}"/>
              </a:ext>
            </a:extLst>
          </p:cNvPr>
          <p:cNvPicPr>
            <a:picLocks noChangeAspect="1"/>
          </p:cNvPicPr>
          <p:nvPr/>
        </p:nvPicPr>
        <p:blipFill>
          <a:blip r:embed="rId6"/>
          <a:stretch>
            <a:fillRect/>
          </a:stretch>
        </p:blipFill>
        <p:spPr>
          <a:xfrm rot="16200000" flipV="1">
            <a:off x="2432028" y="547075"/>
            <a:ext cx="2598393" cy="2663659"/>
          </a:xfrm>
          <a:prstGeom prst="rect">
            <a:avLst/>
          </a:prstGeom>
        </p:spPr>
      </p:pic>
      <p:pic>
        <p:nvPicPr>
          <p:cNvPr id="50" name="Janice">
            <a:extLst>
              <a:ext uri="{FF2B5EF4-FFF2-40B4-BE49-F238E27FC236}">
                <a16:creationId xmlns:a16="http://schemas.microsoft.com/office/drawing/2014/main" id="{50EDA9C8-8C26-43E8-AA03-FA2CDE6217D9}"/>
              </a:ext>
            </a:extLst>
          </p:cNvPr>
          <p:cNvPicPr>
            <a:picLocks noChangeAspect="1"/>
          </p:cNvPicPr>
          <p:nvPr/>
        </p:nvPicPr>
        <p:blipFill>
          <a:blip r:embed="rId6"/>
          <a:stretch>
            <a:fillRect/>
          </a:stretch>
        </p:blipFill>
        <p:spPr>
          <a:xfrm rot="16200000" flipH="1">
            <a:off x="7171108" y="3610097"/>
            <a:ext cx="2598393" cy="2663659"/>
          </a:xfrm>
          <a:prstGeom prst="rect">
            <a:avLst/>
          </a:prstGeom>
        </p:spPr>
      </p:pic>
      <p:pic>
        <p:nvPicPr>
          <p:cNvPr id="7" name="图片 6">
            <a:extLst>
              <a:ext uri="{FF2B5EF4-FFF2-40B4-BE49-F238E27FC236}">
                <a16:creationId xmlns:a16="http://schemas.microsoft.com/office/drawing/2014/main" id="{4E3D7502-3124-462A-9D2C-2C51AD5C399D}"/>
              </a:ext>
            </a:extLst>
          </p:cNvPr>
          <p:cNvPicPr>
            <a:picLocks noChangeAspect="1"/>
          </p:cNvPicPr>
          <p:nvPr/>
        </p:nvPicPr>
        <p:blipFill>
          <a:blip r:embed="rId7"/>
          <a:stretch>
            <a:fillRect/>
          </a:stretch>
        </p:blipFill>
        <p:spPr>
          <a:xfrm rot="5400000">
            <a:off x="5773039" y="-3707146"/>
            <a:ext cx="645923" cy="7959187"/>
          </a:xfrm>
          <a:prstGeom prst="rect">
            <a:avLst/>
          </a:prstGeom>
        </p:spPr>
      </p:pic>
      <p:pic>
        <p:nvPicPr>
          <p:cNvPr id="38" name="PA_图片 37">
            <a:extLst>
              <a:ext uri="{FF2B5EF4-FFF2-40B4-BE49-F238E27FC236}">
                <a16:creationId xmlns:a16="http://schemas.microsoft.com/office/drawing/2014/main" id="{3C5AD3F5-7572-4CDB-8467-C637D99B6C88}"/>
              </a:ext>
            </a:extLst>
          </p:cNvPr>
          <p:cNvPicPr>
            <a:picLocks noChangeAspect="1"/>
          </p:cNvPicPr>
          <p:nvPr>
            <p:custDataLst>
              <p:tags r:id="rId1"/>
            </p:custDataLst>
          </p:nvPr>
        </p:nvPicPr>
        <p:blipFill>
          <a:blip r:embed="rId7"/>
          <a:stretch>
            <a:fillRect/>
          </a:stretch>
        </p:blipFill>
        <p:spPr>
          <a:xfrm rot="5400000">
            <a:off x="5773039" y="-3120985"/>
            <a:ext cx="645923" cy="7959187"/>
          </a:xfrm>
          <a:prstGeom prst="rect">
            <a:avLst/>
          </a:prstGeom>
        </p:spPr>
      </p:pic>
      <p:sp>
        <p:nvSpPr>
          <p:cNvPr id="5" name="TextBox 4">
            <a:extLst>
              <a:ext uri="{FF2B5EF4-FFF2-40B4-BE49-F238E27FC236}">
                <a16:creationId xmlns:a16="http://schemas.microsoft.com/office/drawing/2014/main" id="{83376752-702E-D41C-4D36-6BD93329DDD3}"/>
              </a:ext>
            </a:extLst>
          </p:cNvPr>
          <p:cNvSpPr txBox="1"/>
          <p:nvPr/>
        </p:nvSpPr>
        <p:spPr>
          <a:xfrm>
            <a:off x="5346042" y="1044889"/>
            <a:ext cx="1415772"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a:noFill/>
                </a:ln>
                <a:solidFill>
                  <a:srgbClr val="B1865A"/>
                </a:solidFill>
                <a:effectLst/>
                <a:uLnTx/>
                <a:uFillTx/>
                <a:latin typeface="#9Slide06 SVNBlack Diamond" pitchFamily="2" charset="0"/>
                <a:ea typeface="幼圆"/>
                <a:cs typeface="+mn-cs"/>
              </a:rPr>
              <a:t>04</a:t>
            </a:r>
          </a:p>
        </p:txBody>
      </p:sp>
      <p:sp>
        <p:nvSpPr>
          <p:cNvPr id="8" name="TextBox 7">
            <a:extLst>
              <a:ext uri="{FF2B5EF4-FFF2-40B4-BE49-F238E27FC236}">
                <a16:creationId xmlns:a16="http://schemas.microsoft.com/office/drawing/2014/main" id="{8A34A683-B8A3-40E2-92E5-F5475CF84D8D}"/>
              </a:ext>
            </a:extLst>
          </p:cNvPr>
          <p:cNvSpPr txBox="1"/>
          <p:nvPr/>
        </p:nvSpPr>
        <p:spPr>
          <a:xfrm>
            <a:off x="3156155" y="2906937"/>
            <a:ext cx="551589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B1865A"/>
                </a:solidFill>
                <a:effectLst/>
                <a:uLnTx/>
                <a:uFillTx/>
                <a:latin typeface="Times New Roman" panose="02020603050405020304" pitchFamily="18" charset="0"/>
                <a:ea typeface="幼圆"/>
                <a:cs typeface="Times New Roman" panose="02020603050405020304" pitchFamily="18" charset="0"/>
              </a:rPr>
              <a:t>Vận</a:t>
            </a:r>
            <a:r>
              <a:rPr kumimoji="0" lang="en-US" sz="6600" b="0" i="0" u="none" strike="noStrike" kern="1200" cap="none" spc="0" normalizeH="0" baseline="0" noProof="0" dirty="0">
                <a:ln>
                  <a:noFill/>
                </a:ln>
                <a:solidFill>
                  <a:srgbClr val="B1865A"/>
                </a:solidFill>
                <a:effectLst/>
                <a:uLnTx/>
                <a:uFillTx/>
                <a:latin typeface="Times New Roman" panose="02020603050405020304" pitchFamily="18" charset="0"/>
                <a:ea typeface="幼圆"/>
                <a:cs typeface="Times New Roman" panose="02020603050405020304" pitchFamily="18" charset="0"/>
              </a:rPr>
              <a:t> </a:t>
            </a:r>
            <a:r>
              <a:rPr kumimoji="0" lang="en-US" sz="6600" b="0" i="0" u="none" strike="noStrike" kern="1200" cap="none" spc="0" normalizeH="0" baseline="0" noProof="0" dirty="0" err="1">
                <a:ln>
                  <a:noFill/>
                </a:ln>
                <a:solidFill>
                  <a:srgbClr val="B1865A"/>
                </a:solidFill>
                <a:effectLst/>
                <a:uLnTx/>
                <a:uFillTx/>
                <a:latin typeface="Times New Roman" panose="02020603050405020304" pitchFamily="18" charset="0"/>
                <a:ea typeface="幼圆"/>
                <a:cs typeface="Times New Roman" panose="02020603050405020304" pitchFamily="18" charset="0"/>
              </a:rPr>
              <a:t>dụng</a:t>
            </a:r>
            <a:endParaRPr kumimoji="0" lang="en-US" sz="6600" b="0" i="0" u="none" strike="noStrike" kern="1200" cap="none" spc="0" normalizeH="0" baseline="0" noProof="0" dirty="0">
              <a:ln>
                <a:noFill/>
              </a:ln>
              <a:solidFill>
                <a:srgbClr val="B1865A"/>
              </a:solidFill>
              <a:effectLst/>
              <a:uLnTx/>
              <a:uFillTx/>
              <a:latin typeface="Times New Roman" panose="02020603050405020304" pitchFamily="18" charset="0"/>
              <a:ea typeface="幼圆"/>
              <a:cs typeface="Times New Roman" panose="02020603050405020304" pitchFamily="18" charset="0"/>
            </a:endParaRPr>
          </a:p>
        </p:txBody>
      </p:sp>
    </p:spTree>
    <p:extLst>
      <p:ext uri="{BB962C8B-B14F-4D97-AF65-F5344CB8AC3E}">
        <p14:creationId xmlns:p14="http://schemas.microsoft.com/office/powerpoint/2010/main" val="831074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1.48148E-6 L 0 0.83333 " pathEditMode="relative" rAng="0" ptsTypes="AA">
                                      <p:cBhvr>
                                        <p:cTn id="6" dur="1000" fill="hold"/>
                                        <p:tgtEl>
                                          <p:spTgt spid="38"/>
                                        </p:tgtEl>
                                        <p:attrNameLst>
                                          <p:attrName>ppt_x</p:attrName>
                                          <p:attrName>ppt_y</p:attrName>
                                        </p:attrNameLst>
                                      </p:cBhvr>
                                      <p:rCtr x="0" y="41667"/>
                                    </p:animMotion>
                                  </p:childTnLst>
                                </p:cTn>
                              </p:par>
                              <p:par>
                                <p:cTn id="7" presetID="22" presetClass="entr" presetSubtype="1" fill="hold" nodeType="withEffect">
                                  <p:stCondLst>
                                    <p:cond delay="15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75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1000"/>
                                        <p:tgtEl>
                                          <p:spTgt spid="50"/>
                                        </p:tgtEl>
                                      </p:cBhvr>
                                    </p:animEffect>
                                    <p:anim calcmode="lin" valueType="num">
                                      <p:cBhvr>
                                        <p:cTn id="19" dur="1000" fill="hold"/>
                                        <p:tgtEl>
                                          <p:spTgt spid="50"/>
                                        </p:tgtEl>
                                        <p:attrNameLst>
                                          <p:attrName>ppt_x</p:attrName>
                                        </p:attrNameLst>
                                      </p:cBhvr>
                                      <p:tavLst>
                                        <p:tav tm="0">
                                          <p:val>
                                            <p:strVal val="#ppt_x"/>
                                          </p:val>
                                        </p:tav>
                                        <p:tav tm="100000">
                                          <p:val>
                                            <p:strVal val="#ppt_x"/>
                                          </p:val>
                                        </p:tav>
                                      </p:tavLst>
                                    </p:anim>
                                    <p:anim calcmode="lin" valueType="num">
                                      <p:cBhvr>
                                        <p:cTn id="2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EEFCB1A-3CD9-407F-8CDB-5A8886EC2BC3}"/>
              </a:ext>
            </a:extLst>
          </p:cNvPr>
          <p:cNvGrpSpPr/>
          <p:nvPr/>
        </p:nvGrpSpPr>
        <p:grpSpPr>
          <a:xfrm>
            <a:off x="2416175" y="-635000"/>
            <a:ext cx="7359651" cy="7493000"/>
            <a:chOff x="2571749" y="573184"/>
            <a:chExt cx="7359651" cy="6328006"/>
          </a:xfrm>
        </p:grpSpPr>
        <p:sp>
          <p:nvSpPr>
            <p:cNvPr id="3" name="矩形 2">
              <a:extLst>
                <a:ext uri="{FF2B5EF4-FFF2-40B4-BE49-F238E27FC236}">
                  <a16:creationId xmlns:a16="http://schemas.microsoft.com/office/drawing/2014/main" id="{FDA8E06B-966A-4A0B-BCE3-FB8344A41E07}"/>
                </a:ext>
              </a:extLst>
            </p:cNvPr>
            <p:cNvSpPr/>
            <p:nvPr/>
          </p:nvSpPr>
          <p:spPr>
            <a:xfrm>
              <a:off x="2571749" y="1069677"/>
              <a:ext cx="7359651" cy="58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2" name="图形 1">
              <a:extLst>
                <a:ext uri="{FF2B5EF4-FFF2-40B4-BE49-F238E27FC236}">
                  <a16:creationId xmlns:a16="http://schemas.microsoft.com/office/drawing/2014/main" id="{FFBB18F5-1685-4787-8661-065C693EF9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71749" y="573184"/>
              <a:ext cx="7359651" cy="6328005"/>
            </a:xfrm>
            <a:prstGeom prst="rect">
              <a:avLst/>
            </a:prstGeom>
          </p:spPr>
        </p:pic>
      </p:grpSp>
      <p:sp>
        <p:nvSpPr>
          <p:cNvPr id="6" name="矩形 5" hidden="1">
            <a:extLst>
              <a:ext uri="{FF2B5EF4-FFF2-40B4-BE49-F238E27FC236}">
                <a16:creationId xmlns:a16="http://schemas.microsoft.com/office/drawing/2014/main" id="{060F1E6E-CD8F-4ACF-93AF-E1E9C57DD7A0}"/>
              </a:ext>
            </a:extLst>
          </p:cNvPr>
          <p:cNvSpPr/>
          <p:nvPr/>
        </p:nvSpPr>
        <p:spPr>
          <a:xfrm>
            <a:off x="5243332" y="2060312"/>
            <a:ext cx="1689903" cy="1511568"/>
          </a:xfrm>
          <a:prstGeom prst="rect">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pic>
        <p:nvPicPr>
          <p:cNvPr id="48" name="Janice">
            <a:extLst>
              <a:ext uri="{FF2B5EF4-FFF2-40B4-BE49-F238E27FC236}">
                <a16:creationId xmlns:a16="http://schemas.microsoft.com/office/drawing/2014/main" id="{9388CB62-5837-48B9-82F2-574F7FD1C848}"/>
              </a:ext>
            </a:extLst>
          </p:cNvPr>
          <p:cNvPicPr>
            <a:picLocks noChangeAspect="1"/>
          </p:cNvPicPr>
          <p:nvPr/>
        </p:nvPicPr>
        <p:blipFill>
          <a:blip r:embed="rId6"/>
          <a:stretch>
            <a:fillRect/>
          </a:stretch>
        </p:blipFill>
        <p:spPr>
          <a:xfrm rot="16200000" flipV="1">
            <a:off x="2689203" y="480473"/>
            <a:ext cx="2598393" cy="2663659"/>
          </a:xfrm>
          <a:prstGeom prst="rect">
            <a:avLst/>
          </a:prstGeom>
        </p:spPr>
      </p:pic>
      <p:pic>
        <p:nvPicPr>
          <p:cNvPr id="50" name="Janice">
            <a:extLst>
              <a:ext uri="{FF2B5EF4-FFF2-40B4-BE49-F238E27FC236}">
                <a16:creationId xmlns:a16="http://schemas.microsoft.com/office/drawing/2014/main" id="{50EDA9C8-8C26-43E8-AA03-FA2CDE6217D9}"/>
              </a:ext>
            </a:extLst>
          </p:cNvPr>
          <p:cNvPicPr>
            <a:picLocks noChangeAspect="1"/>
          </p:cNvPicPr>
          <p:nvPr/>
        </p:nvPicPr>
        <p:blipFill>
          <a:blip r:embed="rId6"/>
          <a:stretch>
            <a:fillRect/>
          </a:stretch>
        </p:blipFill>
        <p:spPr>
          <a:xfrm rot="16200000" flipH="1">
            <a:off x="7171108" y="3610097"/>
            <a:ext cx="2598393" cy="2663659"/>
          </a:xfrm>
          <a:prstGeom prst="rect">
            <a:avLst/>
          </a:prstGeom>
        </p:spPr>
      </p:pic>
      <p:pic>
        <p:nvPicPr>
          <p:cNvPr id="38" name="PA_图片 37">
            <a:extLst>
              <a:ext uri="{FF2B5EF4-FFF2-40B4-BE49-F238E27FC236}">
                <a16:creationId xmlns:a16="http://schemas.microsoft.com/office/drawing/2014/main" id="{3C5AD3F5-7572-4CDB-8467-C637D99B6C88}"/>
              </a:ext>
            </a:extLst>
          </p:cNvPr>
          <p:cNvPicPr>
            <a:picLocks noChangeAspect="1"/>
          </p:cNvPicPr>
          <p:nvPr>
            <p:custDataLst>
              <p:tags r:id="rId1"/>
            </p:custDataLst>
          </p:nvPr>
        </p:nvPicPr>
        <p:blipFill>
          <a:blip r:embed="rId7"/>
          <a:stretch>
            <a:fillRect/>
          </a:stretch>
        </p:blipFill>
        <p:spPr>
          <a:xfrm rot="5400000">
            <a:off x="5773039" y="-3717885"/>
            <a:ext cx="645923" cy="7959187"/>
          </a:xfrm>
          <a:prstGeom prst="rect">
            <a:avLst/>
          </a:prstGeom>
        </p:spPr>
      </p:pic>
      <p:sp>
        <p:nvSpPr>
          <p:cNvPr id="7" name="TextBox 6">
            <a:extLst>
              <a:ext uri="{FF2B5EF4-FFF2-40B4-BE49-F238E27FC236}">
                <a16:creationId xmlns:a16="http://schemas.microsoft.com/office/drawing/2014/main" id="{60201893-E8BA-C452-4ED6-92791357CA10}"/>
              </a:ext>
            </a:extLst>
          </p:cNvPr>
          <p:cNvSpPr txBox="1"/>
          <p:nvPr/>
        </p:nvSpPr>
        <p:spPr>
          <a:xfrm>
            <a:off x="2936158" y="1597676"/>
            <a:ext cx="6096000" cy="4247317"/>
          </a:xfrm>
          <a:prstGeom prst="rect">
            <a:avLst/>
          </a:prstGeom>
          <a:noFill/>
        </p:spPr>
        <p:txBody>
          <a:bodyPr wrap="square">
            <a:spAutoFit/>
          </a:bodyPr>
          <a:lstStyle/>
          <a:p>
            <a:pPr marL="180340" marR="0" algn="ctr">
              <a:spcBef>
                <a:spcPts val="0"/>
              </a:spcBef>
              <a:spcAft>
                <a:spcPts val="0"/>
              </a:spcAft>
              <a:tabLst>
                <a:tab pos="90170" algn="l"/>
                <a:tab pos="180340" algn="l"/>
              </a:tabLst>
            </a:pPr>
            <a:r>
              <a:rPr lang="en-US" sz="5400" b="1" i="1" dirty="0" err="1">
                <a:solidFill>
                  <a:srgbClr val="595959"/>
                </a:solidFill>
                <a:latin typeface="Times New Roman" panose="02020603050405020304" pitchFamily="18" charset="0"/>
                <a:ea typeface="Calibri" panose="020F0502020204030204" pitchFamily="34" charset="0"/>
                <a:cs typeface="Times New Roman" panose="02020603050405020304" pitchFamily="18" charset="0"/>
              </a:rPr>
              <a:t>V</a:t>
            </a:r>
            <a:r>
              <a:rPr lang="en-US" sz="5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iết</a:t>
            </a:r>
            <a:r>
              <a:rPr lang="en-US" sz="5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5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5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ngắn</a:t>
            </a:r>
            <a:r>
              <a:rPr lang="en-US" sz="5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5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5 -7 </a:t>
            </a:r>
            <a:r>
              <a:rPr lang="en-US" sz="5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5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5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5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5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5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5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5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5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5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5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5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5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rPr>
              <a:t>Toản</a:t>
            </a:r>
            <a:endParaRPr lang="en-US" sz="5400" b="1" i="1" dirty="0">
              <a:solidFill>
                <a:srgbClr val="59595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3926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4.44444E-6 L 0 0.92107 " pathEditMode="relative" rAng="0" ptsTypes="AA">
                                      <p:cBhvr>
                                        <p:cTn id="6" dur="1000" fill="hold"/>
                                        <p:tgtEl>
                                          <p:spTgt spid="38"/>
                                        </p:tgtEl>
                                        <p:attrNameLst>
                                          <p:attrName>ppt_x</p:attrName>
                                          <p:attrName>ppt_y</p:attrName>
                                        </p:attrNameLst>
                                      </p:cBhvr>
                                      <p:rCtr x="0" y="46042"/>
                                    </p:animMotion>
                                  </p:childTnLst>
                                </p:cTn>
                              </p:par>
                              <p:par>
                                <p:cTn id="7" presetID="22" presetClass="entr" presetSubtype="1" fill="hold" nodeType="withEffect">
                                  <p:stCondLst>
                                    <p:cond delay="15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75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1000"/>
                                        <p:tgtEl>
                                          <p:spTgt spid="50"/>
                                        </p:tgtEl>
                                      </p:cBhvr>
                                    </p:animEffect>
                                    <p:anim calcmode="lin" valueType="num">
                                      <p:cBhvr>
                                        <p:cTn id="19" dur="1000" fill="hold"/>
                                        <p:tgtEl>
                                          <p:spTgt spid="50"/>
                                        </p:tgtEl>
                                        <p:attrNameLst>
                                          <p:attrName>ppt_x</p:attrName>
                                        </p:attrNameLst>
                                      </p:cBhvr>
                                      <p:tavLst>
                                        <p:tav tm="0">
                                          <p:val>
                                            <p:strVal val="#ppt_x"/>
                                          </p:val>
                                        </p:tav>
                                        <p:tav tm="100000">
                                          <p:val>
                                            <p:strVal val="#ppt_x"/>
                                          </p:val>
                                        </p:tav>
                                      </p:tavLst>
                                    </p:anim>
                                    <p:anim calcmode="lin" valueType="num">
                                      <p:cBhvr>
                                        <p:cTn id="2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Background pattern&#10;&#10;Description automatically generated">
            <a:extLst>
              <a:ext uri="{FF2B5EF4-FFF2-40B4-BE49-F238E27FC236}">
                <a16:creationId xmlns:a16="http://schemas.microsoft.com/office/drawing/2014/main" id="{2FB94207-6D6F-082D-41F6-DA45F0FDFE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774426"/>
          </a:xfrm>
        </p:spPr>
      </p:pic>
      <p:grpSp>
        <p:nvGrpSpPr>
          <p:cNvPr id="120" name="Group 119">
            <a:extLst>
              <a:ext uri="{FF2B5EF4-FFF2-40B4-BE49-F238E27FC236}">
                <a16:creationId xmlns:a16="http://schemas.microsoft.com/office/drawing/2014/main" id="{D5575389-6642-5516-8209-F6AD947F00ED}"/>
              </a:ext>
            </a:extLst>
          </p:cNvPr>
          <p:cNvGrpSpPr/>
          <p:nvPr/>
        </p:nvGrpSpPr>
        <p:grpSpPr>
          <a:xfrm>
            <a:off x="1420760" y="500550"/>
            <a:ext cx="9088599" cy="762448"/>
            <a:chOff x="1420760" y="500550"/>
            <a:chExt cx="9088599" cy="762448"/>
          </a:xfrm>
        </p:grpSpPr>
        <p:sp>
          <p:nvSpPr>
            <p:cNvPr id="14" name="Rectangle 13">
              <a:extLst>
                <a:ext uri="{FF2B5EF4-FFF2-40B4-BE49-F238E27FC236}">
                  <a16:creationId xmlns:a16="http://schemas.microsoft.com/office/drawing/2014/main" id="{8B58A4ED-C1F2-DC53-41E5-4FF1A0C19EDE}"/>
                </a:ext>
              </a:extLst>
            </p:cNvPr>
            <p:cNvSpPr/>
            <p:nvPr/>
          </p:nvSpPr>
          <p:spPr>
            <a:xfrm>
              <a:off x="9826943" y="50055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15" name="Rectangle 14">
              <a:extLst>
                <a:ext uri="{FF2B5EF4-FFF2-40B4-BE49-F238E27FC236}">
                  <a16:creationId xmlns:a16="http://schemas.microsoft.com/office/drawing/2014/main" id="{C3F53338-118E-58C6-C378-C486404C410A}"/>
                </a:ext>
              </a:extLst>
            </p:cNvPr>
            <p:cNvSpPr/>
            <p:nvPr/>
          </p:nvSpPr>
          <p:spPr>
            <a:xfrm>
              <a:off x="1420760" y="50055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16" name="Rectangle 15">
              <a:extLst>
                <a:ext uri="{FF2B5EF4-FFF2-40B4-BE49-F238E27FC236}">
                  <a16:creationId xmlns:a16="http://schemas.microsoft.com/office/drawing/2014/main" id="{C7E58734-AC17-1E61-6875-F9E358B4CD8E}"/>
                </a:ext>
              </a:extLst>
            </p:cNvPr>
            <p:cNvSpPr/>
            <p:nvPr/>
          </p:nvSpPr>
          <p:spPr>
            <a:xfrm>
              <a:off x="2274937" y="50055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17" name="Rectangle 16">
              <a:extLst>
                <a:ext uri="{FF2B5EF4-FFF2-40B4-BE49-F238E27FC236}">
                  <a16:creationId xmlns:a16="http://schemas.microsoft.com/office/drawing/2014/main" id="{42FFDDD8-BD1C-4484-F602-C48203A6F4D6}"/>
                </a:ext>
              </a:extLst>
            </p:cNvPr>
            <p:cNvSpPr/>
            <p:nvPr/>
          </p:nvSpPr>
          <p:spPr>
            <a:xfrm>
              <a:off x="3107459" y="505018"/>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18" name="Rectangle 17">
              <a:extLst>
                <a:ext uri="{FF2B5EF4-FFF2-40B4-BE49-F238E27FC236}">
                  <a16:creationId xmlns:a16="http://schemas.microsoft.com/office/drawing/2014/main" id="{520244B4-F842-9E63-CEF1-74B00E4498B3}"/>
                </a:ext>
              </a:extLst>
            </p:cNvPr>
            <p:cNvSpPr/>
            <p:nvPr/>
          </p:nvSpPr>
          <p:spPr>
            <a:xfrm>
              <a:off x="3956108" y="50055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19" name="Rectangle 18">
              <a:extLst>
                <a:ext uri="{FF2B5EF4-FFF2-40B4-BE49-F238E27FC236}">
                  <a16:creationId xmlns:a16="http://schemas.microsoft.com/office/drawing/2014/main" id="{7A748E57-F643-E13A-4962-E11CEA43B193}"/>
                </a:ext>
              </a:extLst>
            </p:cNvPr>
            <p:cNvSpPr/>
            <p:nvPr/>
          </p:nvSpPr>
          <p:spPr>
            <a:xfrm>
              <a:off x="4812360" y="50055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20" name="Rectangle 19">
              <a:extLst>
                <a:ext uri="{FF2B5EF4-FFF2-40B4-BE49-F238E27FC236}">
                  <a16:creationId xmlns:a16="http://schemas.microsoft.com/office/drawing/2014/main" id="{2EFD0934-5920-3DAC-CD6D-4298A3D0B5EC}"/>
                </a:ext>
              </a:extLst>
            </p:cNvPr>
            <p:cNvSpPr/>
            <p:nvPr/>
          </p:nvSpPr>
          <p:spPr>
            <a:xfrm>
              <a:off x="5649559" y="50055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21" name="Rectangle 20">
              <a:extLst>
                <a:ext uri="{FF2B5EF4-FFF2-40B4-BE49-F238E27FC236}">
                  <a16:creationId xmlns:a16="http://schemas.microsoft.com/office/drawing/2014/main" id="{F2B0EE50-D6F5-91AC-F458-A80066E5FBB5}"/>
                </a:ext>
              </a:extLst>
            </p:cNvPr>
            <p:cNvSpPr/>
            <p:nvPr/>
          </p:nvSpPr>
          <p:spPr>
            <a:xfrm>
              <a:off x="6483841" y="50055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22" name="Rectangle 21">
              <a:extLst>
                <a:ext uri="{FF2B5EF4-FFF2-40B4-BE49-F238E27FC236}">
                  <a16:creationId xmlns:a16="http://schemas.microsoft.com/office/drawing/2014/main" id="{6C585C1E-BCA3-CB55-103B-43372C640593}"/>
                </a:ext>
              </a:extLst>
            </p:cNvPr>
            <p:cNvSpPr/>
            <p:nvPr/>
          </p:nvSpPr>
          <p:spPr>
            <a:xfrm>
              <a:off x="7318123" y="50055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23" name="Rectangle 22">
              <a:extLst>
                <a:ext uri="{FF2B5EF4-FFF2-40B4-BE49-F238E27FC236}">
                  <a16:creationId xmlns:a16="http://schemas.microsoft.com/office/drawing/2014/main" id="{B71D1188-22BA-8C1E-917D-56ADEFE99926}"/>
                </a:ext>
              </a:extLst>
            </p:cNvPr>
            <p:cNvSpPr/>
            <p:nvPr/>
          </p:nvSpPr>
          <p:spPr>
            <a:xfrm>
              <a:off x="8152405" y="50055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24" name="Rectangle 23">
              <a:extLst>
                <a:ext uri="{FF2B5EF4-FFF2-40B4-BE49-F238E27FC236}">
                  <a16:creationId xmlns:a16="http://schemas.microsoft.com/office/drawing/2014/main" id="{13BDF96D-0373-2C72-7B9F-095B89FCE082}"/>
                </a:ext>
              </a:extLst>
            </p:cNvPr>
            <p:cNvSpPr/>
            <p:nvPr/>
          </p:nvSpPr>
          <p:spPr>
            <a:xfrm>
              <a:off x="8986687" y="50055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grpSp>
      <p:grpSp>
        <p:nvGrpSpPr>
          <p:cNvPr id="121" name="Group 120">
            <a:extLst>
              <a:ext uri="{FF2B5EF4-FFF2-40B4-BE49-F238E27FC236}">
                <a16:creationId xmlns:a16="http://schemas.microsoft.com/office/drawing/2014/main" id="{EEB071B6-0A22-7706-DE8C-86CF20E5BF09}"/>
              </a:ext>
            </a:extLst>
          </p:cNvPr>
          <p:cNvGrpSpPr/>
          <p:nvPr/>
        </p:nvGrpSpPr>
        <p:grpSpPr>
          <a:xfrm>
            <a:off x="3967855" y="2146976"/>
            <a:ext cx="5745497" cy="762448"/>
            <a:chOff x="1419299" y="1351040"/>
            <a:chExt cx="5745497" cy="762448"/>
          </a:xfrm>
        </p:grpSpPr>
        <p:sp>
          <p:nvSpPr>
            <p:cNvPr id="26" name="Rectangle 25">
              <a:extLst>
                <a:ext uri="{FF2B5EF4-FFF2-40B4-BE49-F238E27FC236}">
                  <a16:creationId xmlns:a16="http://schemas.microsoft.com/office/drawing/2014/main" id="{224F66A8-5AAF-6F1A-AC6B-4E6113290EAC}"/>
                </a:ext>
              </a:extLst>
            </p:cNvPr>
            <p:cNvSpPr/>
            <p:nvPr/>
          </p:nvSpPr>
          <p:spPr>
            <a:xfrm>
              <a:off x="1419299" y="135104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27" name="Rectangle 26">
              <a:extLst>
                <a:ext uri="{FF2B5EF4-FFF2-40B4-BE49-F238E27FC236}">
                  <a16:creationId xmlns:a16="http://schemas.microsoft.com/office/drawing/2014/main" id="{CF2DB2F7-7AC5-C2C1-ACD8-62FB89C18EE1}"/>
                </a:ext>
              </a:extLst>
            </p:cNvPr>
            <p:cNvSpPr/>
            <p:nvPr/>
          </p:nvSpPr>
          <p:spPr>
            <a:xfrm>
              <a:off x="2273476" y="135104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28" name="Rectangle 27">
              <a:extLst>
                <a:ext uri="{FF2B5EF4-FFF2-40B4-BE49-F238E27FC236}">
                  <a16:creationId xmlns:a16="http://schemas.microsoft.com/office/drawing/2014/main" id="{C40FF979-BE17-274D-CDAE-79FC5E6E45C2}"/>
                </a:ext>
              </a:extLst>
            </p:cNvPr>
            <p:cNvSpPr/>
            <p:nvPr/>
          </p:nvSpPr>
          <p:spPr>
            <a:xfrm>
              <a:off x="3105998" y="1355508"/>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29" name="Rectangle 28">
              <a:extLst>
                <a:ext uri="{FF2B5EF4-FFF2-40B4-BE49-F238E27FC236}">
                  <a16:creationId xmlns:a16="http://schemas.microsoft.com/office/drawing/2014/main" id="{E4D62D67-D73D-BD77-3220-D3A28209EE80}"/>
                </a:ext>
              </a:extLst>
            </p:cNvPr>
            <p:cNvSpPr/>
            <p:nvPr/>
          </p:nvSpPr>
          <p:spPr>
            <a:xfrm>
              <a:off x="3954647" y="135104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30" name="Rectangle 29">
              <a:extLst>
                <a:ext uri="{FF2B5EF4-FFF2-40B4-BE49-F238E27FC236}">
                  <a16:creationId xmlns:a16="http://schemas.microsoft.com/office/drawing/2014/main" id="{EBC24D91-7E01-6F60-9FBB-39186DDB29EB}"/>
                </a:ext>
              </a:extLst>
            </p:cNvPr>
            <p:cNvSpPr/>
            <p:nvPr/>
          </p:nvSpPr>
          <p:spPr>
            <a:xfrm>
              <a:off x="4810899" y="135104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31" name="Rectangle 30">
              <a:extLst>
                <a:ext uri="{FF2B5EF4-FFF2-40B4-BE49-F238E27FC236}">
                  <a16:creationId xmlns:a16="http://schemas.microsoft.com/office/drawing/2014/main" id="{A523FF3E-96B1-5DD0-34B3-D4B7167C87AF}"/>
                </a:ext>
              </a:extLst>
            </p:cNvPr>
            <p:cNvSpPr/>
            <p:nvPr/>
          </p:nvSpPr>
          <p:spPr>
            <a:xfrm>
              <a:off x="5648098" y="135104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32" name="Rectangle 31">
              <a:extLst>
                <a:ext uri="{FF2B5EF4-FFF2-40B4-BE49-F238E27FC236}">
                  <a16:creationId xmlns:a16="http://schemas.microsoft.com/office/drawing/2014/main" id="{4176E87B-270E-0AC7-FED6-FEB691A0F58F}"/>
                </a:ext>
              </a:extLst>
            </p:cNvPr>
            <p:cNvSpPr/>
            <p:nvPr/>
          </p:nvSpPr>
          <p:spPr>
            <a:xfrm>
              <a:off x="6482380" y="135104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grpSp>
      <p:grpSp>
        <p:nvGrpSpPr>
          <p:cNvPr id="124" name="Group 123">
            <a:extLst>
              <a:ext uri="{FF2B5EF4-FFF2-40B4-BE49-F238E27FC236}">
                <a16:creationId xmlns:a16="http://schemas.microsoft.com/office/drawing/2014/main" id="{175B5C3E-5049-B929-6FD6-F0FF0D3338EF}"/>
              </a:ext>
            </a:extLst>
          </p:cNvPr>
          <p:cNvGrpSpPr/>
          <p:nvPr/>
        </p:nvGrpSpPr>
        <p:grpSpPr>
          <a:xfrm>
            <a:off x="2286140" y="3914041"/>
            <a:ext cx="5727362" cy="762448"/>
            <a:chOff x="3960175" y="3902510"/>
            <a:chExt cx="5727362" cy="762448"/>
          </a:xfrm>
        </p:grpSpPr>
        <p:sp>
          <p:nvSpPr>
            <p:cNvPr id="61" name="Rectangle 60">
              <a:extLst>
                <a:ext uri="{FF2B5EF4-FFF2-40B4-BE49-F238E27FC236}">
                  <a16:creationId xmlns:a16="http://schemas.microsoft.com/office/drawing/2014/main" id="{B6855BBA-A85D-B9A6-23D1-90EA3D3A5011}"/>
                </a:ext>
              </a:extLst>
            </p:cNvPr>
            <p:cNvSpPr/>
            <p:nvPr/>
          </p:nvSpPr>
          <p:spPr>
            <a:xfrm>
              <a:off x="3960175" y="3906978"/>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62" name="Rectangle 61">
              <a:extLst>
                <a:ext uri="{FF2B5EF4-FFF2-40B4-BE49-F238E27FC236}">
                  <a16:creationId xmlns:a16="http://schemas.microsoft.com/office/drawing/2014/main" id="{3E130B64-1419-ADA5-DD48-4DD19D6B464D}"/>
                </a:ext>
              </a:extLst>
            </p:cNvPr>
            <p:cNvSpPr/>
            <p:nvPr/>
          </p:nvSpPr>
          <p:spPr>
            <a:xfrm>
              <a:off x="4808824" y="390251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63" name="Rectangle 62">
              <a:extLst>
                <a:ext uri="{FF2B5EF4-FFF2-40B4-BE49-F238E27FC236}">
                  <a16:creationId xmlns:a16="http://schemas.microsoft.com/office/drawing/2014/main" id="{8581F7C2-9F78-21CC-3858-B5302F188330}"/>
                </a:ext>
              </a:extLst>
            </p:cNvPr>
            <p:cNvSpPr/>
            <p:nvPr/>
          </p:nvSpPr>
          <p:spPr>
            <a:xfrm>
              <a:off x="5665076" y="390251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64" name="Rectangle 63">
              <a:extLst>
                <a:ext uri="{FF2B5EF4-FFF2-40B4-BE49-F238E27FC236}">
                  <a16:creationId xmlns:a16="http://schemas.microsoft.com/office/drawing/2014/main" id="{000A6AA0-8FCE-2593-1604-92BA506ADE7E}"/>
                </a:ext>
              </a:extLst>
            </p:cNvPr>
            <p:cNvSpPr/>
            <p:nvPr/>
          </p:nvSpPr>
          <p:spPr>
            <a:xfrm>
              <a:off x="6502275" y="390251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65" name="Rectangle 64">
              <a:extLst>
                <a:ext uri="{FF2B5EF4-FFF2-40B4-BE49-F238E27FC236}">
                  <a16:creationId xmlns:a16="http://schemas.microsoft.com/office/drawing/2014/main" id="{A347ADF4-7A9A-6556-F312-FC28C9B6650B}"/>
                </a:ext>
              </a:extLst>
            </p:cNvPr>
            <p:cNvSpPr/>
            <p:nvPr/>
          </p:nvSpPr>
          <p:spPr>
            <a:xfrm>
              <a:off x="7336557" y="390251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66" name="Rectangle 65">
              <a:extLst>
                <a:ext uri="{FF2B5EF4-FFF2-40B4-BE49-F238E27FC236}">
                  <a16:creationId xmlns:a16="http://schemas.microsoft.com/office/drawing/2014/main" id="{AAB5A820-7462-62EA-05BF-8F4426BFA32D}"/>
                </a:ext>
              </a:extLst>
            </p:cNvPr>
            <p:cNvSpPr/>
            <p:nvPr/>
          </p:nvSpPr>
          <p:spPr>
            <a:xfrm>
              <a:off x="8170839" y="390251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67" name="Rectangle 66">
              <a:extLst>
                <a:ext uri="{FF2B5EF4-FFF2-40B4-BE49-F238E27FC236}">
                  <a16:creationId xmlns:a16="http://schemas.microsoft.com/office/drawing/2014/main" id="{04006F52-A2BA-AAD7-024E-5E7319039648}"/>
                </a:ext>
              </a:extLst>
            </p:cNvPr>
            <p:cNvSpPr/>
            <p:nvPr/>
          </p:nvSpPr>
          <p:spPr>
            <a:xfrm>
              <a:off x="9005121" y="390251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grpSp>
      <p:grpSp>
        <p:nvGrpSpPr>
          <p:cNvPr id="125" name="Group 124">
            <a:extLst>
              <a:ext uri="{FF2B5EF4-FFF2-40B4-BE49-F238E27FC236}">
                <a16:creationId xmlns:a16="http://schemas.microsoft.com/office/drawing/2014/main" id="{3D6FA2FE-7336-C78A-0DFA-672DA6F3B427}"/>
              </a:ext>
            </a:extLst>
          </p:cNvPr>
          <p:cNvGrpSpPr/>
          <p:nvPr/>
        </p:nvGrpSpPr>
        <p:grpSpPr>
          <a:xfrm>
            <a:off x="3962045" y="4719869"/>
            <a:ext cx="5745497" cy="762448"/>
            <a:chOff x="2273476" y="4757468"/>
            <a:chExt cx="5745497" cy="762448"/>
          </a:xfrm>
        </p:grpSpPr>
        <p:sp>
          <p:nvSpPr>
            <p:cNvPr id="70" name="Rectangle 69">
              <a:extLst>
                <a:ext uri="{FF2B5EF4-FFF2-40B4-BE49-F238E27FC236}">
                  <a16:creationId xmlns:a16="http://schemas.microsoft.com/office/drawing/2014/main" id="{A37F9C84-46AE-7779-8C69-2A78A553B309}"/>
                </a:ext>
              </a:extLst>
            </p:cNvPr>
            <p:cNvSpPr/>
            <p:nvPr/>
          </p:nvSpPr>
          <p:spPr>
            <a:xfrm>
              <a:off x="2273476" y="4757468"/>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71" name="Rectangle 70">
              <a:extLst>
                <a:ext uri="{FF2B5EF4-FFF2-40B4-BE49-F238E27FC236}">
                  <a16:creationId xmlns:a16="http://schemas.microsoft.com/office/drawing/2014/main" id="{B02E3843-C536-0CDC-543A-B876717E5038}"/>
                </a:ext>
              </a:extLst>
            </p:cNvPr>
            <p:cNvSpPr/>
            <p:nvPr/>
          </p:nvSpPr>
          <p:spPr>
            <a:xfrm>
              <a:off x="3127653" y="4757468"/>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72" name="Rectangle 71">
              <a:extLst>
                <a:ext uri="{FF2B5EF4-FFF2-40B4-BE49-F238E27FC236}">
                  <a16:creationId xmlns:a16="http://schemas.microsoft.com/office/drawing/2014/main" id="{A1CC6D6A-88E7-9546-4DA0-AAAD9E472819}"/>
                </a:ext>
              </a:extLst>
            </p:cNvPr>
            <p:cNvSpPr/>
            <p:nvPr/>
          </p:nvSpPr>
          <p:spPr>
            <a:xfrm>
              <a:off x="3960175" y="4761936"/>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73" name="Rectangle 72">
              <a:extLst>
                <a:ext uri="{FF2B5EF4-FFF2-40B4-BE49-F238E27FC236}">
                  <a16:creationId xmlns:a16="http://schemas.microsoft.com/office/drawing/2014/main" id="{1C83CC8C-9844-891C-1F4F-851A10BCB856}"/>
                </a:ext>
              </a:extLst>
            </p:cNvPr>
            <p:cNvSpPr/>
            <p:nvPr/>
          </p:nvSpPr>
          <p:spPr>
            <a:xfrm>
              <a:off x="4808824" y="4757468"/>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74" name="Rectangle 73">
              <a:extLst>
                <a:ext uri="{FF2B5EF4-FFF2-40B4-BE49-F238E27FC236}">
                  <a16:creationId xmlns:a16="http://schemas.microsoft.com/office/drawing/2014/main" id="{BBF6C095-9437-FD89-491D-593175C8D6BB}"/>
                </a:ext>
              </a:extLst>
            </p:cNvPr>
            <p:cNvSpPr/>
            <p:nvPr/>
          </p:nvSpPr>
          <p:spPr>
            <a:xfrm>
              <a:off x="5665076" y="4757468"/>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75" name="Rectangle 74">
              <a:extLst>
                <a:ext uri="{FF2B5EF4-FFF2-40B4-BE49-F238E27FC236}">
                  <a16:creationId xmlns:a16="http://schemas.microsoft.com/office/drawing/2014/main" id="{BC10DC3A-EFAD-A5AB-C235-A9F91E920AEB}"/>
                </a:ext>
              </a:extLst>
            </p:cNvPr>
            <p:cNvSpPr/>
            <p:nvPr/>
          </p:nvSpPr>
          <p:spPr>
            <a:xfrm>
              <a:off x="6502275" y="4757468"/>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76" name="Rectangle 75">
              <a:extLst>
                <a:ext uri="{FF2B5EF4-FFF2-40B4-BE49-F238E27FC236}">
                  <a16:creationId xmlns:a16="http://schemas.microsoft.com/office/drawing/2014/main" id="{2BCC069D-53D4-BBAE-5BE2-7B83A11B36ED}"/>
                </a:ext>
              </a:extLst>
            </p:cNvPr>
            <p:cNvSpPr/>
            <p:nvPr/>
          </p:nvSpPr>
          <p:spPr>
            <a:xfrm>
              <a:off x="7336557" y="4757468"/>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grpSp>
      <p:grpSp>
        <p:nvGrpSpPr>
          <p:cNvPr id="126" name="Group 125">
            <a:extLst>
              <a:ext uri="{FF2B5EF4-FFF2-40B4-BE49-F238E27FC236}">
                <a16:creationId xmlns:a16="http://schemas.microsoft.com/office/drawing/2014/main" id="{C00FEAD9-762B-7B8A-64D3-62BCD32141BB}"/>
              </a:ext>
            </a:extLst>
          </p:cNvPr>
          <p:cNvGrpSpPr/>
          <p:nvPr/>
        </p:nvGrpSpPr>
        <p:grpSpPr>
          <a:xfrm>
            <a:off x="2282750" y="5599424"/>
            <a:ext cx="9088599" cy="762448"/>
            <a:chOff x="1420760" y="5599022"/>
            <a:chExt cx="9088599" cy="762448"/>
          </a:xfrm>
        </p:grpSpPr>
        <p:sp>
          <p:nvSpPr>
            <p:cNvPr id="80" name="Rectangle 79">
              <a:extLst>
                <a:ext uri="{FF2B5EF4-FFF2-40B4-BE49-F238E27FC236}">
                  <a16:creationId xmlns:a16="http://schemas.microsoft.com/office/drawing/2014/main" id="{0BCC8486-DE14-57D6-5B20-E82A37A7C517}"/>
                </a:ext>
              </a:extLst>
            </p:cNvPr>
            <p:cNvSpPr/>
            <p:nvPr/>
          </p:nvSpPr>
          <p:spPr>
            <a:xfrm>
              <a:off x="9826943" y="559902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81" name="Rectangle 80">
              <a:extLst>
                <a:ext uri="{FF2B5EF4-FFF2-40B4-BE49-F238E27FC236}">
                  <a16:creationId xmlns:a16="http://schemas.microsoft.com/office/drawing/2014/main" id="{BDEBB2CA-DA2F-7C95-CF7E-67521B058D11}"/>
                </a:ext>
              </a:extLst>
            </p:cNvPr>
            <p:cNvSpPr/>
            <p:nvPr/>
          </p:nvSpPr>
          <p:spPr>
            <a:xfrm>
              <a:off x="1420760" y="559902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82" name="Rectangle 81">
              <a:extLst>
                <a:ext uri="{FF2B5EF4-FFF2-40B4-BE49-F238E27FC236}">
                  <a16:creationId xmlns:a16="http://schemas.microsoft.com/office/drawing/2014/main" id="{6EBB7D87-BE5A-8AEA-A589-273A7E3BC184}"/>
                </a:ext>
              </a:extLst>
            </p:cNvPr>
            <p:cNvSpPr/>
            <p:nvPr/>
          </p:nvSpPr>
          <p:spPr>
            <a:xfrm>
              <a:off x="2274937" y="559902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83" name="Rectangle 82">
              <a:extLst>
                <a:ext uri="{FF2B5EF4-FFF2-40B4-BE49-F238E27FC236}">
                  <a16:creationId xmlns:a16="http://schemas.microsoft.com/office/drawing/2014/main" id="{D4D28170-81F6-69F1-2E55-D66884428841}"/>
                </a:ext>
              </a:extLst>
            </p:cNvPr>
            <p:cNvSpPr/>
            <p:nvPr/>
          </p:nvSpPr>
          <p:spPr>
            <a:xfrm>
              <a:off x="3107459" y="560349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84" name="Rectangle 83">
              <a:extLst>
                <a:ext uri="{FF2B5EF4-FFF2-40B4-BE49-F238E27FC236}">
                  <a16:creationId xmlns:a16="http://schemas.microsoft.com/office/drawing/2014/main" id="{D61825AE-002E-B7E1-9791-4661B125821D}"/>
                </a:ext>
              </a:extLst>
            </p:cNvPr>
            <p:cNvSpPr/>
            <p:nvPr/>
          </p:nvSpPr>
          <p:spPr>
            <a:xfrm>
              <a:off x="3956108" y="559902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85" name="Rectangle 84">
              <a:extLst>
                <a:ext uri="{FF2B5EF4-FFF2-40B4-BE49-F238E27FC236}">
                  <a16:creationId xmlns:a16="http://schemas.microsoft.com/office/drawing/2014/main" id="{41DED220-6A86-60C8-7904-47EA15C63874}"/>
                </a:ext>
              </a:extLst>
            </p:cNvPr>
            <p:cNvSpPr/>
            <p:nvPr/>
          </p:nvSpPr>
          <p:spPr>
            <a:xfrm>
              <a:off x="4812360" y="559902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86" name="Rectangle 85">
              <a:extLst>
                <a:ext uri="{FF2B5EF4-FFF2-40B4-BE49-F238E27FC236}">
                  <a16:creationId xmlns:a16="http://schemas.microsoft.com/office/drawing/2014/main" id="{219409BC-B7ED-6443-C761-D779524D3B28}"/>
                </a:ext>
              </a:extLst>
            </p:cNvPr>
            <p:cNvSpPr/>
            <p:nvPr/>
          </p:nvSpPr>
          <p:spPr>
            <a:xfrm>
              <a:off x="5649559" y="559902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87" name="Rectangle 86">
              <a:extLst>
                <a:ext uri="{FF2B5EF4-FFF2-40B4-BE49-F238E27FC236}">
                  <a16:creationId xmlns:a16="http://schemas.microsoft.com/office/drawing/2014/main" id="{DC9262E0-3ED9-3F68-1505-7141AF565EE3}"/>
                </a:ext>
              </a:extLst>
            </p:cNvPr>
            <p:cNvSpPr/>
            <p:nvPr/>
          </p:nvSpPr>
          <p:spPr>
            <a:xfrm>
              <a:off x="6483841" y="559902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88" name="Rectangle 87">
              <a:extLst>
                <a:ext uri="{FF2B5EF4-FFF2-40B4-BE49-F238E27FC236}">
                  <a16:creationId xmlns:a16="http://schemas.microsoft.com/office/drawing/2014/main" id="{46B12818-F168-EDF1-DCCA-C8A1C71907AB}"/>
                </a:ext>
              </a:extLst>
            </p:cNvPr>
            <p:cNvSpPr/>
            <p:nvPr/>
          </p:nvSpPr>
          <p:spPr>
            <a:xfrm>
              <a:off x="7318123" y="559902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89" name="Rectangle 88">
              <a:extLst>
                <a:ext uri="{FF2B5EF4-FFF2-40B4-BE49-F238E27FC236}">
                  <a16:creationId xmlns:a16="http://schemas.microsoft.com/office/drawing/2014/main" id="{1F61C712-7DA2-20F6-FE2B-C337063E2DB0}"/>
                </a:ext>
              </a:extLst>
            </p:cNvPr>
            <p:cNvSpPr/>
            <p:nvPr/>
          </p:nvSpPr>
          <p:spPr>
            <a:xfrm>
              <a:off x="8152405" y="559902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90" name="Rectangle 89">
              <a:extLst>
                <a:ext uri="{FF2B5EF4-FFF2-40B4-BE49-F238E27FC236}">
                  <a16:creationId xmlns:a16="http://schemas.microsoft.com/office/drawing/2014/main" id="{973B7FDE-DCCF-9B2F-1748-EA08DBE93E34}"/>
                </a:ext>
              </a:extLst>
            </p:cNvPr>
            <p:cNvSpPr/>
            <p:nvPr/>
          </p:nvSpPr>
          <p:spPr>
            <a:xfrm>
              <a:off x="9025748" y="559902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grpSp>
      <p:sp>
        <p:nvSpPr>
          <p:cNvPr id="102" name="Oval 101">
            <a:extLst>
              <a:ext uri="{FF2B5EF4-FFF2-40B4-BE49-F238E27FC236}">
                <a16:creationId xmlns:a16="http://schemas.microsoft.com/office/drawing/2014/main" id="{0224EA66-3777-F7CE-2AFE-2BB4DB6D2E5C}"/>
              </a:ext>
            </a:extLst>
          </p:cNvPr>
          <p:cNvSpPr/>
          <p:nvPr/>
        </p:nvSpPr>
        <p:spPr>
          <a:xfrm>
            <a:off x="154013" y="500550"/>
            <a:ext cx="789884" cy="7579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9Slide07 SVNDessert Menu Scrip" panose="00000500000000000000" pitchFamily="2" charset="0"/>
              </a:rPr>
              <a:t>1</a:t>
            </a:r>
          </a:p>
        </p:txBody>
      </p:sp>
      <p:sp>
        <p:nvSpPr>
          <p:cNvPr id="103" name="Oval 102">
            <a:extLst>
              <a:ext uri="{FF2B5EF4-FFF2-40B4-BE49-F238E27FC236}">
                <a16:creationId xmlns:a16="http://schemas.microsoft.com/office/drawing/2014/main" id="{D419CED2-21B0-9981-C202-2B4B2230E602}"/>
              </a:ext>
            </a:extLst>
          </p:cNvPr>
          <p:cNvSpPr/>
          <p:nvPr/>
        </p:nvSpPr>
        <p:spPr>
          <a:xfrm>
            <a:off x="154013" y="1351040"/>
            <a:ext cx="789884" cy="7579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9Slide07 SVNDessert Menu Scrip" panose="00000500000000000000" pitchFamily="2" charset="0"/>
              </a:rPr>
              <a:t>2</a:t>
            </a:r>
          </a:p>
        </p:txBody>
      </p:sp>
      <p:sp>
        <p:nvSpPr>
          <p:cNvPr id="104" name="Oval 103">
            <a:extLst>
              <a:ext uri="{FF2B5EF4-FFF2-40B4-BE49-F238E27FC236}">
                <a16:creationId xmlns:a16="http://schemas.microsoft.com/office/drawing/2014/main" id="{C534DC9C-C663-3934-296A-25FB046A4B15}"/>
              </a:ext>
            </a:extLst>
          </p:cNvPr>
          <p:cNvSpPr/>
          <p:nvPr/>
        </p:nvSpPr>
        <p:spPr>
          <a:xfrm>
            <a:off x="154013" y="2256721"/>
            <a:ext cx="789884" cy="7579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9Slide07 SVNDessert Menu Scrip" panose="00000500000000000000" pitchFamily="2" charset="0"/>
              </a:rPr>
              <a:t>3</a:t>
            </a:r>
          </a:p>
        </p:txBody>
      </p:sp>
      <p:sp>
        <p:nvSpPr>
          <p:cNvPr id="105" name="Oval 104">
            <a:extLst>
              <a:ext uri="{FF2B5EF4-FFF2-40B4-BE49-F238E27FC236}">
                <a16:creationId xmlns:a16="http://schemas.microsoft.com/office/drawing/2014/main" id="{26A6A2EC-DFF3-4EFC-1CAB-D5732FC38454}"/>
              </a:ext>
            </a:extLst>
          </p:cNvPr>
          <p:cNvSpPr/>
          <p:nvPr/>
        </p:nvSpPr>
        <p:spPr>
          <a:xfrm>
            <a:off x="154013" y="3043974"/>
            <a:ext cx="789884" cy="7579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9Slide07 SVNDessert Menu Scrip" panose="00000500000000000000" pitchFamily="2" charset="0"/>
              </a:rPr>
              <a:t>4</a:t>
            </a:r>
          </a:p>
        </p:txBody>
      </p:sp>
      <p:sp>
        <p:nvSpPr>
          <p:cNvPr id="106" name="Oval 105">
            <a:extLst>
              <a:ext uri="{FF2B5EF4-FFF2-40B4-BE49-F238E27FC236}">
                <a16:creationId xmlns:a16="http://schemas.microsoft.com/office/drawing/2014/main" id="{88AD59E3-33D1-8C8C-89FE-3716AD5CB7C1}"/>
              </a:ext>
            </a:extLst>
          </p:cNvPr>
          <p:cNvSpPr/>
          <p:nvPr/>
        </p:nvSpPr>
        <p:spPr>
          <a:xfrm>
            <a:off x="154013" y="3876081"/>
            <a:ext cx="789884" cy="7579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9Slide07 SVNDessert Menu Scrip" panose="00000500000000000000" pitchFamily="2" charset="0"/>
              </a:rPr>
              <a:t>5</a:t>
            </a:r>
          </a:p>
        </p:txBody>
      </p:sp>
      <p:sp>
        <p:nvSpPr>
          <p:cNvPr id="107" name="Oval 106">
            <a:extLst>
              <a:ext uri="{FF2B5EF4-FFF2-40B4-BE49-F238E27FC236}">
                <a16:creationId xmlns:a16="http://schemas.microsoft.com/office/drawing/2014/main" id="{4B43C090-E506-076A-DBD7-A52D8771724F}"/>
              </a:ext>
            </a:extLst>
          </p:cNvPr>
          <p:cNvSpPr/>
          <p:nvPr/>
        </p:nvSpPr>
        <p:spPr>
          <a:xfrm>
            <a:off x="154013" y="4703526"/>
            <a:ext cx="789884" cy="7579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9Slide07 SVNDessert Menu Scrip" panose="00000500000000000000" pitchFamily="2" charset="0"/>
              </a:rPr>
              <a:t>6</a:t>
            </a:r>
          </a:p>
        </p:txBody>
      </p:sp>
      <p:sp>
        <p:nvSpPr>
          <p:cNvPr id="108" name="Oval 107">
            <a:extLst>
              <a:ext uri="{FF2B5EF4-FFF2-40B4-BE49-F238E27FC236}">
                <a16:creationId xmlns:a16="http://schemas.microsoft.com/office/drawing/2014/main" id="{200EF2B7-5850-3DA0-7679-DDEE4FA5F41C}"/>
              </a:ext>
            </a:extLst>
          </p:cNvPr>
          <p:cNvSpPr/>
          <p:nvPr/>
        </p:nvSpPr>
        <p:spPr>
          <a:xfrm>
            <a:off x="170887" y="5554476"/>
            <a:ext cx="789884" cy="7579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9Slide07 SVNDessert Menu Scrip" panose="00000500000000000000" pitchFamily="2" charset="0"/>
              </a:rPr>
              <a:t>7</a:t>
            </a:r>
          </a:p>
        </p:txBody>
      </p:sp>
      <p:grpSp>
        <p:nvGrpSpPr>
          <p:cNvPr id="127" name="Group 126">
            <a:extLst>
              <a:ext uri="{FF2B5EF4-FFF2-40B4-BE49-F238E27FC236}">
                <a16:creationId xmlns:a16="http://schemas.microsoft.com/office/drawing/2014/main" id="{2F251B15-2E77-A51E-AAFB-A51C7F40E8E7}"/>
              </a:ext>
            </a:extLst>
          </p:cNvPr>
          <p:cNvGrpSpPr/>
          <p:nvPr/>
        </p:nvGrpSpPr>
        <p:grpSpPr>
          <a:xfrm>
            <a:off x="1419299" y="513954"/>
            <a:ext cx="9088599" cy="762448"/>
            <a:chOff x="736883" y="-437982"/>
            <a:chExt cx="9088599" cy="762448"/>
          </a:xfrm>
        </p:grpSpPr>
        <p:sp>
          <p:nvSpPr>
            <p:cNvPr id="109" name="Rectangle 108">
              <a:extLst>
                <a:ext uri="{FF2B5EF4-FFF2-40B4-BE49-F238E27FC236}">
                  <a16:creationId xmlns:a16="http://schemas.microsoft.com/office/drawing/2014/main" id="{46BC00EC-7638-701B-9C46-D3D29AA7E0AA}"/>
                </a:ext>
              </a:extLst>
            </p:cNvPr>
            <p:cNvSpPr/>
            <p:nvPr/>
          </p:nvSpPr>
          <p:spPr>
            <a:xfrm>
              <a:off x="9143066" y="-43798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O</a:t>
              </a:r>
            </a:p>
          </p:txBody>
        </p:sp>
        <p:sp>
          <p:nvSpPr>
            <p:cNvPr id="110" name="Rectangle 109">
              <a:extLst>
                <a:ext uri="{FF2B5EF4-FFF2-40B4-BE49-F238E27FC236}">
                  <a16:creationId xmlns:a16="http://schemas.microsoft.com/office/drawing/2014/main" id="{18C88C1C-2A90-54C8-EC46-5BA3DADA389C}"/>
                </a:ext>
              </a:extLst>
            </p:cNvPr>
            <p:cNvSpPr/>
            <p:nvPr/>
          </p:nvSpPr>
          <p:spPr>
            <a:xfrm>
              <a:off x="736883" y="-43798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T</a:t>
              </a:r>
            </a:p>
          </p:txBody>
        </p:sp>
        <p:sp>
          <p:nvSpPr>
            <p:cNvPr id="111" name="Rectangle 110">
              <a:extLst>
                <a:ext uri="{FF2B5EF4-FFF2-40B4-BE49-F238E27FC236}">
                  <a16:creationId xmlns:a16="http://schemas.microsoft.com/office/drawing/2014/main" id="{ED10489C-4A7E-EE00-80C4-750621B6CB47}"/>
                </a:ext>
              </a:extLst>
            </p:cNvPr>
            <p:cNvSpPr/>
            <p:nvPr/>
          </p:nvSpPr>
          <p:spPr>
            <a:xfrm>
              <a:off x="1591060" y="-43798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R</a:t>
              </a:r>
            </a:p>
          </p:txBody>
        </p:sp>
        <p:sp>
          <p:nvSpPr>
            <p:cNvPr id="112" name="Rectangle 111">
              <a:extLst>
                <a:ext uri="{FF2B5EF4-FFF2-40B4-BE49-F238E27FC236}">
                  <a16:creationId xmlns:a16="http://schemas.microsoft.com/office/drawing/2014/main" id="{E0132FDB-4CB0-8238-CAB6-E622EDEF9393}"/>
                </a:ext>
              </a:extLst>
            </p:cNvPr>
            <p:cNvSpPr/>
            <p:nvPr/>
          </p:nvSpPr>
          <p:spPr>
            <a:xfrm>
              <a:off x="2423582" y="-433514"/>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Ầ</a:t>
              </a:r>
            </a:p>
          </p:txBody>
        </p:sp>
        <p:sp>
          <p:nvSpPr>
            <p:cNvPr id="113" name="Rectangle 112">
              <a:extLst>
                <a:ext uri="{FF2B5EF4-FFF2-40B4-BE49-F238E27FC236}">
                  <a16:creationId xmlns:a16="http://schemas.microsoft.com/office/drawing/2014/main" id="{DFB97C91-7525-C8BB-D3A7-FBE0F46A4296}"/>
                </a:ext>
              </a:extLst>
            </p:cNvPr>
            <p:cNvSpPr/>
            <p:nvPr/>
          </p:nvSpPr>
          <p:spPr>
            <a:xfrm>
              <a:off x="3272231" y="-43798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N</a:t>
              </a:r>
            </a:p>
          </p:txBody>
        </p:sp>
        <p:sp>
          <p:nvSpPr>
            <p:cNvPr id="114" name="Rectangle 113">
              <a:extLst>
                <a:ext uri="{FF2B5EF4-FFF2-40B4-BE49-F238E27FC236}">
                  <a16:creationId xmlns:a16="http://schemas.microsoft.com/office/drawing/2014/main" id="{2DED2B89-DA33-B241-61C9-04532F1A4B5A}"/>
                </a:ext>
              </a:extLst>
            </p:cNvPr>
            <p:cNvSpPr/>
            <p:nvPr/>
          </p:nvSpPr>
          <p:spPr>
            <a:xfrm>
              <a:off x="4128483" y="-437982"/>
              <a:ext cx="682416" cy="757980"/>
            </a:xfrm>
            <a:prstGeom prst="rect">
              <a:avLst/>
            </a:prstGeom>
            <a:solidFill>
              <a:schemeClr val="accent2">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H</a:t>
              </a:r>
            </a:p>
          </p:txBody>
        </p:sp>
        <p:sp>
          <p:nvSpPr>
            <p:cNvPr id="115" name="Rectangle 114">
              <a:extLst>
                <a:ext uri="{FF2B5EF4-FFF2-40B4-BE49-F238E27FC236}">
                  <a16:creationId xmlns:a16="http://schemas.microsoft.com/office/drawing/2014/main" id="{3F454965-5E79-DD4F-ABF9-E05180D66F0B}"/>
                </a:ext>
              </a:extLst>
            </p:cNvPr>
            <p:cNvSpPr/>
            <p:nvPr/>
          </p:nvSpPr>
          <p:spPr>
            <a:xfrm>
              <a:off x="4965682" y="-43798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Ư</a:t>
              </a:r>
            </a:p>
          </p:txBody>
        </p:sp>
        <p:sp>
          <p:nvSpPr>
            <p:cNvPr id="116" name="Rectangle 115">
              <a:extLst>
                <a:ext uri="{FF2B5EF4-FFF2-40B4-BE49-F238E27FC236}">
                  <a16:creationId xmlns:a16="http://schemas.microsoft.com/office/drawing/2014/main" id="{4D2647B0-30FB-B87F-6EF9-BB94C933500B}"/>
                </a:ext>
              </a:extLst>
            </p:cNvPr>
            <p:cNvSpPr/>
            <p:nvPr/>
          </p:nvSpPr>
          <p:spPr>
            <a:xfrm>
              <a:off x="5799964" y="-43798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N</a:t>
              </a:r>
            </a:p>
          </p:txBody>
        </p:sp>
        <p:sp>
          <p:nvSpPr>
            <p:cNvPr id="117" name="Rectangle 116">
              <a:extLst>
                <a:ext uri="{FF2B5EF4-FFF2-40B4-BE49-F238E27FC236}">
                  <a16:creationId xmlns:a16="http://schemas.microsoft.com/office/drawing/2014/main" id="{E3F6A226-5EB9-3BE1-172E-187C919367CE}"/>
                </a:ext>
              </a:extLst>
            </p:cNvPr>
            <p:cNvSpPr/>
            <p:nvPr/>
          </p:nvSpPr>
          <p:spPr>
            <a:xfrm>
              <a:off x="6634246" y="-43798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G</a:t>
              </a:r>
            </a:p>
          </p:txBody>
        </p:sp>
        <p:sp>
          <p:nvSpPr>
            <p:cNvPr id="118" name="Rectangle 117">
              <a:extLst>
                <a:ext uri="{FF2B5EF4-FFF2-40B4-BE49-F238E27FC236}">
                  <a16:creationId xmlns:a16="http://schemas.microsoft.com/office/drawing/2014/main" id="{29119936-2757-9A7D-4FA0-3294D1E596A1}"/>
                </a:ext>
              </a:extLst>
            </p:cNvPr>
            <p:cNvSpPr/>
            <p:nvPr/>
          </p:nvSpPr>
          <p:spPr>
            <a:xfrm>
              <a:off x="7468528" y="-43798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Đ</a:t>
              </a:r>
            </a:p>
          </p:txBody>
        </p:sp>
        <p:sp>
          <p:nvSpPr>
            <p:cNvPr id="119" name="Rectangle 118">
              <a:extLst>
                <a:ext uri="{FF2B5EF4-FFF2-40B4-BE49-F238E27FC236}">
                  <a16:creationId xmlns:a16="http://schemas.microsoft.com/office/drawing/2014/main" id="{B4C1418A-F487-F25D-8282-4AD582E10126}"/>
                </a:ext>
              </a:extLst>
            </p:cNvPr>
            <p:cNvSpPr/>
            <p:nvPr/>
          </p:nvSpPr>
          <p:spPr>
            <a:xfrm>
              <a:off x="8302810" y="-43798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Ạ</a:t>
              </a:r>
            </a:p>
          </p:txBody>
        </p:sp>
      </p:grpSp>
      <p:grpSp>
        <p:nvGrpSpPr>
          <p:cNvPr id="128" name="Group 127">
            <a:extLst>
              <a:ext uri="{FF2B5EF4-FFF2-40B4-BE49-F238E27FC236}">
                <a16:creationId xmlns:a16="http://schemas.microsoft.com/office/drawing/2014/main" id="{20CFED08-CE54-11A4-1735-D05DCA13398F}"/>
              </a:ext>
            </a:extLst>
          </p:cNvPr>
          <p:cNvGrpSpPr/>
          <p:nvPr/>
        </p:nvGrpSpPr>
        <p:grpSpPr>
          <a:xfrm>
            <a:off x="3984159" y="2176016"/>
            <a:ext cx="5745497" cy="762448"/>
            <a:chOff x="1419299" y="1351040"/>
            <a:chExt cx="5745497" cy="762448"/>
          </a:xfrm>
        </p:grpSpPr>
        <p:sp>
          <p:nvSpPr>
            <p:cNvPr id="129" name="Rectangle 128">
              <a:extLst>
                <a:ext uri="{FF2B5EF4-FFF2-40B4-BE49-F238E27FC236}">
                  <a16:creationId xmlns:a16="http://schemas.microsoft.com/office/drawing/2014/main" id="{7F718D98-5A85-0A00-F54B-9D8746850111}"/>
                </a:ext>
              </a:extLst>
            </p:cNvPr>
            <p:cNvSpPr/>
            <p:nvPr/>
          </p:nvSpPr>
          <p:spPr>
            <a:xfrm>
              <a:off x="1419299" y="135104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H</a:t>
              </a:r>
            </a:p>
          </p:txBody>
        </p:sp>
        <p:sp>
          <p:nvSpPr>
            <p:cNvPr id="130" name="Rectangle 129">
              <a:extLst>
                <a:ext uri="{FF2B5EF4-FFF2-40B4-BE49-F238E27FC236}">
                  <a16:creationId xmlns:a16="http://schemas.microsoft.com/office/drawing/2014/main" id="{A29A0B39-457A-F084-B990-12C440C2376B}"/>
                </a:ext>
              </a:extLst>
            </p:cNvPr>
            <p:cNvSpPr/>
            <p:nvPr/>
          </p:nvSpPr>
          <p:spPr>
            <a:xfrm>
              <a:off x="2273476" y="1351040"/>
              <a:ext cx="682416" cy="757980"/>
            </a:xfrm>
            <a:prstGeom prst="rect">
              <a:avLst/>
            </a:prstGeom>
            <a:solidFill>
              <a:schemeClr val="accent2">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À</a:t>
              </a:r>
            </a:p>
          </p:txBody>
        </p:sp>
        <p:sp>
          <p:nvSpPr>
            <p:cNvPr id="131" name="Rectangle 130">
              <a:extLst>
                <a:ext uri="{FF2B5EF4-FFF2-40B4-BE49-F238E27FC236}">
                  <a16:creationId xmlns:a16="http://schemas.microsoft.com/office/drawing/2014/main" id="{1C1C0BBE-6B7D-3242-0F14-9F64962821AD}"/>
                </a:ext>
              </a:extLst>
            </p:cNvPr>
            <p:cNvSpPr/>
            <p:nvPr/>
          </p:nvSpPr>
          <p:spPr>
            <a:xfrm>
              <a:off x="3105998" y="1355508"/>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M</a:t>
              </a:r>
            </a:p>
          </p:txBody>
        </p:sp>
        <p:sp>
          <p:nvSpPr>
            <p:cNvPr id="132" name="Rectangle 131">
              <a:extLst>
                <a:ext uri="{FF2B5EF4-FFF2-40B4-BE49-F238E27FC236}">
                  <a16:creationId xmlns:a16="http://schemas.microsoft.com/office/drawing/2014/main" id="{9D3D81E6-DE1C-5FFA-8E5A-A969181849EF}"/>
                </a:ext>
              </a:extLst>
            </p:cNvPr>
            <p:cNvSpPr/>
            <p:nvPr/>
          </p:nvSpPr>
          <p:spPr>
            <a:xfrm>
              <a:off x="3954647" y="135104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N</a:t>
              </a:r>
            </a:p>
          </p:txBody>
        </p:sp>
        <p:sp>
          <p:nvSpPr>
            <p:cNvPr id="133" name="Rectangle 132">
              <a:extLst>
                <a:ext uri="{FF2B5EF4-FFF2-40B4-BE49-F238E27FC236}">
                  <a16:creationId xmlns:a16="http://schemas.microsoft.com/office/drawing/2014/main" id="{E862567D-59E5-92CD-E551-C42029230A5B}"/>
                </a:ext>
              </a:extLst>
            </p:cNvPr>
            <p:cNvSpPr/>
            <p:nvPr/>
          </p:nvSpPr>
          <p:spPr>
            <a:xfrm>
              <a:off x="4810899" y="135104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G</a:t>
              </a:r>
            </a:p>
          </p:txBody>
        </p:sp>
        <p:sp>
          <p:nvSpPr>
            <p:cNvPr id="134" name="Rectangle 133">
              <a:extLst>
                <a:ext uri="{FF2B5EF4-FFF2-40B4-BE49-F238E27FC236}">
                  <a16:creationId xmlns:a16="http://schemas.microsoft.com/office/drawing/2014/main" id="{DBDDBFFE-1167-0BF3-2418-C4F0E9449033}"/>
                </a:ext>
              </a:extLst>
            </p:cNvPr>
            <p:cNvSpPr/>
            <p:nvPr/>
          </p:nvSpPr>
          <p:spPr>
            <a:xfrm>
              <a:off x="5648098" y="135104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H</a:t>
              </a:r>
            </a:p>
          </p:txBody>
        </p:sp>
        <p:sp>
          <p:nvSpPr>
            <p:cNvPr id="135" name="Rectangle 134">
              <a:extLst>
                <a:ext uri="{FF2B5EF4-FFF2-40B4-BE49-F238E27FC236}">
                  <a16:creationId xmlns:a16="http://schemas.microsoft.com/office/drawing/2014/main" id="{F585F0BB-8A9C-1856-8B1F-1CC07F39DDF9}"/>
                </a:ext>
              </a:extLst>
            </p:cNvPr>
            <p:cNvSpPr/>
            <p:nvPr/>
          </p:nvSpPr>
          <p:spPr>
            <a:xfrm>
              <a:off x="6482380" y="135104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I</a:t>
              </a:r>
            </a:p>
          </p:txBody>
        </p:sp>
      </p:grpSp>
      <p:grpSp>
        <p:nvGrpSpPr>
          <p:cNvPr id="142" name="Group 141">
            <a:extLst>
              <a:ext uri="{FF2B5EF4-FFF2-40B4-BE49-F238E27FC236}">
                <a16:creationId xmlns:a16="http://schemas.microsoft.com/office/drawing/2014/main" id="{88A6717D-2B13-84A1-A921-014DFE852F2B}"/>
              </a:ext>
            </a:extLst>
          </p:cNvPr>
          <p:cNvGrpSpPr/>
          <p:nvPr/>
        </p:nvGrpSpPr>
        <p:grpSpPr>
          <a:xfrm>
            <a:off x="3126003" y="1326863"/>
            <a:ext cx="7393004" cy="764682"/>
            <a:chOff x="3107459" y="2201530"/>
            <a:chExt cx="7393004" cy="764682"/>
          </a:xfrm>
        </p:grpSpPr>
        <p:sp>
          <p:nvSpPr>
            <p:cNvPr id="39" name="Rectangle 38">
              <a:extLst>
                <a:ext uri="{FF2B5EF4-FFF2-40B4-BE49-F238E27FC236}">
                  <a16:creationId xmlns:a16="http://schemas.microsoft.com/office/drawing/2014/main" id="{EBCC0492-2404-14BD-BE5A-602FA7274726}"/>
                </a:ext>
              </a:extLst>
            </p:cNvPr>
            <p:cNvSpPr/>
            <p:nvPr/>
          </p:nvSpPr>
          <p:spPr>
            <a:xfrm>
              <a:off x="3107459" y="2205998"/>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40" name="Rectangle 39">
              <a:extLst>
                <a:ext uri="{FF2B5EF4-FFF2-40B4-BE49-F238E27FC236}">
                  <a16:creationId xmlns:a16="http://schemas.microsoft.com/office/drawing/2014/main" id="{5E3D0552-96C5-ABD1-E3E6-486035BB5455}"/>
                </a:ext>
              </a:extLst>
            </p:cNvPr>
            <p:cNvSpPr/>
            <p:nvPr/>
          </p:nvSpPr>
          <p:spPr>
            <a:xfrm>
              <a:off x="3956108" y="220153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41" name="Rectangle 40">
              <a:extLst>
                <a:ext uri="{FF2B5EF4-FFF2-40B4-BE49-F238E27FC236}">
                  <a16:creationId xmlns:a16="http://schemas.microsoft.com/office/drawing/2014/main" id="{D9935C2D-31AB-A015-BA5B-9AAD5792AA7C}"/>
                </a:ext>
              </a:extLst>
            </p:cNvPr>
            <p:cNvSpPr/>
            <p:nvPr/>
          </p:nvSpPr>
          <p:spPr>
            <a:xfrm>
              <a:off x="4812360" y="220153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42" name="Rectangle 41">
              <a:extLst>
                <a:ext uri="{FF2B5EF4-FFF2-40B4-BE49-F238E27FC236}">
                  <a16:creationId xmlns:a16="http://schemas.microsoft.com/office/drawing/2014/main" id="{A63AA46E-3730-0B8C-D243-DD94D6BA8AB5}"/>
                </a:ext>
              </a:extLst>
            </p:cNvPr>
            <p:cNvSpPr/>
            <p:nvPr/>
          </p:nvSpPr>
          <p:spPr>
            <a:xfrm>
              <a:off x="5649559" y="220153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43" name="Rectangle 42">
              <a:extLst>
                <a:ext uri="{FF2B5EF4-FFF2-40B4-BE49-F238E27FC236}">
                  <a16:creationId xmlns:a16="http://schemas.microsoft.com/office/drawing/2014/main" id="{929082CA-C03F-D51B-E51A-17AEFE4AE077}"/>
                </a:ext>
              </a:extLst>
            </p:cNvPr>
            <p:cNvSpPr/>
            <p:nvPr/>
          </p:nvSpPr>
          <p:spPr>
            <a:xfrm>
              <a:off x="6483841" y="220153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44" name="Rectangle 43">
              <a:extLst>
                <a:ext uri="{FF2B5EF4-FFF2-40B4-BE49-F238E27FC236}">
                  <a16:creationId xmlns:a16="http://schemas.microsoft.com/office/drawing/2014/main" id="{D63E359B-96D6-3F97-4661-0BA7EBE36AA9}"/>
                </a:ext>
              </a:extLst>
            </p:cNvPr>
            <p:cNvSpPr/>
            <p:nvPr/>
          </p:nvSpPr>
          <p:spPr>
            <a:xfrm>
              <a:off x="7318123" y="220153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138" name="Rectangle 137">
              <a:extLst>
                <a:ext uri="{FF2B5EF4-FFF2-40B4-BE49-F238E27FC236}">
                  <a16:creationId xmlns:a16="http://schemas.microsoft.com/office/drawing/2014/main" id="{FCC451D1-B154-63E2-0625-9C1D89CFE220}"/>
                </a:ext>
              </a:extLst>
            </p:cNvPr>
            <p:cNvSpPr/>
            <p:nvPr/>
          </p:nvSpPr>
          <p:spPr>
            <a:xfrm>
              <a:off x="8150944" y="220823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139" name="Rectangle 138">
              <a:extLst>
                <a:ext uri="{FF2B5EF4-FFF2-40B4-BE49-F238E27FC236}">
                  <a16:creationId xmlns:a16="http://schemas.microsoft.com/office/drawing/2014/main" id="{08B36539-9568-6A2B-0859-9A0F78839A29}"/>
                </a:ext>
              </a:extLst>
            </p:cNvPr>
            <p:cNvSpPr/>
            <p:nvPr/>
          </p:nvSpPr>
          <p:spPr>
            <a:xfrm>
              <a:off x="8985226" y="220823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sp>
          <p:nvSpPr>
            <p:cNvPr id="140" name="Rectangle 139">
              <a:extLst>
                <a:ext uri="{FF2B5EF4-FFF2-40B4-BE49-F238E27FC236}">
                  <a16:creationId xmlns:a16="http://schemas.microsoft.com/office/drawing/2014/main" id="{39444CAD-3F4A-5C51-514A-9659187CA1C3}"/>
                </a:ext>
              </a:extLst>
            </p:cNvPr>
            <p:cNvSpPr/>
            <p:nvPr/>
          </p:nvSpPr>
          <p:spPr>
            <a:xfrm>
              <a:off x="9818047" y="220153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accent1">
                    <a:lumMod val="50000"/>
                  </a:schemeClr>
                </a:solidFill>
              </a:endParaRPr>
            </a:p>
          </p:txBody>
        </p:sp>
      </p:grpSp>
      <p:grpSp>
        <p:nvGrpSpPr>
          <p:cNvPr id="165" name="Group 164">
            <a:extLst>
              <a:ext uri="{FF2B5EF4-FFF2-40B4-BE49-F238E27FC236}">
                <a16:creationId xmlns:a16="http://schemas.microsoft.com/office/drawing/2014/main" id="{F31DDC65-5127-1E48-6F61-04965E0859F7}"/>
              </a:ext>
            </a:extLst>
          </p:cNvPr>
          <p:cNvGrpSpPr/>
          <p:nvPr/>
        </p:nvGrpSpPr>
        <p:grpSpPr>
          <a:xfrm>
            <a:off x="3114894" y="1319305"/>
            <a:ext cx="7393004" cy="764682"/>
            <a:chOff x="3107459" y="2201530"/>
            <a:chExt cx="7393004" cy="764682"/>
          </a:xfrm>
        </p:grpSpPr>
        <p:sp>
          <p:nvSpPr>
            <p:cNvPr id="166" name="Rectangle 165">
              <a:extLst>
                <a:ext uri="{FF2B5EF4-FFF2-40B4-BE49-F238E27FC236}">
                  <a16:creationId xmlns:a16="http://schemas.microsoft.com/office/drawing/2014/main" id="{33FAC863-F89D-8AB0-BC28-FB2C8DA0D242}"/>
                </a:ext>
              </a:extLst>
            </p:cNvPr>
            <p:cNvSpPr/>
            <p:nvPr/>
          </p:nvSpPr>
          <p:spPr>
            <a:xfrm>
              <a:off x="3107459" y="2205998"/>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C</a:t>
              </a:r>
            </a:p>
          </p:txBody>
        </p:sp>
        <p:sp>
          <p:nvSpPr>
            <p:cNvPr id="167" name="Rectangle 166">
              <a:extLst>
                <a:ext uri="{FF2B5EF4-FFF2-40B4-BE49-F238E27FC236}">
                  <a16:creationId xmlns:a16="http://schemas.microsoft.com/office/drawing/2014/main" id="{D752450F-36E4-F715-1799-AD81A68ED2D9}"/>
                </a:ext>
              </a:extLst>
            </p:cNvPr>
            <p:cNvSpPr/>
            <p:nvPr/>
          </p:nvSpPr>
          <p:spPr>
            <a:xfrm>
              <a:off x="3956108" y="220153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A</a:t>
              </a:r>
            </a:p>
          </p:txBody>
        </p:sp>
        <p:sp>
          <p:nvSpPr>
            <p:cNvPr id="168" name="Rectangle 167">
              <a:extLst>
                <a:ext uri="{FF2B5EF4-FFF2-40B4-BE49-F238E27FC236}">
                  <a16:creationId xmlns:a16="http://schemas.microsoft.com/office/drawing/2014/main" id="{63174A3E-6FA3-D2D3-AD5E-7505490FDC80}"/>
                </a:ext>
              </a:extLst>
            </p:cNvPr>
            <p:cNvSpPr/>
            <p:nvPr/>
          </p:nvSpPr>
          <p:spPr>
            <a:xfrm>
              <a:off x="4812360" y="2201530"/>
              <a:ext cx="682416" cy="757980"/>
            </a:xfrm>
            <a:prstGeom prst="rect">
              <a:avLst/>
            </a:prstGeom>
            <a:solidFill>
              <a:schemeClr val="accent2">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O</a:t>
              </a:r>
            </a:p>
          </p:txBody>
        </p:sp>
        <p:sp>
          <p:nvSpPr>
            <p:cNvPr id="169" name="Rectangle 168">
              <a:extLst>
                <a:ext uri="{FF2B5EF4-FFF2-40B4-BE49-F238E27FC236}">
                  <a16:creationId xmlns:a16="http://schemas.microsoft.com/office/drawing/2014/main" id="{FECE327B-5A2A-2420-3516-517760ABD859}"/>
                </a:ext>
              </a:extLst>
            </p:cNvPr>
            <p:cNvSpPr/>
            <p:nvPr/>
          </p:nvSpPr>
          <p:spPr>
            <a:xfrm>
              <a:off x="5649559" y="220153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B</a:t>
              </a:r>
            </a:p>
          </p:txBody>
        </p:sp>
        <p:sp>
          <p:nvSpPr>
            <p:cNvPr id="170" name="Rectangle 169">
              <a:extLst>
                <a:ext uri="{FF2B5EF4-FFF2-40B4-BE49-F238E27FC236}">
                  <a16:creationId xmlns:a16="http://schemas.microsoft.com/office/drawing/2014/main" id="{F59D3F1D-8DA8-B256-A022-EABBDFACB5CC}"/>
                </a:ext>
              </a:extLst>
            </p:cNvPr>
            <p:cNvSpPr/>
            <p:nvPr/>
          </p:nvSpPr>
          <p:spPr>
            <a:xfrm>
              <a:off x="6483841" y="220153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Á</a:t>
              </a:r>
            </a:p>
          </p:txBody>
        </p:sp>
        <p:sp>
          <p:nvSpPr>
            <p:cNvPr id="171" name="Rectangle 170">
              <a:extLst>
                <a:ext uri="{FF2B5EF4-FFF2-40B4-BE49-F238E27FC236}">
                  <a16:creationId xmlns:a16="http://schemas.microsoft.com/office/drawing/2014/main" id="{CC28C628-7F9E-D94D-D17C-117DE7C4F895}"/>
                </a:ext>
              </a:extLst>
            </p:cNvPr>
            <p:cNvSpPr/>
            <p:nvPr/>
          </p:nvSpPr>
          <p:spPr>
            <a:xfrm>
              <a:off x="7318123" y="220153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Q</a:t>
              </a:r>
            </a:p>
          </p:txBody>
        </p:sp>
        <p:sp>
          <p:nvSpPr>
            <p:cNvPr id="172" name="Rectangle 171">
              <a:extLst>
                <a:ext uri="{FF2B5EF4-FFF2-40B4-BE49-F238E27FC236}">
                  <a16:creationId xmlns:a16="http://schemas.microsoft.com/office/drawing/2014/main" id="{1463800D-1632-7A88-F8E6-A44AC501A22E}"/>
                </a:ext>
              </a:extLst>
            </p:cNvPr>
            <p:cNvSpPr/>
            <p:nvPr/>
          </p:nvSpPr>
          <p:spPr>
            <a:xfrm>
              <a:off x="8150944" y="220823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U</a:t>
              </a:r>
            </a:p>
          </p:txBody>
        </p:sp>
        <p:sp>
          <p:nvSpPr>
            <p:cNvPr id="173" name="Rectangle 172">
              <a:extLst>
                <a:ext uri="{FF2B5EF4-FFF2-40B4-BE49-F238E27FC236}">
                  <a16:creationId xmlns:a16="http://schemas.microsoft.com/office/drawing/2014/main" id="{DEAEC6A2-91AE-C53D-2EB1-E98BB1FD9987}"/>
                </a:ext>
              </a:extLst>
            </p:cNvPr>
            <p:cNvSpPr/>
            <p:nvPr/>
          </p:nvSpPr>
          <p:spPr>
            <a:xfrm>
              <a:off x="8985226" y="220823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Á</a:t>
              </a:r>
            </a:p>
          </p:txBody>
        </p:sp>
        <p:sp>
          <p:nvSpPr>
            <p:cNvPr id="174" name="Rectangle 173">
              <a:extLst>
                <a:ext uri="{FF2B5EF4-FFF2-40B4-BE49-F238E27FC236}">
                  <a16:creationId xmlns:a16="http://schemas.microsoft.com/office/drawing/2014/main" id="{4E583BDB-FEAA-40DF-CB45-B5489349A801}"/>
                </a:ext>
              </a:extLst>
            </p:cNvPr>
            <p:cNvSpPr/>
            <p:nvPr/>
          </p:nvSpPr>
          <p:spPr>
            <a:xfrm>
              <a:off x="9818047" y="220153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T</a:t>
              </a:r>
            </a:p>
          </p:txBody>
        </p:sp>
      </p:grpSp>
      <p:grpSp>
        <p:nvGrpSpPr>
          <p:cNvPr id="175" name="Group 174">
            <a:extLst>
              <a:ext uri="{FF2B5EF4-FFF2-40B4-BE49-F238E27FC236}">
                <a16:creationId xmlns:a16="http://schemas.microsoft.com/office/drawing/2014/main" id="{84E6914C-00F0-F40A-0046-BF4FE6C990FA}"/>
              </a:ext>
            </a:extLst>
          </p:cNvPr>
          <p:cNvGrpSpPr/>
          <p:nvPr/>
        </p:nvGrpSpPr>
        <p:grpSpPr>
          <a:xfrm>
            <a:off x="2280612" y="3898403"/>
            <a:ext cx="5727362" cy="762448"/>
            <a:chOff x="3960175" y="3902510"/>
            <a:chExt cx="5727362" cy="762448"/>
          </a:xfrm>
        </p:grpSpPr>
        <p:sp>
          <p:nvSpPr>
            <p:cNvPr id="176" name="Rectangle 175">
              <a:extLst>
                <a:ext uri="{FF2B5EF4-FFF2-40B4-BE49-F238E27FC236}">
                  <a16:creationId xmlns:a16="http://schemas.microsoft.com/office/drawing/2014/main" id="{43F575EA-BCEE-1A53-D37D-F1902DBC7EC4}"/>
                </a:ext>
              </a:extLst>
            </p:cNvPr>
            <p:cNvSpPr/>
            <p:nvPr/>
          </p:nvSpPr>
          <p:spPr>
            <a:xfrm>
              <a:off x="3960175" y="3906978"/>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T</a:t>
              </a:r>
            </a:p>
          </p:txBody>
        </p:sp>
        <p:sp>
          <p:nvSpPr>
            <p:cNvPr id="177" name="Rectangle 176">
              <a:extLst>
                <a:ext uri="{FF2B5EF4-FFF2-40B4-BE49-F238E27FC236}">
                  <a16:creationId xmlns:a16="http://schemas.microsoft.com/office/drawing/2014/main" id="{7B8399F7-AC0D-F431-2CD8-122C63E776A0}"/>
                </a:ext>
              </a:extLst>
            </p:cNvPr>
            <p:cNvSpPr/>
            <p:nvPr/>
          </p:nvSpPr>
          <p:spPr>
            <a:xfrm>
              <a:off x="4808824" y="390251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Ả</a:t>
              </a:r>
            </a:p>
          </p:txBody>
        </p:sp>
        <p:sp>
          <p:nvSpPr>
            <p:cNvPr id="178" name="Rectangle 177">
              <a:extLst>
                <a:ext uri="{FF2B5EF4-FFF2-40B4-BE49-F238E27FC236}">
                  <a16:creationId xmlns:a16="http://schemas.microsoft.com/office/drawing/2014/main" id="{AC8CC4EF-6B84-C6F6-F79D-7B1FCAFCE6F6}"/>
                </a:ext>
              </a:extLst>
            </p:cNvPr>
            <p:cNvSpPr/>
            <p:nvPr/>
          </p:nvSpPr>
          <p:spPr>
            <a:xfrm>
              <a:off x="5665076" y="390251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N</a:t>
              </a:r>
            </a:p>
          </p:txBody>
        </p:sp>
        <p:sp>
          <p:nvSpPr>
            <p:cNvPr id="179" name="Rectangle 178">
              <a:extLst>
                <a:ext uri="{FF2B5EF4-FFF2-40B4-BE49-F238E27FC236}">
                  <a16:creationId xmlns:a16="http://schemas.microsoft.com/office/drawing/2014/main" id="{AE79C80F-8F91-844D-9640-BA3610F5E131}"/>
                </a:ext>
              </a:extLst>
            </p:cNvPr>
            <p:cNvSpPr/>
            <p:nvPr/>
          </p:nvSpPr>
          <p:spPr>
            <a:xfrm>
              <a:off x="6502275" y="3902510"/>
              <a:ext cx="682416" cy="757980"/>
            </a:xfrm>
            <a:prstGeom prst="rect">
              <a:avLst/>
            </a:prstGeom>
            <a:solidFill>
              <a:schemeClr val="accent2">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V</a:t>
              </a:r>
            </a:p>
          </p:txBody>
        </p:sp>
        <p:sp>
          <p:nvSpPr>
            <p:cNvPr id="180" name="Rectangle 179">
              <a:extLst>
                <a:ext uri="{FF2B5EF4-FFF2-40B4-BE49-F238E27FC236}">
                  <a16:creationId xmlns:a16="http://schemas.microsoft.com/office/drawing/2014/main" id="{3144F1DD-200E-E463-3D63-8E5D86986067}"/>
                </a:ext>
              </a:extLst>
            </p:cNvPr>
            <p:cNvSpPr/>
            <p:nvPr/>
          </p:nvSpPr>
          <p:spPr>
            <a:xfrm>
              <a:off x="7336557" y="390251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I</a:t>
              </a:r>
            </a:p>
          </p:txBody>
        </p:sp>
        <p:sp>
          <p:nvSpPr>
            <p:cNvPr id="181" name="Rectangle 180">
              <a:extLst>
                <a:ext uri="{FF2B5EF4-FFF2-40B4-BE49-F238E27FC236}">
                  <a16:creationId xmlns:a16="http://schemas.microsoft.com/office/drawing/2014/main" id="{6D9769C9-0155-3B92-9A04-DAC97648713A}"/>
                </a:ext>
              </a:extLst>
            </p:cNvPr>
            <p:cNvSpPr/>
            <p:nvPr/>
          </p:nvSpPr>
          <p:spPr>
            <a:xfrm>
              <a:off x="8170839" y="390251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Ê</a:t>
              </a:r>
            </a:p>
          </p:txBody>
        </p:sp>
        <p:sp>
          <p:nvSpPr>
            <p:cNvPr id="182" name="Rectangle 181">
              <a:extLst>
                <a:ext uri="{FF2B5EF4-FFF2-40B4-BE49-F238E27FC236}">
                  <a16:creationId xmlns:a16="http://schemas.microsoft.com/office/drawing/2014/main" id="{1309BB10-117E-0877-5E62-5C9E2EABC78E}"/>
                </a:ext>
              </a:extLst>
            </p:cNvPr>
            <p:cNvSpPr/>
            <p:nvPr/>
          </p:nvSpPr>
          <p:spPr>
            <a:xfrm>
              <a:off x="9005121" y="390251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N</a:t>
              </a:r>
            </a:p>
          </p:txBody>
        </p:sp>
      </p:grpSp>
      <p:grpSp>
        <p:nvGrpSpPr>
          <p:cNvPr id="183" name="Group 182">
            <a:extLst>
              <a:ext uri="{FF2B5EF4-FFF2-40B4-BE49-F238E27FC236}">
                <a16:creationId xmlns:a16="http://schemas.microsoft.com/office/drawing/2014/main" id="{3460CDEA-9FDA-5D49-45ED-0F2984059AA5}"/>
              </a:ext>
            </a:extLst>
          </p:cNvPr>
          <p:cNvGrpSpPr/>
          <p:nvPr/>
        </p:nvGrpSpPr>
        <p:grpSpPr>
          <a:xfrm>
            <a:off x="3970941" y="4720751"/>
            <a:ext cx="5745497" cy="762448"/>
            <a:chOff x="2273476" y="4757468"/>
            <a:chExt cx="5745497" cy="762448"/>
          </a:xfrm>
        </p:grpSpPr>
        <p:sp>
          <p:nvSpPr>
            <p:cNvPr id="184" name="Rectangle 183">
              <a:extLst>
                <a:ext uri="{FF2B5EF4-FFF2-40B4-BE49-F238E27FC236}">
                  <a16:creationId xmlns:a16="http://schemas.microsoft.com/office/drawing/2014/main" id="{12B0662D-36F3-7949-7D5F-8C9101A79360}"/>
                </a:ext>
              </a:extLst>
            </p:cNvPr>
            <p:cNvSpPr/>
            <p:nvPr/>
          </p:nvSpPr>
          <p:spPr>
            <a:xfrm>
              <a:off x="2273476" y="4757468"/>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V</a:t>
              </a:r>
            </a:p>
          </p:txBody>
        </p:sp>
        <p:sp>
          <p:nvSpPr>
            <p:cNvPr id="185" name="Rectangle 184">
              <a:extLst>
                <a:ext uri="{FF2B5EF4-FFF2-40B4-BE49-F238E27FC236}">
                  <a16:creationId xmlns:a16="http://schemas.microsoft.com/office/drawing/2014/main" id="{53E6D169-7FFD-BF55-025F-863906F298E1}"/>
                </a:ext>
              </a:extLst>
            </p:cNvPr>
            <p:cNvSpPr/>
            <p:nvPr/>
          </p:nvSpPr>
          <p:spPr>
            <a:xfrm>
              <a:off x="3127653" y="4757468"/>
              <a:ext cx="682416" cy="757980"/>
            </a:xfrm>
            <a:prstGeom prst="rect">
              <a:avLst/>
            </a:prstGeom>
            <a:solidFill>
              <a:schemeClr val="accent2">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Ă</a:t>
              </a:r>
            </a:p>
          </p:txBody>
        </p:sp>
        <p:sp>
          <p:nvSpPr>
            <p:cNvPr id="186" name="Rectangle 185">
              <a:extLst>
                <a:ext uri="{FF2B5EF4-FFF2-40B4-BE49-F238E27FC236}">
                  <a16:creationId xmlns:a16="http://schemas.microsoft.com/office/drawing/2014/main" id="{8059556B-410C-7786-DA52-172E0421BDDA}"/>
                </a:ext>
              </a:extLst>
            </p:cNvPr>
            <p:cNvSpPr/>
            <p:nvPr/>
          </p:nvSpPr>
          <p:spPr>
            <a:xfrm>
              <a:off x="3960175" y="4761936"/>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N</a:t>
              </a:r>
            </a:p>
          </p:txBody>
        </p:sp>
        <p:sp>
          <p:nvSpPr>
            <p:cNvPr id="187" name="Rectangle 186">
              <a:extLst>
                <a:ext uri="{FF2B5EF4-FFF2-40B4-BE49-F238E27FC236}">
                  <a16:creationId xmlns:a16="http://schemas.microsoft.com/office/drawing/2014/main" id="{AC1B96B2-DC75-3AE4-4D2B-DF23644BF969}"/>
                </a:ext>
              </a:extLst>
            </p:cNvPr>
            <p:cNvSpPr/>
            <p:nvPr/>
          </p:nvSpPr>
          <p:spPr>
            <a:xfrm>
              <a:off x="4808824" y="4757468"/>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L</a:t>
              </a:r>
            </a:p>
          </p:txBody>
        </p:sp>
        <p:sp>
          <p:nvSpPr>
            <p:cNvPr id="188" name="Rectangle 187">
              <a:extLst>
                <a:ext uri="{FF2B5EF4-FFF2-40B4-BE49-F238E27FC236}">
                  <a16:creationId xmlns:a16="http://schemas.microsoft.com/office/drawing/2014/main" id="{90824B0C-16AA-AB44-7211-5A954C9B4A12}"/>
                </a:ext>
              </a:extLst>
            </p:cNvPr>
            <p:cNvSpPr/>
            <p:nvPr/>
          </p:nvSpPr>
          <p:spPr>
            <a:xfrm>
              <a:off x="5665076" y="4757468"/>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A</a:t>
              </a:r>
            </a:p>
          </p:txBody>
        </p:sp>
        <p:sp>
          <p:nvSpPr>
            <p:cNvPr id="189" name="Rectangle 188">
              <a:extLst>
                <a:ext uri="{FF2B5EF4-FFF2-40B4-BE49-F238E27FC236}">
                  <a16:creationId xmlns:a16="http://schemas.microsoft.com/office/drawing/2014/main" id="{132915B7-B2B2-BCE2-1434-39C6484EFA48}"/>
                </a:ext>
              </a:extLst>
            </p:cNvPr>
            <p:cNvSpPr/>
            <p:nvPr/>
          </p:nvSpPr>
          <p:spPr>
            <a:xfrm>
              <a:off x="6502275" y="4757468"/>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N</a:t>
              </a:r>
            </a:p>
          </p:txBody>
        </p:sp>
        <p:sp>
          <p:nvSpPr>
            <p:cNvPr id="190" name="Rectangle 189">
              <a:extLst>
                <a:ext uri="{FF2B5EF4-FFF2-40B4-BE49-F238E27FC236}">
                  <a16:creationId xmlns:a16="http://schemas.microsoft.com/office/drawing/2014/main" id="{2CCF576D-0A5F-241F-02F2-D8F973562287}"/>
                </a:ext>
              </a:extLst>
            </p:cNvPr>
            <p:cNvSpPr/>
            <p:nvPr/>
          </p:nvSpPr>
          <p:spPr>
            <a:xfrm>
              <a:off x="7336557" y="4757468"/>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G</a:t>
              </a:r>
            </a:p>
          </p:txBody>
        </p:sp>
      </p:grpSp>
      <p:grpSp>
        <p:nvGrpSpPr>
          <p:cNvPr id="192" name="Group 191">
            <a:extLst>
              <a:ext uri="{FF2B5EF4-FFF2-40B4-BE49-F238E27FC236}">
                <a16:creationId xmlns:a16="http://schemas.microsoft.com/office/drawing/2014/main" id="{F62C8CE6-E897-F405-6B22-69AAD2DFE44E}"/>
              </a:ext>
            </a:extLst>
          </p:cNvPr>
          <p:cNvGrpSpPr/>
          <p:nvPr/>
        </p:nvGrpSpPr>
        <p:grpSpPr>
          <a:xfrm>
            <a:off x="2293481" y="5615070"/>
            <a:ext cx="9088599" cy="762448"/>
            <a:chOff x="1420760" y="5599022"/>
            <a:chExt cx="9088599" cy="762448"/>
          </a:xfrm>
        </p:grpSpPr>
        <p:sp>
          <p:nvSpPr>
            <p:cNvPr id="193" name="Rectangle 192">
              <a:extLst>
                <a:ext uri="{FF2B5EF4-FFF2-40B4-BE49-F238E27FC236}">
                  <a16:creationId xmlns:a16="http://schemas.microsoft.com/office/drawing/2014/main" id="{EFCB4C12-EB84-CDB6-3A51-FBAC67D284E4}"/>
                </a:ext>
              </a:extLst>
            </p:cNvPr>
            <p:cNvSpPr/>
            <p:nvPr/>
          </p:nvSpPr>
          <p:spPr>
            <a:xfrm>
              <a:off x="9826943" y="559902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U</a:t>
              </a:r>
            </a:p>
          </p:txBody>
        </p:sp>
        <p:sp>
          <p:nvSpPr>
            <p:cNvPr id="194" name="Rectangle 193">
              <a:extLst>
                <a:ext uri="{FF2B5EF4-FFF2-40B4-BE49-F238E27FC236}">
                  <a16:creationId xmlns:a16="http://schemas.microsoft.com/office/drawing/2014/main" id="{7C8C01C7-A27F-9FFB-0897-C3E466BE7ADF}"/>
                </a:ext>
              </a:extLst>
            </p:cNvPr>
            <p:cNvSpPr/>
            <p:nvPr/>
          </p:nvSpPr>
          <p:spPr>
            <a:xfrm>
              <a:off x="1420760" y="559902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P</a:t>
              </a:r>
            </a:p>
          </p:txBody>
        </p:sp>
        <p:sp>
          <p:nvSpPr>
            <p:cNvPr id="195" name="Rectangle 194">
              <a:extLst>
                <a:ext uri="{FF2B5EF4-FFF2-40B4-BE49-F238E27FC236}">
                  <a16:creationId xmlns:a16="http://schemas.microsoft.com/office/drawing/2014/main" id="{C01420A3-8BAE-5433-13DD-67E9448FB7DC}"/>
                </a:ext>
              </a:extLst>
            </p:cNvPr>
            <p:cNvSpPr/>
            <p:nvPr/>
          </p:nvSpPr>
          <p:spPr>
            <a:xfrm>
              <a:off x="2274937" y="559902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H</a:t>
              </a:r>
            </a:p>
          </p:txBody>
        </p:sp>
        <p:sp>
          <p:nvSpPr>
            <p:cNvPr id="196" name="Rectangle 195">
              <a:extLst>
                <a:ext uri="{FF2B5EF4-FFF2-40B4-BE49-F238E27FC236}">
                  <a16:creationId xmlns:a16="http://schemas.microsoft.com/office/drawing/2014/main" id="{CAD20E7F-0D50-56DA-C2C5-DAA953ECDB3B}"/>
                </a:ext>
              </a:extLst>
            </p:cNvPr>
            <p:cNvSpPr/>
            <p:nvPr/>
          </p:nvSpPr>
          <p:spPr>
            <a:xfrm>
              <a:off x="3107459" y="5603490"/>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A</a:t>
              </a:r>
            </a:p>
          </p:txBody>
        </p:sp>
        <p:sp>
          <p:nvSpPr>
            <p:cNvPr id="197" name="Rectangle 196">
              <a:extLst>
                <a:ext uri="{FF2B5EF4-FFF2-40B4-BE49-F238E27FC236}">
                  <a16:creationId xmlns:a16="http://schemas.microsoft.com/office/drawing/2014/main" id="{5A54F863-9F02-AC5A-4A8D-0E296C23FCCC}"/>
                </a:ext>
              </a:extLst>
            </p:cNvPr>
            <p:cNvSpPr/>
            <p:nvPr/>
          </p:nvSpPr>
          <p:spPr>
            <a:xfrm>
              <a:off x="3956108" y="5599022"/>
              <a:ext cx="682416" cy="757980"/>
            </a:xfrm>
            <a:prstGeom prst="rect">
              <a:avLst/>
            </a:prstGeom>
            <a:solidFill>
              <a:schemeClr val="accent2">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N</a:t>
              </a:r>
            </a:p>
          </p:txBody>
        </p:sp>
        <p:sp>
          <p:nvSpPr>
            <p:cNvPr id="198" name="Rectangle 197">
              <a:extLst>
                <a:ext uri="{FF2B5EF4-FFF2-40B4-BE49-F238E27FC236}">
                  <a16:creationId xmlns:a16="http://schemas.microsoft.com/office/drawing/2014/main" id="{26746D4E-E317-20F7-E36C-BDE20F8CA54B}"/>
                </a:ext>
              </a:extLst>
            </p:cNvPr>
            <p:cNvSpPr/>
            <p:nvPr/>
          </p:nvSpPr>
          <p:spPr>
            <a:xfrm>
              <a:off x="4812360" y="559902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B</a:t>
              </a:r>
            </a:p>
          </p:txBody>
        </p:sp>
        <p:sp>
          <p:nvSpPr>
            <p:cNvPr id="199" name="Rectangle 198">
              <a:extLst>
                <a:ext uri="{FF2B5EF4-FFF2-40B4-BE49-F238E27FC236}">
                  <a16:creationId xmlns:a16="http://schemas.microsoft.com/office/drawing/2014/main" id="{98629F4E-798C-E1AC-6B77-AFA9FD206F17}"/>
                </a:ext>
              </a:extLst>
            </p:cNvPr>
            <p:cNvSpPr/>
            <p:nvPr/>
          </p:nvSpPr>
          <p:spPr>
            <a:xfrm>
              <a:off x="5649559" y="559902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Ộ</a:t>
              </a:r>
            </a:p>
          </p:txBody>
        </p:sp>
        <p:sp>
          <p:nvSpPr>
            <p:cNvPr id="200" name="Rectangle 199">
              <a:extLst>
                <a:ext uri="{FF2B5EF4-FFF2-40B4-BE49-F238E27FC236}">
                  <a16:creationId xmlns:a16="http://schemas.microsoft.com/office/drawing/2014/main" id="{CD47DCFC-8F76-FAC8-DC87-FCB7BE938D15}"/>
                </a:ext>
              </a:extLst>
            </p:cNvPr>
            <p:cNvSpPr/>
            <p:nvPr/>
          </p:nvSpPr>
          <p:spPr>
            <a:xfrm>
              <a:off x="6483841" y="559902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I</a:t>
              </a:r>
            </a:p>
          </p:txBody>
        </p:sp>
        <p:sp>
          <p:nvSpPr>
            <p:cNvPr id="201" name="Rectangle 200">
              <a:extLst>
                <a:ext uri="{FF2B5EF4-FFF2-40B4-BE49-F238E27FC236}">
                  <a16:creationId xmlns:a16="http://schemas.microsoft.com/office/drawing/2014/main" id="{5FC24465-FE37-7915-7DA4-8CEE2381BF19}"/>
                </a:ext>
              </a:extLst>
            </p:cNvPr>
            <p:cNvSpPr/>
            <p:nvPr/>
          </p:nvSpPr>
          <p:spPr>
            <a:xfrm>
              <a:off x="7318123" y="559902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C</a:t>
              </a:r>
            </a:p>
          </p:txBody>
        </p:sp>
        <p:sp>
          <p:nvSpPr>
            <p:cNvPr id="202" name="Rectangle 201">
              <a:extLst>
                <a:ext uri="{FF2B5EF4-FFF2-40B4-BE49-F238E27FC236}">
                  <a16:creationId xmlns:a16="http://schemas.microsoft.com/office/drawing/2014/main" id="{5803DD37-0B2C-677E-707F-C074CF986A55}"/>
                </a:ext>
              </a:extLst>
            </p:cNvPr>
            <p:cNvSpPr/>
            <p:nvPr/>
          </p:nvSpPr>
          <p:spPr>
            <a:xfrm>
              <a:off x="8152405" y="559902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H</a:t>
              </a:r>
            </a:p>
          </p:txBody>
        </p:sp>
        <p:sp>
          <p:nvSpPr>
            <p:cNvPr id="203" name="Rectangle 202">
              <a:extLst>
                <a:ext uri="{FF2B5EF4-FFF2-40B4-BE49-F238E27FC236}">
                  <a16:creationId xmlns:a16="http://schemas.microsoft.com/office/drawing/2014/main" id="{6C2710F1-A2ED-992B-F590-6991D25EAEC8}"/>
                </a:ext>
              </a:extLst>
            </p:cNvPr>
            <p:cNvSpPr/>
            <p:nvPr/>
          </p:nvSpPr>
          <p:spPr>
            <a:xfrm>
              <a:off x="9025748" y="5599022"/>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Â</a:t>
              </a:r>
            </a:p>
          </p:txBody>
        </p:sp>
      </p:grpSp>
      <p:sp>
        <p:nvSpPr>
          <p:cNvPr id="204" name="Rectangle: Rounded Corners 203">
            <a:extLst>
              <a:ext uri="{FF2B5EF4-FFF2-40B4-BE49-F238E27FC236}">
                <a16:creationId xmlns:a16="http://schemas.microsoft.com/office/drawing/2014/main" id="{655FC75C-EFC8-9BE7-85BF-94FA09F2D246}"/>
              </a:ext>
            </a:extLst>
          </p:cNvPr>
          <p:cNvSpPr/>
          <p:nvPr/>
        </p:nvSpPr>
        <p:spPr>
          <a:xfrm>
            <a:off x="6125" y="-1507643"/>
            <a:ext cx="10346838" cy="1398854"/>
          </a:xfrm>
          <a:prstGeom prst="roundRect">
            <a:avLst/>
          </a:prstGeom>
          <a:solidFill>
            <a:schemeClr val="accent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bg1"/>
                </a:solidFill>
              </a:rPr>
              <a:t>Quân Nguyên xâm lược hai lần, Viết ngay Hịch tướng sĩ khuyên răn mọi người, Lời thần khẳng khái cùng vua, Chém đầu thần trước đã, rồi sau hãy hàng - Là ai?</a:t>
            </a:r>
            <a:endParaRPr lang="en-US" sz="2800">
              <a:solidFill>
                <a:schemeClr val="bg1"/>
              </a:solidFill>
            </a:endParaRPr>
          </a:p>
        </p:txBody>
      </p:sp>
      <p:sp>
        <p:nvSpPr>
          <p:cNvPr id="205" name="Rectangle: Rounded Corners 204">
            <a:extLst>
              <a:ext uri="{FF2B5EF4-FFF2-40B4-BE49-F238E27FC236}">
                <a16:creationId xmlns:a16="http://schemas.microsoft.com/office/drawing/2014/main" id="{344889C8-3201-6367-3B00-E434A213D100}"/>
              </a:ext>
            </a:extLst>
          </p:cNvPr>
          <p:cNvSpPr/>
          <p:nvPr/>
        </p:nvSpPr>
        <p:spPr>
          <a:xfrm>
            <a:off x="-7607514" y="595961"/>
            <a:ext cx="7014213" cy="956618"/>
          </a:xfrm>
          <a:prstGeom prst="roundRect">
            <a:avLst/>
          </a:prstGeom>
          <a:solidFill>
            <a:schemeClr val="accent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rPr>
              <a:t>Thi nhân nổi loạn họ Cao? </a:t>
            </a:r>
          </a:p>
        </p:txBody>
      </p:sp>
      <p:sp>
        <p:nvSpPr>
          <p:cNvPr id="206" name="Rectangle: Rounded Corners 205">
            <a:extLst>
              <a:ext uri="{FF2B5EF4-FFF2-40B4-BE49-F238E27FC236}">
                <a16:creationId xmlns:a16="http://schemas.microsoft.com/office/drawing/2014/main" id="{499D20D2-5F34-180E-8867-2C25AB48DE06}"/>
              </a:ext>
            </a:extLst>
          </p:cNvPr>
          <p:cNvSpPr/>
          <p:nvPr/>
        </p:nvSpPr>
        <p:spPr>
          <a:xfrm>
            <a:off x="-6732756" y="3790942"/>
            <a:ext cx="6159567" cy="804427"/>
          </a:xfrm>
          <a:prstGeom prst="roundRect">
            <a:avLst/>
          </a:prstGeom>
          <a:solidFill>
            <a:schemeClr val="accent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rPr>
              <a:t>Vua nào chống Pháp bị đầy đảo xa ? </a:t>
            </a:r>
          </a:p>
        </p:txBody>
      </p:sp>
      <p:sp>
        <p:nvSpPr>
          <p:cNvPr id="207" name="Rectangle: Rounded Corners 206">
            <a:extLst>
              <a:ext uri="{FF2B5EF4-FFF2-40B4-BE49-F238E27FC236}">
                <a16:creationId xmlns:a16="http://schemas.microsoft.com/office/drawing/2014/main" id="{83D2610B-4A8A-47F2-4FB9-5AB077C303AF}"/>
              </a:ext>
            </a:extLst>
          </p:cNvPr>
          <p:cNvSpPr/>
          <p:nvPr/>
        </p:nvSpPr>
        <p:spPr>
          <a:xfrm>
            <a:off x="-6448384" y="-1714627"/>
            <a:ext cx="7014213" cy="956618"/>
          </a:xfrm>
          <a:prstGeom prst="roundRect">
            <a:avLst/>
          </a:prstGeom>
          <a:solidFill>
            <a:schemeClr val="accent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rPr>
              <a:t>Ấu nhi tập trận cỏ tranh làm cờ ? </a:t>
            </a:r>
          </a:p>
        </p:txBody>
      </p:sp>
      <p:sp>
        <p:nvSpPr>
          <p:cNvPr id="208" name="Rectangle: Rounded Corners 207">
            <a:extLst>
              <a:ext uri="{FF2B5EF4-FFF2-40B4-BE49-F238E27FC236}">
                <a16:creationId xmlns:a16="http://schemas.microsoft.com/office/drawing/2014/main" id="{50F993C0-B411-EED6-B875-C3EFD958F53C}"/>
              </a:ext>
            </a:extLst>
          </p:cNvPr>
          <p:cNvSpPr/>
          <p:nvPr/>
        </p:nvSpPr>
        <p:spPr>
          <a:xfrm>
            <a:off x="-7379432" y="4747887"/>
            <a:ext cx="7014213" cy="956618"/>
          </a:xfrm>
          <a:prstGeom prst="roundRect">
            <a:avLst/>
          </a:prstGeom>
          <a:solidFill>
            <a:schemeClr val="accent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bg1"/>
                </a:solidFill>
              </a:rPr>
              <a:t>Núi nào ngự trị Sơn Tinh ? </a:t>
            </a:r>
            <a:endParaRPr lang="en-US" sz="2800">
              <a:solidFill>
                <a:schemeClr val="bg1"/>
              </a:solidFill>
            </a:endParaRPr>
          </a:p>
        </p:txBody>
      </p:sp>
      <p:sp>
        <p:nvSpPr>
          <p:cNvPr id="209" name="Rectangle: Rounded Corners 208">
            <a:extLst>
              <a:ext uri="{FF2B5EF4-FFF2-40B4-BE49-F238E27FC236}">
                <a16:creationId xmlns:a16="http://schemas.microsoft.com/office/drawing/2014/main" id="{FEBFB5C4-E914-5E7D-136E-7592FA111404}"/>
              </a:ext>
            </a:extLst>
          </p:cNvPr>
          <p:cNvSpPr/>
          <p:nvPr/>
        </p:nvSpPr>
        <p:spPr>
          <a:xfrm>
            <a:off x="-7438902" y="1548080"/>
            <a:ext cx="7167605" cy="1815626"/>
          </a:xfrm>
          <a:prstGeom prst="roundRect">
            <a:avLst/>
          </a:prstGeom>
          <a:solidFill>
            <a:schemeClr val="accent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bg1"/>
                </a:solidFill>
              </a:rPr>
              <a:t>Vào khoảng thế kỉ VII TCN, nhà nước cổ đại nào đã ra đời trên lãnh thổ Việt Nam hiện nay?</a:t>
            </a:r>
            <a:endParaRPr lang="en-US" sz="3200">
              <a:solidFill>
                <a:schemeClr val="bg1"/>
              </a:solidFill>
            </a:endParaRPr>
          </a:p>
        </p:txBody>
      </p:sp>
      <p:sp>
        <p:nvSpPr>
          <p:cNvPr id="210" name="Rectangle: Rounded Corners 209">
            <a:extLst>
              <a:ext uri="{FF2B5EF4-FFF2-40B4-BE49-F238E27FC236}">
                <a16:creationId xmlns:a16="http://schemas.microsoft.com/office/drawing/2014/main" id="{7B8F70CA-8980-7202-2CCA-7279DE9F11AD}"/>
              </a:ext>
            </a:extLst>
          </p:cNvPr>
          <p:cNvSpPr/>
          <p:nvPr/>
        </p:nvSpPr>
        <p:spPr>
          <a:xfrm>
            <a:off x="-8720646" y="-440687"/>
            <a:ext cx="8243783" cy="956618"/>
          </a:xfrm>
          <a:prstGeom prst="roundRect">
            <a:avLst/>
          </a:prstGeom>
          <a:solidFill>
            <a:schemeClr val="accent1">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bg1"/>
                </a:solidFill>
              </a:rPr>
              <a:t>Đông du khởi xướng, bôn ba những ngày ? </a:t>
            </a:r>
            <a:endParaRPr lang="en-US" sz="3200">
              <a:solidFill>
                <a:schemeClr val="bg1"/>
              </a:solidFill>
            </a:endParaRPr>
          </a:p>
        </p:txBody>
      </p:sp>
      <p:sp>
        <p:nvSpPr>
          <p:cNvPr id="2" name="Rectangle 1">
            <a:extLst>
              <a:ext uri="{FF2B5EF4-FFF2-40B4-BE49-F238E27FC236}">
                <a16:creationId xmlns:a16="http://schemas.microsoft.com/office/drawing/2014/main" id="{D5D4F5BC-3B06-0181-3E5E-A235730D96BE}"/>
              </a:ext>
            </a:extLst>
          </p:cNvPr>
          <p:cNvSpPr/>
          <p:nvPr/>
        </p:nvSpPr>
        <p:spPr>
          <a:xfrm>
            <a:off x="3971093" y="2991901"/>
            <a:ext cx="693278" cy="790517"/>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DD8FF8D-3756-4620-D193-3558747271A6}"/>
              </a:ext>
            </a:extLst>
          </p:cNvPr>
          <p:cNvSpPr/>
          <p:nvPr/>
        </p:nvSpPr>
        <p:spPr>
          <a:xfrm>
            <a:off x="4822802" y="2978152"/>
            <a:ext cx="693278" cy="790517"/>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E1DF849-334E-6B20-B806-71ABB2C9F00F}"/>
              </a:ext>
            </a:extLst>
          </p:cNvPr>
          <p:cNvSpPr/>
          <p:nvPr/>
        </p:nvSpPr>
        <p:spPr>
          <a:xfrm>
            <a:off x="5675781" y="2977378"/>
            <a:ext cx="693278" cy="790517"/>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46A1B51-B020-F429-B204-A0254409380A}"/>
              </a:ext>
            </a:extLst>
          </p:cNvPr>
          <p:cNvSpPr/>
          <p:nvPr/>
        </p:nvSpPr>
        <p:spPr>
          <a:xfrm>
            <a:off x="6533958" y="2986785"/>
            <a:ext cx="693278" cy="790517"/>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47C564-FE64-26CF-46EA-407EEC19E724}"/>
              </a:ext>
            </a:extLst>
          </p:cNvPr>
          <p:cNvSpPr/>
          <p:nvPr/>
        </p:nvSpPr>
        <p:spPr>
          <a:xfrm>
            <a:off x="7378583" y="2997482"/>
            <a:ext cx="693278" cy="790517"/>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DC11FE-76E4-2A5E-F470-47DBB162A142}"/>
              </a:ext>
            </a:extLst>
          </p:cNvPr>
          <p:cNvSpPr/>
          <p:nvPr/>
        </p:nvSpPr>
        <p:spPr>
          <a:xfrm>
            <a:off x="8223051" y="2997481"/>
            <a:ext cx="693278" cy="790517"/>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37D5C58-3751-F3B2-2F1A-8D83A163EDDE}"/>
              </a:ext>
            </a:extLst>
          </p:cNvPr>
          <p:cNvSpPr/>
          <p:nvPr/>
        </p:nvSpPr>
        <p:spPr>
          <a:xfrm>
            <a:off x="9030936" y="2977377"/>
            <a:ext cx="693278" cy="790517"/>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DAF546D-C0D1-FCEA-FA89-8B2E572513C5}"/>
              </a:ext>
            </a:extLst>
          </p:cNvPr>
          <p:cNvSpPr/>
          <p:nvPr/>
        </p:nvSpPr>
        <p:spPr>
          <a:xfrm>
            <a:off x="9836591" y="2968447"/>
            <a:ext cx="693278" cy="790517"/>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6BDD10-C1AD-2714-43F8-9184430CAC30}"/>
              </a:ext>
            </a:extLst>
          </p:cNvPr>
          <p:cNvSpPr/>
          <p:nvPr/>
        </p:nvSpPr>
        <p:spPr>
          <a:xfrm>
            <a:off x="10631621" y="2944517"/>
            <a:ext cx="693278" cy="790517"/>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90CB44-EB74-60CC-E976-9A58AAB336DB}"/>
              </a:ext>
            </a:extLst>
          </p:cNvPr>
          <p:cNvSpPr/>
          <p:nvPr/>
        </p:nvSpPr>
        <p:spPr>
          <a:xfrm>
            <a:off x="11437513" y="2944517"/>
            <a:ext cx="693278" cy="790517"/>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7E5B2660-E156-1CAB-F854-829955A5F920}"/>
              </a:ext>
            </a:extLst>
          </p:cNvPr>
          <p:cNvGrpSpPr/>
          <p:nvPr/>
        </p:nvGrpSpPr>
        <p:grpSpPr>
          <a:xfrm>
            <a:off x="3991041" y="2982729"/>
            <a:ext cx="8225526" cy="764682"/>
            <a:chOff x="2263110" y="2143737"/>
            <a:chExt cx="8225526" cy="764682"/>
          </a:xfrm>
        </p:grpSpPr>
        <p:sp>
          <p:nvSpPr>
            <p:cNvPr id="144" name="Rectangle 143">
              <a:extLst>
                <a:ext uri="{FF2B5EF4-FFF2-40B4-BE49-F238E27FC236}">
                  <a16:creationId xmlns:a16="http://schemas.microsoft.com/office/drawing/2014/main" id="{72A6CDAF-5E69-4A6B-418F-941D4B57D976}"/>
                </a:ext>
              </a:extLst>
            </p:cNvPr>
            <p:cNvSpPr/>
            <p:nvPr/>
          </p:nvSpPr>
          <p:spPr>
            <a:xfrm>
              <a:off x="2263110" y="2143737"/>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Đ</a:t>
              </a:r>
            </a:p>
          </p:txBody>
        </p:sp>
        <p:sp>
          <p:nvSpPr>
            <p:cNvPr id="145" name="Rectangle 144">
              <a:extLst>
                <a:ext uri="{FF2B5EF4-FFF2-40B4-BE49-F238E27FC236}">
                  <a16:creationId xmlns:a16="http://schemas.microsoft.com/office/drawing/2014/main" id="{7E1C8E3D-B5FD-E41C-1BEB-A71EE0280379}"/>
                </a:ext>
              </a:extLst>
            </p:cNvPr>
            <p:cNvSpPr/>
            <p:nvPr/>
          </p:nvSpPr>
          <p:spPr>
            <a:xfrm>
              <a:off x="3095632" y="2148205"/>
              <a:ext cx="682416" cy="757980"/>
            </a:xfrm>
            <a:prstGeom prst="rect">
              <a:avLst/>
            </a:prstGeom>
            <a:solidFill>
              <a:schemeClr val="accent2">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I</a:t>
              </a:r>
            </a:p>
          </p:txBody>
        </p:sp>
        <p:sp>
          <p:nvSpPr>
            <p:cNvPr id="146" name="Rectangle 145">
              <a:extLst>
                <a:ext uri="{FF2B5EF4-FFF2-40B4-BE49-F238E27FC236}">
                  <a16:creationId xmlns:a16="http://schemas.microsoft.com/office/drawing/2014/main" id="{4AC7D0B4-8503-627A-359D-9A665A56F671}"/>
                </a:ext>
              </a:extLst>
            </p:cNvPr>
            <p:cNvSpPr/>
            <p:nvPr/>
          </p:nvSpPr>
          <p:spPr>
            <a:xfrm>
              <a:off x="3944281" y="2143737"/>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N</a:t>
              </a:r>
            </a:p>
          </p:txBody>
        </p:sp>
        <p:sp>
          <p:nvSpPr>
            <p:cNvPr id="147" name="Rectangle 146">
              <a:extLst>
                <a:ext uri="{FF2B5EF4-FFF2-40B4-BE49-F238E27FC236}">
                  <a16:creationId xmlns:a16="http://schemas.microsoft.com/office/drawing/2014/main" id="{66D0A505-5D99-905D-9989-996D1E0748DD}"/>
                </a:ext>
              </a:extLst>
            </p:cNvPr>
            <p:cNvSpPr/>
            <p:nvPr/>
          </p:nvSpPr>
          <p:spPr>
            <a:xfrm>
              <a:off x="4800533" y="2143737"/>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H</a:t>
              </a:r>
            </a:p>
          </p:txBody>
        </p:sp>
        <p:sp>
          <p:nvSpPr>
            <p:cNvPr id="148" name="Rectangle 147">
              <a:extLst>
                <a:ext uri="{FF2B5EF4-FFF2-40B4-BE49-F238E27FC236}">
                  <a16:creationId xmlns:a16="http://schemas.microsoft.com/office/drawing/2014/main" id="{1AC2B3DE-6731-D574-AA81-2B956BCF0470}"/>
                </a:ext>
              </a:extLst>
            </p:cNvPr>
            <p:cNvSpPr/>
            <p:nvPr/>
          </p:nvSpPr>
          <p:spPr>
            <a:xfrm>
              <a:off x="5637732" y="2143737"/>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B</a:t>
              </a:r>
            </a:p>
          </p:txBody>
        </p:sp>
        <p:sp>
          <p:nvSpPr>
            <p:cNvPr id="149" name="Rectangle 148">
              <a:extLst>
                <a:ext uri="{FF2B5EF4-FFF2-40B4-BE49-F238E27FC236}">
                  <a16:creationId xmlns:a16="http://schemas.microsoft.com/office/drawing/2014/main" id="{F82A747A-702C-7CC2-542A-28596954F556}"/>
                </a:ext>
              </a:extLst>
            </p:cNvPr>
            <p:cNvSpPr/>
            <p:nvPr/>
          </p:nvSpPr>
          <p:spPr>
            <a:xfrm>
              <a:off x="6472014" y="2143737"/>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Ộ</a:t>
              </a:r>
            </a:p>
          </p:txBody>
        </p:sp>
        <p:sp>
          <p:nvSpPr>
            <p:cNvPr id="150" name="Rectangle 149">
              <a:extLst>
                <a:ext uri="{FF2B5EF4-FFF2-40B4-BE49-F238E27FC236}">
                  <a16:creationId xmlns:a16="http://schemas.microsoft.com/office/drawing/2014/main" id="{DFBFEC3C-2999-9FF8-3EA6-29F270DF3C95}"/>
                </a:ext>
              </a:extLst>
            </p:cNvPr>
            <p:cNvSpPr/>
            <p:nvPr/>
          </p:nvSpPr>
          <p:spPr>
            <a:xfrm>
              <a:off x="7306296" y="2143737"/>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L</a:t>
              </a:r>
            </a:p>
          </p:txBody>
        </p:sp>
        <p:sp>
          <p:nvSpPr>
            <p:cNvPr id="151" name="Rectangle 150">
              <a:extLst>
                <a:ext uri="{FF2B5EF4-FFF2-40B4-BE49-F238E27FC236}">
                  <a16:creationId xmlns:a16="http://schemas.microsoft.com/office/drawing/2014/main" id="{55E9AAB0-B8D0-D32A-9339-918795450005}"/>
                </a:ext>
              </a:extLst>
            </p:cNvPr>
            <p:cNvSpPr/>
            <p:nvPr/>
          </p:nvSpPr>
          <p:spPr>
            <a:xfrm>
              <a:off x="8139117" y="2150439"/>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Ĩ</a:t>
              </a:r>
            </a:p>
          </p:txBody>
        </p:sp>
        <p:sp>
          <p:nvSpPr>
            <p:cNvPr id="152" name="Rectangle 151">
              <a:extLst>
                <a:ext uri="{FF2B5EF4-FFF2-40B4-BE49-F238E27FC236}">
                  <a16:creationId xmlns:a16="http://schemas.microsoft.com/office/drawing/2014/main" id="{BA35D69F-79D0-998D-82ED-4205948AAAEF}"/>
                </a:ext>
              </a:extLst>
            </p:cNvPr>
            <p:cNvSpPr/>
            <p:nvPr/>
          </p:nvSpPr>
          <p:spPr>
            <a:xfrm>
              <a:off x="8973399" y="2150439"/>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N</a:t>
              </a:r>
            </a:p>
          </p:txBody>
        </p:sp>
        <p:sp>
          <p:nvSpPr>
            <p:cNvPr id="153" name="Rectangle 152">
              <a:extLst>
                <a:ext uri="{FF2B5EF4-FFF2-40B4-BE49-F238E27FC236}">
                  <a16:creationId xmlns:a16="http://schemas.microsoft.com/office/drawing/2014/main" id="{4A505D34-F3DC-15EB-4288-D7976D8093D7}"/>
                </a:ext>
              </a:extLst>
            </p:cNvPr>
            <p:cNvSpPr/>
            <p:nvPr/>
          </p:nvSpPr>
          <p:spPr>
            <a:xfrm>
              <a:off x="9806220" y="2143737"/>
              <a:ext cx="682416" cy="757980"/>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lumMod val="50000"/>
                    </a:schemeClr>
                  </a:solidFill>
                </a:rPr>
                <a:t>H</a:t>
              </a:r>
            </a:p>
          </p:txBody>
        </p:sp>
      </p:grpSp>
    </p:spTree>
    <p:extLst>
      <p:ext uri="{BB962C8B-B14F-4D97-AF65-F5344CB8AC3E}">
        <p14:creationId xmlns:p14="http://schemas.microsoft.com/office/powerpoint/2010/main" val="3772337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500"/>
                                        <p:tgtEl>
                                          <p:spTgt spid="1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500"/>
                                        <p:tgtEl>
                                          <p:spTgt spid="10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500"/>
                                        <p:tgtEl>
                                          <p:spTgt spid="10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500"/>
                                        <p:tgtEl>
                                          <p:spTgt spid="10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fade">
                                      <p:cBhvr>
                                        <p:cTn id="3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02"/>
                    </p:tgtEl>
                  </p:cond>
                </p:stCondLst>
                <p:endSync evt="end" delay="0">
                  <p:rtn val="all"/>
                </p:endSync>
                <p:childTnLst>
                  <p:par>
                    <p:cTn id="39" fill="hold">
                      <p:stCondLst>
                        <p:cond delay="0"/>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2.08333E-7 4.07407E-6 L 0.04336 0.42592 " pathEditMode="relative" rAng="0" ptsTypes="AA">
                                      <p:cBhvr>
                                        <p:cTn id="42" dur="2000" fill="hold"/>
                                        <p:tgtEl>
                                          <p:spTgt spid="204"/>
                                        </p:tgtEl>
                                        <p:attrNameLst>
                                          <p:attrName>ppt_x</p:attrName>
                                          <p:attrName>ppt_y</p:attrName>
                                        </p:attrNameLst>
                                      </p:cBhvr>
                                      <p:rCtr x="2161" y="21296"/>
                                    </p:animMotion>
                                  </p:childTnLst>
                                </p:cTn>
                              </p:par>
                            </p:childTnLst>
                          </p:cTn>
                        </p:par>
                      </p:childTnLst>
                    </p:cTn>
                  </p:par>
                </p:childTnLst>
              </p:cTn>
              <p:nextCondLst>
                <p:cond evt="onClick" delay="0">
                  <p:tgtEl>
                    <p:spTgt spid="102"/>
                  </p:tgtEl>
                </p:cond>
              </p:nextCondLst>
            </p:seq>
            <p:seq concurrent="1" nextAc="seek">
              <p:cTn id="43" restart="whenNotActive" fill="hold" evtFilter="cancelBubble" nodeType="interactiveSeq">
                <p:stCondLst>
                  <p:cond evt="onClick" delay="0">
                    <p:tgtEl>
                      <p:spTgt spid="204"/>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7"/>
                                        </p:tgtEl>
                                        <p:attrNameLst>
                                          <p:attrName>style.visibility</p:attrName>
                                        </p:attrNameLst>
                                      </p:cBhvr>
                                      <p:to>
                                        <p:strVal val="visible"/>
                                      </p:to>
                                    </p:set>
                                    <p:animEffect transition="in" filter="fade">
                                      <p:cBhvr>
                                        <p:cTn id="48" dur="500"/>
                                        <p:tgtEl>
                                          <p:spTgt spid="127"/>
                                        </p:tgtEl>
                                      </p:cBhvr>
                                    </p:animEffect>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2" nodeType="clickEffect">
                                  <p:stCondLst>
                                    <p:cond delay="0"/>
                                  </p:stCondLst>
                                  <p:childTnLst>
                                    <p:animEffect transition="out" filter="fade">
                                      <p:cBhvr>
                                        <p:cTn id="52" dur="500"/>
                                        <p:tgtEl>
                                          <p:spTgt spid="204"/>
                                        </p:tgtEl>
                                      </p:cBhvr>
                                    </p:animEffect>
                                    <p:set>
                                      <p:cBhvr>
                                        <p:cTn id="53" dur="1" fill="hold">
                                          <p:stCondLst>
                                            <p:cond delay="499"/>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204"/>
                  </p:tgtEl>
                </p:cond>
              </p:nextCondLst>
            </p:seq>
            <p:seq concurrent="1" nextAc="seek">
              <p:cTn id="54" restart="whenNotActive" fill="hold" evtFilter="cancelBubble" nodeType="interactiveSeq">
                <p:stCondLst>
                  <p:cond evt="onClick" delay="0">
                    <p:tgtEl>
                      <p:spTgt spid="103"/>
                    </p:tgtEl>
                  </p:cond>
                </p:stCondLst>
                <p:endSync evt="end" delay="0">
                  <p:rtn val="all"/>
                </p:endSync>
                <p:childTnLst>
                  <p:par>
                    <p:cTn id="55" fill="hold">
                      <p:stCondLst>
                        <p:cond delay="0"/>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1.875E-6 -1.48148E-6 L 0.85378 0.23542 " pathEditMode="relative" rAng="0" ptsTypes="AA">
                                      <p:cBhvr>
                                        <p:cTn id="58" dur="2000" fill="hold"/>
                                        <p:tgtEl>
                                          <p:spTgt spid="205"/>
                                        </p:tgtEl>
                                        <p:attrNameLst>
                                          <p:attrName>ppt_x</p:attrName>
                                          <p:attrName>ppt_y</p:attrName>
                                        </p:attrNameLst>
                                      </p:cBhvr>
                                      <p:rCtr x="42682" y="11759"/>
                                    </p:animMotion>
                                  </p:childTnLst>
                                </p:cTn>
                              </p:par>
                            </p:childTnLst>
                          </p:cTn>
                        </p:par>
                      </p:childTnLst>
                    </p:cTn>
                  </p:par>
                </p:childTnLst>
              </p:cTn>
              <p:nextCondLst>
                <p:cond evt="onClick" delay="0">
                  <p:tgtEl>
                    <p:spTgt spid="103"/>
                  </p:tgtEl>
                </p:cond>
              </p:nextCondLst>
            </p:seq>
            <p:seq concurrent="1" nextAc="seek">
              <p:cTn id="59" restart="whenNotActive" fill="hold" evtFilter="cancelBubble" nodeType="interactiveSeq">
                <p:stCondLst>
                  <p:cond evt="onClick" delay="0">
                    <p:tgtEl>
                      <p:spTgt spid="205"/>
                    </p:tgtEl>
                  </p:cond>
                </p:stCondLst>
                <p:endSync evt="end" delay="0">
                  <p:rtn val="all"/>
                </p:endSync>
                <p:childTnLst>
                  <p:par>
                    <p:cTn id="60" fill="hold">
                      <p:stCondLst>
                        <p:cond delay="0"/>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65"/>
                                        </p:tgtEl>
                                        <p:attrNameLst>
                                          <p:attrName>style.visibility</p:attrName>
                                        </p:attrNameLst>
                                      </p:cBhvr>
                                      <p:to>
                                        <p:strVal val="visible"/>
                                      </p:to>
                                    </p:set>
                                    <p:anim calcmode="lin" valueType="num">
                                      <p:cBhvr>
                                        <p:cTn id="64" dur="500" fill="hold"/>
                                        <p:tgtEl>
                                          <p:spTgt spid="165"/>
                                        </p:tgtEl>
                                        <p:attrNameLst>
                                          <p:attrName>ppt_w</p:attrName>
                                        </p:attrNameLst>
                                      </p:cBhvr>
                                      <p:tavLst>
                                        <p:tav tm="0">
                                          <p:val>
                                            <p:fltVal val="0"/>
                                          </p:val>
                                        </p:tav>
                                        <p:tav tm="100000">
                                          <p:val>
                                            <p:strVal val="#ppt_w"/>
                                          </p:val>
                                        </p:tav>
                                      </p:tavLst>
                                    </p:anim>
                                    <p:anim calcmode="lin" valueType="num">
                                      <p:cBhvr>
                                        <p:cTn id="65" dur="500" fill="hold"/>
                                        <p:tgtEl>
                                          <p:spTgt spid="165"/>
                                        </p:tgtEl>
                                        <p:attrNameLst>
                                          <p:attrName>ppt_h</p:attrName>
                                        </p:attrNameLst>
                                      </p:cBhvr>
                                      <p:tavLst>
                                        <p:tav tm="0">
                                          <p:val>
                                            <p:fltVal val="0"/>
                                          </p:val>
                                        </p:tav>
                                        <p:tav tm="100000">
                                          <p:val>
                                            <p:strVal val="#ppt_h"/>
                                          </p:val>
                                        </p:tav>
                                      </p:tavLst>
                                    </p:anim>
                                    <p:animEffect transition="in" filter="fade">
                                      <p:cBhvr>
                                        <p:cTn id="66" dur="500"/>
                                        <p:tgtEl>
                                          <p:spTgt spid="165"/>
                                        </p:tgtEl>
                                      </p:cBhvr>
                                    </p:animEffect>
                                  </p:childTnLst>
                                  <p:subTnLst>
                                    <p:audio>
                                      <p:cMediaNode>
                                        <p:cTn display="0" masterRel="sameClick">
                                          <p:stCondLst>
                                            <p:cond evt="begin" delay="0">
                                              <p:tn val="62"/>
                                            </p:cond>
                                          </p:stCondLst>
                                          <p:endCondLst>
                                            <p:cond evt="onStopAudio" delay="0">
                                              <p:tgtEl>
                                                <p:sldTgt/>
                                              </p:tgtEl>
                                            </p:cond>
                                          </p:endCondLst>
                                        </p:cTn>
                                        <p:tgtEl>
                                          <p:sndTgt r:embed="rId2" name="chimes.wav"/>
                                        </p:tgtEl>
                                      </p:cMediaNode>
                                    </p:audio>
                                  </p:sub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205"/>
                                        </p:tgtEl>
                                      </p:cBhvr>
                                    </p:animEffect>
                                    <p:set>
                                      <p:cBhvr>
                                        <p:cTn id="71" dur="1" fill="hold">
                                          <p:stCondLst>
                                            <p:cond delay="499"/>
                                          </p:stCondLst>
                                        </p:cTn>
                                        <p:tgtEl>
                                          <p:spTgt spid="20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2" nodeType="clickEffect">
                                  <p:stCondLst>
                                    <p:cond delay="0"/>
                                  </p:stCondLst>
                                  <p:childTnLst>
                                    <p:animEffect transition="out" filter="fade">
                                      <p:cBhvr>
                                        <p:cTn id="75" dur="500"/>
                                        <p:tgtEl>
                                          <p:spTgt spid="205"/>
                                        </p:tgtEl>
                                      </p:cBhvr>
                                    </p:animEffect>
                                    <p:set>
                                      <p:cBhvr>
                                        <p:cTn id="76" dur="1" fill="hold">
                                          <p:stCondLst>
                                            <p:cond delay="499"/>
                                          </p:stCondLst>
                                        </p:cTn>
                                        <p:tgtEl>
                                          <p:spTgt spid="205"/>
                                        </p:tgtEl>
                                        <p:attrNameLst>
                                          <p:attrName>style.visibility</p:attrName>
                                        </p:attrNameLst>
                                      </p:cBhvr>
                                      <p:to>
                                        <p:strVal val="hidden"/>
                                      </p:to>
                                    </p:set>
                                  </p:childTnLst>
                                </p:cTn>
                              </p:par>
                            </p:childTnLst>
                          </p:cTn>
                        </p:par>
                      </p:childTnLst>
                    </p:cTn>
                  </p:par>
                </p:childTnLst>
              </p:cTn>
              <p:nextCondLst>
                <p:cond evt="onClick" delay="0">
                  <p:tgtEl>
                    <p:spTgt spid="205"/>
                  </p:tgtEl>
                </p:cond>
              </p:nextCondLst>
            </p:seq>
            <p:seq concurrent="1" nextAc="seek">
              <p:cTn id="77" restart="whenNotActive" fill="hold" evtFilter="cancelBubble" nodeType="interactiveSeq">
                <p:stCondLst>
                  <p:cond evt="onClick" delay="0">
                    <p:tgtEl>
                      <p:spTgt spid="104"/>
                    </p:tgtEl>
                  </p:cond>
                </p:stCondLst>
                <p:endSync evt="end" delay="0">
                  <p:rtn val="all"/>
                </p:endSync>
                <p:childTnLst>
                  <p:par>
                    <p:cTn id="78" fill="hold">
                      <p:stCondLst>
                        <p:cond delay="0"/>
                      </p:stCondLst>
                      <p:childTnLst>
                        <p:par>
                          <p:cTn id="79" fill="hold">
                            <p:stCondLst>
                              <p:cond delay="0"/>
                            </p:stCondLst>
                            <p:childTnLst>
                              <p:par>
                                <p:cTn id="80" presetID="42" presetClass="path" presetSubtype="0" accel="50000" decel="50000" fill="hold" grpId="0" nodeType="clickEffect">
                                  <p:stCondLst>
                                    <p:cond delay="0"/>
                                  </p:stCondLst>
                                  <p:childTnLst>
                                    <p:animMotion origin="layout" path="M -6.25E-7 -2.59259E-6 L 0.67695 -0.48426 " pathEditMode="relative" rAng="0" ptsTypes="AA">
                                      <p:cBhvr>
                                        <p:cTn id="81" dur="2000" fill="hold"/>
                                        <p:tgtEl>
                                          <p:spTgt spid="206"/>
                                        </p:tgtEl>
                                        <p:attrNameLst>
                                          <p:attrName>ppt_x</p:attrName>
                                          <p:attrName>ppt_y</p:attrName>
                                        </p:attrNameLst>
                                      </p:cBhvr>
                                      <p:rCtr x="33841" y="-24213"/>
                                    </p:animMotion>
                                  </p:childTnLst>
                                </p:cTn>
                              </p:par>
                            </p:childTnLst>
                          </p:cTn>
                        </p:par>
                      </p:childTnLst>
                    </p:cTn>
                  </p:par>
                </p:childTnLst>
              </p:cTn>
              <p:nextCondLst>
                <p:cond evt="onClick" delay="0">
                  <p:tgtEl>
                    <p:spTgt spid="104"/>
                  </p:tgtEl>
                </p:cond>
              </p:nextCondLst>
            </p:seq>
            <p:seq concurrent="1" nextAc="seek">
              <p:cTn id="82" restart="whenNotActive" fill="hold" evtFilter="cancelBubble" nodeType="interactiveSeq">
                <p:stCondLst>
                  <p:cond evt="onClick" delay="0">
                    <p:tgtEl>
                      <p:spTgt spid="206"/>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128"/>
                                        </p:tgtEl>
                                        <p:attrNameLst>
                                          <p:attrName>style.visibility</p:attrName>
                                        </p:attrNameLst>
                                      </p:cBhvr>
                                      <p:to>
                                        <p:strVal val="visible"/>
                                      </p:to>
                                    </p:set>
                                    <p:anim calcmode="lin" valueType="num">
                                      <p:cBhvr>
                                        <p:cTn id="87" dur="500" fill="hold"/>
                                        <p:tgtEl>
                                          <p:spTgt spid="128"/>
                                        </p:tgtEl>
                                        <p:attrNameLst>
                                          <p:attrName>ppt_w</p:attrName>
                                        </p:attrNameLst>
                                      </p:cBhvr>
                                      <p:tavLst>
                                        <p:tav tm="0">
                                          <p:val>
                                            <p:fltVal val="0"/>
                                          </p:val>
                                        </p:tav>
                                        <p:tav tm="100000">
                                          <p:val>
                                            <p:strVal val="#ppt_w"/>
                                          </p:val>
                                        </p:tav>
                                      </p:tavLst>
                                    </p:anim>
                                    <p:anim calcmode="lin" valueType="num">
                                      <p:cBhvr>
                                        <p:cTn id="88" dur="500" fill="hold"/>
                                        <p:tgtEl>
                                          <p:spTgt spid="128"/>
                                        </p:tgtEl>
                                        <p:attrNameLst>
                                          <p:attrName>ppt_h</p:attrName>
                                        </p:attrNameLst>
                                      </p:cBhvr>
                                      <p:tavLst>
                                        <p:tav tm="0">
                                          <p:val>
                                            <p:fltVal val="0"/>
                                          </p:val>
                                        </p:tav>
                                        <p:tav tm="100000">
                                          <p:val>
                                            <p:strVal val="#ppt_h"/>
                                          </p:val>
                                        </p:tav>
                                      </p:tavLst>
                                    </p:anim>
                                    <p:animEffect transition="in" filter="fade">
                                      <p:cBhvr>
                                        <p:cTn id="89" dur="500"/>
                                        <p:tgtEl>
                                          <p:spTgt spid="12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206"/>
                                        </p:tgtEl>
                                      </p:cBhvr>
                                    </p:animEffect>
                                    <p:set>
                                      <p:cBhvr>
                                        <p:cTn id="94" dur="1" fill="hold">
                                          <p:stCondLst>
                                            <p:cond delay="499"/>
                                          </p:stCondLst>
                                        </p:cTn>
                                        <p:tgtEl>
                                          <p:spTgt spid="206"/>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seq concurrent="1" nextAc="seek">
              <p:cTn id="95" restart="whenNotActive" fill="hold" evtFilter="cancelBubble" nodeType="interactiveSeq">
                <p:stCondLst>
                  <p:cond evt="onClick" delay="0">
                    <p:tgtEl>
                      <p:spTgt spid="105"/>
                    </p:tgtEl>
                  </p:cond>
                </p:stCondLst>
                <p:endSync evt="end" delay="0">
                  <p:rtn val="all"/>
                </p:endSync>
                <p:childTnLst>
                  <p:par>
                    <p:cTn id="96" fill="hold">
                      <p:stCondLst>
                        <p:cond delay="0"/>
                      </p:stCondLst>
                      <p:childTnLst>
                        <p:par>
                          <p:cTn id="97" fill="hold">
                            <p:stCondLst>
                              <p:cond delay="0"/>
                            </p:stCondLst>
                            <p:childTnLst>
                              <p:par>
                                <p:cTn id="98" presetID="42" presetClass="path" presetSubtype="0" accel="50000" decel="50000" fill="hold" grpId="0" nodeType="clickEffect">
                                  <p:stCondLst>
                                    <p:cond delay="0"/>
                                  </p:stCondLst>
                                  <p:childTnLst>
                                    <p:animMotion origin="layout" path="M -3.95833E-6 2.59259E-6 L 0.64102 0.3199 " pathEditMode="relative" rAng="0" ptsTypes="AA">
                                      <p:cBhvr>
                                        <p:cTn id="99" dur="2000" fill="hold"/>
                                        <p:tgtEl>
                                          <p:spTgt spid="207"/>
                                        </p:tgtEl>
                                        <p:attrNameLst>
                                          <p:attrName>ppt_x</p:attrName>
                                          <p:attrName>ppt_y</p:attrName>
                                        </p:attrNameLst>
                                      </p:cBhvr>
                                      <p:rCtr x="32044" y="15995"/>
                                    </p:animMotion>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1" nodeType="clickEffect">
                                  <p:stCondLst>
                                    <p:cond delay="0"/>
                                  </p:stCondLst>
                                  <p:childTnLst>
                                    <p:animEffect transition="out" filter="fade">
                                      <p:cBhvr>
                                        <p:cTn id="103" dur="500"/>
                                        <p:tgtEl>
                                          <p:spTgt spid="207"/>
                                        </p:tgtEl>
                                      </p:cBhvr>
                                    </p:animEffect>
                                    <p:set>
                                      <p:cBhvr>
                                        <p:cTn id="104" dur="1" fill="hold">
                                          <p:stCondLst>
                                            <p:cond delay="499"/>
                                          </p:stCondLst>
                                        </p:cTn>
                                        <p:tgtEl>
                                          <p:spTgt spid="207"/>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105" restart="whenNotActive" fill="hold" evtFilter="cancelBubble" nodeType="interactiveSeq">
                <p:stCondLst>
                  <p:cond evt="onClick" delay="0">
                    <p:tgtEl>
                      <p:spTgt spid="207"/>
                    </p:tgtEl>
                  </p:cond>
                </p:stCondLst>
                <p:endSync evt="end" delay="0">
                  <p:rtn val="all"/>
                </p:endSync>
                <p:childTnLst>
                  <p:par>
                    <p:cTn id="106" fill="hold">
                      <p:stCondLst>
                        <p:cond delay="0"/>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143"/>
                                        </p:tgtEl>
                                        <p:attrNameLst>
                                          <p:attrName>style.visibility</p:attrName>
                                        </p:attrNameLst>
                                      </p:cBhvr>
                                      <p:to>
                                        <p:strVal val="visible"/>
                                      </p:to>
                                    </p:set>
                                    <p:animEffect transition="in" filter="fade">
                                      <p:cBhvr>
                                        <p:cTn id="110" dur="500"/>
                                        <p:tgtEl>
                                          <p:spTgt spid="14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1" nodeType="clickEffect">
                                  <p:stCondLst>
                                    <p:cond delay="0"/>
                                  </p:stCondLst>
                                  <p:childTnLst>
                                    <p:animEffect transition="out" filter="fade">
                                      <p:cBhvr>
                                        <p:cTn id="114" dur="500"/>
                                        <p:tgtEl>
                                          <p:spTgt spid="204"/>
                                        </p:tgtEl>
                                      </p:cBhvr>
                                    </p:animEffect>
                                    <p:set>
                                      <p:cBhvr>
                                        <p:cTn id="115" dur="1" fill="hold">
                                          <p:stCondLst>
                                            <p:cond delay="499"/>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207"/>
                  </p:tgtEl>
                </p:cond>
              </p:nextCondLst>
            </p:seq>
            <p:seq concurrent="1" nextAc="seek">
              <p:cTn id="116" restart="whenNotActive" fill="hold" evtFilter="cancelBubble" nodeType="interactiveSeq">
                <p:stCondLst>
                  <p:cond evt="onClick" delay="0">
                    <p:tgtEl>
                      <p:spTgt spid="106"/>
                    </p:tgtEl>
                  </p:cond>
                </p:stCondLst>
                <p:endSync evt="end" delay="0">
                  <p:rtn val="all"/>
                </p:endSync>
                <p:childTnLst>
                  <p:par>
                    <p:cTn id="117" fill="hold">
                      <p:stCondLst>
                        <p:cond delay="0"/>
                      </p:stCondLst>
                      <p:childTnLst>
                        <p:par>
                          <p:cTn id="118" fill="hold">
                            <p:stCondLst>
                              <p:cond delay="0"/>
                            </p:stCondLst>
                            <p:childTnLst>
                              <p:par>
                                <p:cTn id="119" presetID="42" presetClass="path" presetSubtype="0" accel="50000" decel="50000" fill="hold" grpId="0" nodeType="clickEffect">
                                  <p:stCondLst>
                                    <p:cond delay="0"/>
                                  </p:stCondLst>
                                  <p:childTnLst>
                                    <p:animMotion origin="layout" path="M -1.875E-6 2.96296E-6 L 0.75091 -0.38704 " pathEditMode="relative" rAng="0" ptsTypes="AA">
                                      <p:cBhvr>
                                        <p:cTn id="120" dur="2000" fill="hold"/>
                                        <p:tgtEl>
                                          <p:spTgt spid="208"/>
                                        </p:tgtEl>
                                        <p:attrNameLst>
                                          <p:attrName>ppt_x</p:attrName>
                                          <p:attrName>ppt_y</p:attrName>
                                        </p:attrNameLst>
                                      </p:cBhvr>
                                      <p:rCtr x="37539" y="-19352"/>
                                    </p:animMotion>
                                  </p:childTnLst>
                                </p:cTn>
                              </p:par>
                            </p:childTnLst>
                          </p:cTn>
                        </p:par>
                      </p:childTnLst>
                    </p:cTn>
                  </p:par>
                </p:childTnLst>
              </p:cTn>
              <p:nextCondLst>
                <p:cond evt="onClick" delay="0">
                  <p:tgtEl>
                    <p:spTgt spid="106"/>
                  </p:tgtEl>
                </p:cond>
              </p:nextCondLst>
            </p:seq>
            <p:seq concurrent="1" nextAc="seek">
              <p:cTn id="121" restart="whenNotActive" fill="hold" evtFilter="cancelBubble" nodeType="interactiveSeq">
                <p:stCondLst>
                  <p:cond evt="onClick" delay="0">
                    <p:tgtEl>
                      <p:spTgt spid="208"/>
                    </p:tgtEl>
                  </p:cond>
                </p:stCondLst>
                <p:endSync evt="end" delay="0">
                  <p:rtn val="all"/>
                </p:endSync>
                <p:childTnLst>
                  <p:par>
                    <p:cTn id="122" fill="hold">
                      <p:stCondLst>
                        <p:cond delay="0"/>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175"/>
                                        </p:tgtEl>
                                        <p:attrNameLst>
                                          <p:attrName>style.visibility</p:attrName>
                                        </p:attrNameLst>
                                      </p:cBhvr>
                                      <p:to>
                                        <p:strVal val="visible"/>
                                      </p:to>
                                    </p:set>
                                    <p:animEffect transition="in" filter="fade">
                                      <p:cBhvr>
                                        <p:cTn id="126" dur="500"/>
                                        <p:tgtEl>
                                          <p:spTgt spid="17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grpId="1" nodeType="clickEffect">
                                  <p:stCondLst>
                                    <p:cond delay="0"/>
                                  </p:stCondLst>
                                  <p:childTnLst>
                                    <p:animEffect transition="out" filter="fade">
                                      <p:cBhvr>
                                        <p:cTn id="130" dur="500"/>
                                        <p:tgtEl>
                                          <p:spTgt spid="208"/>
                                        </p:tgtEl>
                                      </p:cBhvr>
                                    </p:animEffect>
                                    <p:set>
                                      <p:cBhvr>
                                        <p:cTn id="131" dur="1" fill="hold">
                                          <p:stCondLst>
                                            <p:cond delay="499"/>
                                          </p:stCondLst>
                                        </p:cTn>
                                        <p:tgtEl>
                                          <p:spTgt spid="208"/>
                                        </p:tgtEl>
                                        <p:attrNameLst>
                                          <p:attrName>style.visibility</p:attrName>
                                        </p:attrNameLst>
                                      </p:cBhvr>
                                      <p:to>
                                        <p:strVal val="hidden"/>
                                      </p:to>
                                    </p:set>
                                  </p:childTnLst>
                                </p:cTn>
                              </p:par>
                            </p:childTnLst>
                          </p:cTn>
                        </p:par>
                      </p:childTnLst>
                    </p:cTn>
                  </p:par>
                </p:childTnLst>
              </p:cTn>
              <p:nextCondLst>
                <p:cond evt="onClick" delay="0">
                  <p:tgtEl>
                    <p:spTgt spid="208"/>
                  </p:tgtEl>
                </p:cond>
              </p:nextCondLst>
            </p:seq>
            <p:seq concurrent="1" nextAc="seek">
              <p:cTn id="132" restart="whenNotActive" fill="hold" evtFilter="cancelBubble" nodeType="interactiveSeq">
                <p:stCondLst>
                  <p:cond evt="onClick" delay="0">
                    <p:tgtEl>
                      <p:spTgt spid="107"/>
                    </p:tgtEl>
                  </p:cond>
                </p:stCondLst>
                <p:endSync evt="end" delay="0">
                  <p:rtn val="all"/>
                </p:endSync>
                <p:childTnLst>
                  <p:par>
                    <p:cTn id="133" fill="hold">
                      <p:stCondLst>
                        <p:cond delay="0"/>
                      </p:stCondLst>
                      <p:childTnLst>
                        <p:par>
                          <p:cTn id="134" fill="hold">
                            <p:stCondLst>
                              <p:cond delay="0"/>
                            </p:stCondLst>
                            <p:childTnLst>
                              <p:par>
                                <p:cTn id="135" presetID="42" presetClass="path" presetSubtype="0" accel="50000" decel="50000" fill="hold" grpId="0" nodeType="clickEffect">
                                  <p:stCondLst>
                                    <p:cond delay="0"/>
                                  </p:stCondLst>
                                  <p:childTnLst>
                                    <p:animMotion origin="layout" path="M -4.16667E-6 -1.85185E-6 L 0.72904 -0.06829 " pathEditMode="relative" rAng="0" ptsTypes="AA">
                                      <p:cBhvr>
                                        <p:cTn id="136" dur="2000" fill="hold"/>
                                        <p:tgtEl>
                                          <p:spTgt spid="209"/>
                                        </p:tgtEl>
                                        <p:attrNameLst>
                                          <p:attrName>ppt_x</p:attrName>
                                          <p:attrName>ppt_y</p:attrName>
                                        </p:attrNameLst>
                                      </p:cBhvr>
                                      <p:rCtr x="36445" y="-3426"/>
                                    </p:animMotion>
                                  </p:childTnLst>
                                </p:cTn>
                              </p:par>
                            </p:childTnLst>
                          </p:cTn>
                        </p:par>
                      </p:childTnLst>
                    </p:cTn>
                  </p:par>
                </p:childTnLst>
              </p:cTn>
              <p:nextCondLst>
                <p:cond evt="onClick" delay="0">
                  <p:tgtEl>
                    <p:spTgt spid="107"/>
                  </p:tgtEl>
                </p:cond>
              </p:nextCondLst>
            </p:seq>
            <p:seq concurrent="1" nextAc="seek">
              <p:cTn id="137" restart="whenNotActive" fill="hold" evtFilter="cancelBubble" nodeType="interactiveSeq">
                <p:stCondLst>
                  <p:cond evt="onClick" delay="0">
                    <p:tgtEl>
                      <p:spTgt spid="209"/>
                    </p:tgtEl>
                  </p:cond>
                </p:stCondLst>
                <p:endSync evt="end" delay="0">
                  <p:rtn val="all"/>
                </p:endSync>
                <p:childTnLst>
                  <p:par>
                    <p:cTn id="138" fill="hold">
                      <p:stCondLst>
                        <p:cond delay="0"/>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183"/>
                                        </p:tgtEl>
                                        <p:attrNameLst>
                                          <p:attrName>style.visibility</p:attrName>
                                        </p:attrNameLst>
                                      </p:cBhvr>
                                      <p:to>
                                        <p:strVal val="visible"/>
                                      </p:to>
                                    </p:set>
                                    <p:animEffect transition="in" filter="fade">
                                      <p:cBhvr>
                                        <p:cTn id="142" dur="500"/>
                                        <p:tgtEl>
                                          <p:spTgt spid="18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209"/>
                                        </p:tgtEl>
                                      </p:cBhvr>
                                    </p:animEffect>
                                    <p:set>
                                      <p:cBhvr>
                                        <p:cTn id="147" dur="1" fill="hold">
                                          <p:stCondLst>
                                            <p:cond delay="499"/>
                                          </p:stCondLst>
                                        </p:cTn>
                                        <p:tgtEl>
                                          <p:spTgt spid="209"/>
                                        </p:tgtEl>
                                        <p:attrNameLst>
                                          <p:attrName>style.visibility</p:attrName>
                                        </p:attrNameLst>
                                      </p:cBhvr>
                                      <p:to>
                                        <p:strVal val="hidden"/>
                                      </p:to>
                                    </p:set>
                                  </p:childTnLst>
                                </p:cTn>
                              </p:par>
                            </p:childTnLst>
                          </p:cTn>
                        </p:par>
                      </p:childTnLst>
                    </p:cTn>
                  </p:par>
                </p:childTnLst>
              </p:cTn>
              <p:nextCondLst>
                <p:cond evt="onClick" delay="0">
                  <p:tgtEl>
                    <p:spTgt spid="209"/>
                  </p:tgtEl>
                </p:cond>
              </p:nextCondLst>
            </p:seq>
            <p:seq concurrent="1" nextAc="seek">
              <p:cTn id="148" restart="whenNotActive" fill="hold" evtFilter="cancelBubble" nodeType="interactiveSeq">
                <p:stCondLst>
                  <p:cond evt="onClick" delay="0">
                    <p:tgtEl>
                      <p:spTgt spid="108"/>
                    </p:tgtEl>
                  </p:cond>
                </p:stCondLst>
                <p:endSync evt="end" delay="0">
                  <p:rtn val="all"/>
                </p:endSync>
                <p:childTnLst>
                  <p:par>
                    <p:cTn id="149" fill="hold">
                      <p:stCondLst>
                        <p:cond delay="0"/>
                      </p:stCondLst>
                      <p:childTnLst>
                        <p:par>
                          <p:cTn id="150" fill="hold">
                            <p:stCondLst>
                              <p:cond delay="0"/>
                            </p:stCondLst>
                            <p:childTnLst>
                              <p:par>
                                <p:cTn id="151" presetID="42" presetClass="path" presetSubtype="0" accel="50000" decel="50000" fill="hold" grpId="0" nodeType="clickEffect">
                                  <p:stCondLst>
                                    <p:cond delay="0"/>
                                  </p:stCondLst>
                                  <p:childTnLst>
                                    <p:animMotion origin="layout" path="M 3.33333E-6 -4.07407E-6 L 0.81093 0.20139 " pathEditMode="relative" rAng="0" ptsTypes="AA">
                                      <p:cBhvr>
                                        <p:cTn id="152" dur="2000" fill="hold"/>
                                        <p:tgtEl>
                                          <p:spTgt spid="210"/>
                                        </p:tgtEl>
                                        <p:attrNameLst>
                                          <p:attrName>ppt_x</p:attrName>
                                          <p:attrName>ppt_y</p:attrName>
                                        </p:attrNameLst>
                                      </p:cBhvr>
                                      <p:rCtr x="40547" y="10069"/>
                                    </p:animMotion>
                                  </p:childTnLst>
                                </p:cTn>
                              </p:par>
                            </p:childTnLst>
                          </p:cTn>
                        </p:par>
                      </p:childTnLst>
                    </p:cTn>
                  </p:par>
                </p:childTnLst>
              </p:cTn>
              <p:nextCondLst>
                <p:cond evt="onClick" delay="0">
                  <p:tgtEl>
                    <p:spTgt spid="108"/>
                  </p:tgtEl>
                </p:cond>
              </p:nextCondLst>
            </p:seq>
            <p:seq concurrent="1" nextAc="seek">
              <p:cTn id="153" restart="whenNotActive" fill="hold" evtFilter="cancelBubble" nodeType="interactiveSeq">
                <p:stCondLst>
                  <p:cond evt="onClick" delay="0">
                    <p:tgtEl>
                      <p:spTgt spid="210"/>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192"/>
                                        </p:tgtEl>
                                        <p:attrNameLst>
                                          <p:attrName>style.visibility</p:attrName>
                                        </p:attrNameLst>
                                      </p:cBhvr>
                                      <p:to>
                                        <p:strVal val="visible"/>
                                      </p:to>
                                    </p:set>
                                    <p:animEffect transition="in" filter="fade">
                                      <p:cBhvr>
                                        <p:cTn id="158" dur="500"/>
                                        <p:tgtEl>
                                          <p:spTgt spid="192"/>
                                        </p:tgtEl>
                                      </p:cBhvr>
                                    </p:animEffect>
                                  </p:childTnLst>
                                </p:cTn>
                              </p:par>
                            </p:childTnLst>
                          </p:cTn>
                        </p:par>
                      </p:childTnLst>
                    </p:cTn>
                  </p:par>
                </p:childTnLst>
              </p:cTn>
              <p:nextCondLst>
                <p:cond evt="onClick" delay="0">
                  <p:tgtEl>
                    <p:spTgt spid="210"/>
                  </p:tgtEl>
                </p:cond>
              </p:nextCondLst>
            </p:seq>
          </p:childTnLst>
        </p:cTn>
      </p:par>
    </p:tnLst>
    <p:bldLst>
      <p:bldP spid="102" grpId="0" animBg="1"/>
      <p:bldP spid="103" grpId="0" animBg="1"/>
      <p:bldP spid="104" grpId="0" animBg="1"/>
      <p:bldP spid="105" grpId="0" animBg="1"/>
      <p:bldP spid="106" grpId="0" animBg="1"/>
      <p:bldP spid="107" grpId="0" animBg="1"/>
      <p:bldP spid="108" grpId="0" animBg="1"/>
      <p:bldP spid="204" grpId="0" animBg="1"/>
      <p:bldP spid="204" grpId="1" animBg="1"/>
      <p:bldP spid="204" grpId="2" animBg="1"/>
      <p:bldP spid="205" grpId="0" animBg="1"/>
      <p:bldP spid="205" grpId="1" animBg="1"/>
      <p:bldP spid="205" grpId="2" animBg="1"/>
      <p:bldP spid="206" grpId="0" animBg="1"/>
      <p:bldP spid="206" grpId="1" animBg="1"/>
      <p:bldP spid="207" grpId="0" animBg="1"/>
      <p:bldP spid="207" grpId="1" animBg="1"/>
      <p:bldP spid="208" grpId="0" animBg="1"/>
      <p:bldP spid="208" grpId="1" animBg="1"/>
      <p:bldP spid="209" grpId="0" animBg="1"/>
      <p:bldP spid="209" grpId="1" animBg="1"/>
      <p:bldP spid="2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a:extLst>
              <a:ext uri="{FF2B5EF4-FFF2-40B4-BE49-F238E27FC236}">
                <a16:creationId xmlns:a16="http://schemas.microsoft.com/office/drawing/2014/main" id="{3195208F-9029-4355-A9E2-71E6B48F1441}"/>
              </a:ext>
            </a:extLst>
          </p:cNvPr>
          <p:cNvGrpSpPr/>
          <p:nvPr/>
        </p:nvGrpSpPr>
        <p:grpSpPr>
          <a:xfrm>
            <a:off x="1006959" y="209550"/>
            <a:ext cx="10612602" cy="6581775"/>
            <a:chOff x="1006960" y="878935"/>
            <a:chExt cx="10178081" cy="4940673"/>
          </a:xfrm>
        </p:grpSpPr>
        <p:grpSp>
          <p:nvGrpSpPr>
            <p:cNvPr id="54" name="组合 53">
              <a:extLst>
                <a:ext uri="{FF2B5EF4-FFF2-40B4-BE49-F238E27FC236}">
                  <a16:creationId xmlns:a16="http://schemas.microsoft.com/office/drawing/2014/main" id="{6BA78A94-727D-4301-BC38-A72344C1C3BB}"/>
                </a:ext>
              </a:extLst>
            </p:cNvPr>
            <p:cNvGrpSpPr/>
            <p:nvPr/>
          </p:nvGrpSpPr>
          <p:grpSpPr>
            <a:xfrm>
              <a:off x="1006960" y="878935"/>
              <a:ext cx="10178081" cy="4940673"/>
              <a:chOff x="1006960" y="878935"/>
              <a:chExt cx="10178081" cy="4940673"/>
            </a:xfrm>
          </p:grpSpPr>
          <p:pic>
            <p:nvPicPr>
              <p:cNvPr id="5" name="图片 4">
                <a:extLst>
                  <a:ext uri="{FF2B5EF4-FFF2-40B4-BE49-F238E27FC236}">
                    <a16:creationId xmlns:a16="http://schemas.microsoft.com/office/drawing/2014/main" id="{224E8A3E-EC64-4F5A-A5FC-0CA360062504}"/>
                  </a:ext>
                </a:extLst>
              </p:cNvPr>
              <p:cNvPicPr>
                <a:picLocks noChangeAspect="1"/>
              </p:cNvPicPr>
              <p:nvPr/>
            </p:nvPicPr>
            <p:blipFill>
              <a:blip r:embed="rId4"/>
              <a:stretch>
                <a:fillRect/>
              </a:stretch>
            </p:blipFill>
            <p:spPr>
              <a:xfrm>
                <a:off x="1006960" y="878935"/>
                <a:ext cx="10178081" cy="4940673"/>
              </a:xfrm>
              <a:prstGeom prst="rect">
                <a:avLst/>
              </a:prstGeom>
              <a:effectLst>
                <a:outerShdw blurRad="50800" dist="38100" dir="5400000" algn="t" rotWithShape="0">
                  <a:prstClr val="black">
                    <a:alpha val="40000"/>
                  </a:prstClr>
                </a:outerShdw>
              </a:effectLst>
            </p:spPr>
          </p:pic>
          <p:sp>
            <p:nvSpPr>
              <p:cNvPr id="46" name="矩形 45">
                <a:extLst>
                  <a:ext uri="{FF2B5EF4-FFF2-40B4-BE49-F238E27FC236}">
                    <a16:creationId xmlns:a16="http://schemas.microsoft.com/office/drawing/2014/main" id="{FFA8BD1C-8A27-4A17-BC2B-C244F4DB5C32}"/>
                  </a:ext>
                </a:extLst>
              </p:cNvPr>
              <p:cNvSpPr/>
              <p:nvPr/>
            </p:nvSpPr>
            <p:spPr>
              <a:xfrm>
                <a:off x="1313543" y="1172030"/>
                <a:ext cx="9564915" cy="4372428"/>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grpSp>
        <p:pic>
          <p:nvPicPr>
            <p:cNvPr id="8" name="图片 7">
              <a:extLst>
                <a:ext uri="{FF2B5EF4-FFF2-40B4-BE49-F238E27FC236}">
                  <a16:creationId xmlns:a16="http://schemas.microsoft.com/office/drawing/2014/main" id="{0C30BF81-6E38-48C7-82CC-1A2FCDF94D5B}"/>
                </a:ext>
              </a:extLst>
            </p:cNvPr>
            <p:cNvPicPr>
              <a:picLocks noChangeAspect="1"/>
            </p:cNvPicPr>
            <p:nvPr/>
          </p:nvPicPr>
          <p:blipFill>
            <a:blip r:embed="rId5"/>
            <a:stretch>
              <a:fillRect/>
            </a:stretch>
          </p:blipFill>
          <p:spPr>
            <a:xfrm>
              <a:off x="1461263" y="3745279"/>
              <a:ext cx="4295642" cy="1821350"/>
            </a:xfrm>
            <a:prstGeom prst="rect">
              <a:avLst/>
            </a:prstGeom>
          </p:spPr>
        </p:pic>
        <p:pic>
          <p:nvPicPr>
            <p:cNvPr id="9" name="图片 8">
              <a:extLst>
                <a:ext uri="{FF2B5EF4-FFF2-40B4-BE49-F238E27FC236}">
                  <a16:creationId xmlns:a16="http://schemas.microsoft.com/office/drawing/2014/main" id="{55C5AF70-201D-4F78-8F30-A2DD6BEB1AE5}"/>
                </a:ext>
              </a:extLst>
            </p:cNvPr>
            <p:cNvPicPr>
              <a:picLocks noChangeAspect="1"/>
            </p:cNvPicPr>
            <p:nvPr/>
          </p:nvPicPr>
          <p:blipFill>
            <a:blip r:embed="rId6"/>
            <a:stretch>
              <a:fillRect/>
            </a:stretch>
          </p:blipFill>
          <p:spPr>
            <a:xfrm>
              <a:off x="4296656" y="4976486"/>
              <a:ext cx="6453422" cy="565247"/>
            </a:xfrm>
            <a:prstGeom prst="rect">
              <a:avLst/>
            </a:prstGeom>
          </p:spPr>
        </p:pic>
        <p:pic>
          <p:nvPicPr>
            <p:cNvPr id="36" name="11">
              <a:extLst>
                <a:ext uri="{FF2B5EF4-FFF2-40B4-BE49-F238E27FC236}">
                  <a16:creationId xmlns:a16="http://schemas.microsoft.com/office/drawing/2014/main" id="{38BE4AE0-FF89-4F54-92B8-CD93CB574A47}"/>
                </a:ext>
              </a:extLst>
            </p:cNvPr>
            <p:cNvPicPr>
              <a:picLocks noChangeAspect="1"/>
            </p:cNvPicPr>
            <p:nvPr/>
          </p:nvPicPr>
          <p:blipFill>
            <a:blip r:embed="rId7"/>
            <a:stretch>
              <a:fillRect/>
            </a:stretch>
          </p:blipFill>
          <p:spPr>
            <a:xfrm rot="10800000" flipV="1">
              <a:off x="9206920" y="3642652"/>
              <a:ext cx="1665404" cy="1902643"/>
            </a:xfrm>
            <a:prstGeom prst="rect">
              <a:avLst/>
            </a:prstGeom>
          </p:spPr>
        </p:pic>
      </p:grpSp>
      <p:pic>
        <p:nvPicPr>
          <p:cNvPr id="52" name="PA_图片 26">
            <a:extLst>
              <a:ext uri="{FF2B5EF4-FFF2-40B4-BE49-F238E27FC236}">
                <a16:creationId xmlns:a16="http://schemas.microsoft.com/office/drawing/2014/main" id="{F39001F4-AC1E-44F4-AC82-0755C47F145E}"/>
              </a:ext>
            </a:extLst>
          </p:cNvPr>
          <p:cNvPicPr>
            <a:picLocks noChangeAspect="1"/>
          </p:cNvPicPr>
          <p:nvPr>
            <p:custDataLst>
              <p:tags r:id="rId1"/>
            </p:custDataLst>
          </p:nvPr>
        </p:nvPicPr>
        <p:blipFill>
          <a:blip r:embed="rId8"/>
          <a:stretch>
            <a:fillRect/>
          </a:stretch>
        </p:blipFill>
        <p:spPr>
          <a:xfrm>
            <a:off x="80901" y="123825"/>
            <a:ext cx="627362" cy="6934200"/>
          </a:xfrm>
          <a:prstGeom prst="rect">
            <a:avLst/>
          </a:prstGeom>
        </p:spPr>
      </p:pic>
      <p:pic>
        <p:nvPicPr>
          <p:cNvPr id="53" name="图片 52">
            <a:extLst>
              <a:ext uri="{FF2B5EF4-FFF2-40B4-BE49-F238E27FC236}">
                <a16:creationId xmlns:a16="http://schemas.microsoft.com/office/drawing/2014/main" id="{7BF00C56-BB0C-421D-BCBA-1EC09D2EE86C}"/>
              </a:ext>
            </a:extLst>
          </p:cNvPr>
          <p:cNvPicPr>
            <a:picLocks noChangeAspect="1"/>
          </p:cNvPicPr>
          <p:nvPr/>
        </p:nvPicPr>
        <p:blipFill>
          <a:blip r:embed="rId8"/>
          <a:stretch>
            <a:fillRect/>
          </a:stretch>
        </p:blipFill>
        <p:spPr>
          <a:xfrm>
            <a:off x="572439" y="209550"/>
            <a:ext cx="627362" cy="6772275"/>
          </a:xfrm>
          <a:prstGeom prst="rect">
            <a:avLst/>
          </a:prstGeom>
        </p:spPr>
      </p:pic>
      <p:pic>
        <p:nvPicPr>
          <p:cNvPr id="2" name="Picture 1" descr="Text&#10;&#10;Description automatically generated">
            <a:extLst>
              <a:ext uri="{FF2B5EF4-FFF2-40B4-BE49-F238E27FC236}">
                <a16:creationId xmlns:a16="http://schemas.microsoft.com/office/drawing/2014/main" id="{9E6DD855-A7B4-B176-6983-DB50B6BC007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958" b="92373" l="8667" r="92167">
                        <a14:foregroundMark x1="9667" y1="62606" x2="13000" y2="64089"/>
                        <a14:foregroundMark x1="28833" y1="90784" x2="30833" y2="86123"/>
                        <a14:foregroundMark x1="26833" y1="84322" x2="28833" y2="84004"/>
                        <a14:foregroundMark x1="45667" y1="84110" x2="46167" y2="78284"/>
                        <a14:foregroundMark x1="67833" y1="92373" x2="67167" y2="84428"/>
                        <a14:foregroundMark x1="39833" y1="83157" x2="44333" y2="83475"/>
                        <a14:foregroundMark x1="92167" y1="75106" x2="90167" y2="74788"/>
                        <a14:foregroundMark x1="8667" y1="32945" x2="9833" y2="35699"/>
                      </a14:backgroundRemoval>
                    </a14:imgEffect>
                  </a14:imgLayer>
                </a14:imgProps>
              </a:ext>
              <a:ext uri="{28A0092B-C50C-407E-A947-70E740481C1C}">
                <a14:useLocalDpi xmlns:a14="http://schemas.microsoft.com/office/drawing/2010/main" val="0"/>
              </a:ext>
            </a:extLst>
          </a:blip>
          <a:stretch>
            <a:fillRect/>
          </a:stretch>
        </p:blipFill>
        <p:spPr>
          <a:xfrm>
            <a:off x="7746297" y="-1215182"/>
            <a:ext cx="4912427" cy="7641945"/>
          </a:xfrm>
          <a:prstGeom prst="rect">
            <a:avLst/>
          </a:prstGeom>
        </p:spPr>
      </p:pic>
      <p:sp>
        <p:nvSpPr>
          <p:cNvPr id="4" name="TextBox 3">
            <a:extLst>
              <a:ext uri="{FF2B5EF4-FFF2-40B4-BE49-F238E27FC236}">
                <a16:creationId xmlns:a16="http://schemas.microsoft.com/office/drawing/2014/main" id="{CAB8CAF9-6EC1-4B44-D192-55457E7DDE9D}"/>
              </a:ext>
            </a:extLst>
          </p:cNvPr>
          <p:cNvSpPr txBox="1"/>
          <p:nvPr/>
        </p:nvSpPr>
        <p:spPr>
          <a:xfrm>
            <a:off x="1384327" y="685784"/>
            <a:ext cx="6612508" cy="3416320"/>
          </a:xfrm>
          <a:prstGeom prst="rect">
            <a:avLst/>
          </a:prstGeom>
          <a:noFill/>
        </p:spPr>
        <p:txBody>
          <a:bodyPr wrap="square">
            <a:spAutoFit/>
          </a:bodyPr>
          <a:lstStyle/>
          <a:p>
            <a:pPr algn="just"/>
            <a:r>
              <a:rPr lang="en-US" sz="3600" b="1" i="1" dirty="0">
                <a:solidFill>
                  <a:srgbClr val="FF0000"/>
                </a:solidFill>
                <a:effectLst/>
                <a:latin typeface="Times New Roman" panose="02020603050405020304" pitchFamily="18" charset="0"/>
                <a:cs typeface="Times New Roman" panose="02020603050405020304" pitchFamily="18" charset="0"/>
              </a:rPr>
              <a:t>Hoài Văn </a:t>
            </a:r>
            <a:r>
              <a:rPr lang="en-US" sz="3600" b="1" i="1" dirty="0" err="1">
                <a:solidFill>
                  <a:srgbClr val="FF0000"/>
                </a:solidFill>
                <a:effectLst/>
                <a:latin typeface="Times New Roman" panose="02020603050405020304" pitchFamily="18" charset="0"/>
                <a:cs typeface="Times New Roman" panose="02020603050405020304" pitchFamily="18" charset="0"/>
              </a:rPr>
              <a:t>Hầu</a:t>
            </a:r>
            <a:r>
              <a:rPr lang="en-US" sz="3600" b="1" i="1" dirty="0">
                <a:solidFill>
                  <a:srgbClr val="FF0000"/>
                </a:solidFill>
                <a:effectLst/>
                <a:latin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cs typeface="Times New Roman" panose="02020603050405020304" pitchFamily="18" charset="0"/>
              </a:rPr>
              <a:t>Trần</a:t>
            </a:r>
            <a:r>
              <a:rPr lang="en-US" sz="3600" b="1" i="1" dirty="0">
                <a:solidFill>
                  <a:srgbClr val="FF0000"/>
                </a:solidFill>
                <a:effectLst/>
                <a:latin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cs typeface="Times New Roman" panose="02020603050405020304" pitchFamily="18" charset="0"/>
              </a:rPr>
              <a:t>Quốc</a:t>
            </a:r>
            <a:r>
              <a:rPr lang="en-US" sz="3600" b="1" i="1" dirty="0">
                <a:solidFill>
                  <a:srgbClr val="FF0000"/>
                </a:solidFill>
                <a:effectLst/>
                <a:latin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cs typeface="Times New Roman" panose="02020603050405020304" pitchFamily="18" charset="0"/>
              </a:rPr>
              <a:t>Toản</a:t>
            </a:r>
            <a:r>
              <a:rPr lang="en-US" sz="3600" b="0" i="0" dirty="0">
                <a:solidFill>
                  <a:srgbClr val="FF0000"/>
                </a:solidFill>
                <a:effectLst/>
                <a:latin typeface="Times New Roman" panose="02020603050405020304" pitchFamily="18" charset="0"/>
                <a:cs typeface="Times New Roman" panose="02020603050405020304" pitchFamily="18" charset="0"/>
              </a:rPr>
              <a:t> (1267-1285) </a:t>
            </a:r>
            <a:r>
              <a:rPr lang="en-US" sz="3600" b="0" i="0" dirty="0" err="1">
                <a:solidFill>
                  <a:srgbClr val="FF0000"/>
                </a:solidFill>
                <a:effectLst/>
                <a:latin typeface="Times New Roman" panose="02020603050405020304" pitchFamily="18" charset="0"/>
                <a:cs typeface="Times New Roman" panose="02020603050405020304" pitchFamily="18" charset="0"/>
              </a:rPr>
              <a:t>là</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một</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nhân</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vật</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lịch</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sử</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sống</a:t>
            </a:r>
            <a:r>
              <a:rPr lang="en-US" sz="3600" b="0" i="0" dirty="0">
                <a:solidFill>
                  <a:srgbClr val="FF0000"/>
                </a:solidFill>
                <a:effectLst/>
                <a:latin typeface="Times New Roman" panose="02020603050405020304" pitchFamily="18" charset="0"/>
                <a:cs typeface="Times New Roman" panose="02020603050405020304" pitchFamily="18" charset="0"/>
              </a:rPr>
              <a:t> ở </a:t>
            </a:r>
            <a:r>
              <a:rPr lang="en-US" sz="3600" b="0" i="0" dirty="0" err="1">
                <a:solidFill>
                  <a:srgbClr val="FF0000"/>
                </a:solidFill>
                <a:effectLst/>
                <a:latin typeface="Times New Roman" panose="02020603050405020304" pitchFamily="18" charset="0"/>
                <a:cs typeface="Times New Roman" panose="02020603050405020304" pitchFamily="18" charset="0"/>
              </a:rPr>
              <a:t>thời</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kỳ</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trị</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vì</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của</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vua</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Trần</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Nhân</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Tông</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Ông</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đã</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có</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công</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tham</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gia</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kháng</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chiến</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chống</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quân</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Nguyên</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lần</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thứ</a:t>
            </a:r>
            <a:r>
              <a:rPr lang="en-US" sz="3600" b="0" i="0" dirty="0">
                <a:solidFill>
                  <a:srgbClr val="FF0000"/>
                </a:solidFill>
                <a:effectLst/>
                <a:latin typeface="Times New Roman" panose="02020603050405020304" pitchFamily="18" charset="0"/>
                <a:cs typeface="Times New Roman" panose="02020603050405020304" pitchFamily="18" charset="0"/>
              </a:rPr>
              <a:t> </a:t>
            </a:r>
            <a:r>
              <a:rPr lang="en-US" sz="3600" b="0" i="0" dirty="0" err="1">
                <a:solidFill>
                  <a:srgbClr val="FF0000"/>
                </a:solidFill>
                <a:effectLst/>
                <a:latin typeface="Times New Roman" panose="02020603050405020304" pitchFamily="18" charset="0"/>
                <a:cs typeface="Times New Roman" panose="02020603050405020304" pitchFamily="18" charset="0"/>
              </a:rPr>
              <a:t>hai</a:t>
            </a:r>
            <a:r>
              <a:rPr lang="en-US" sz="3600" b="0" i="0" dirty="0">
                <a:solidFill>
                  <a:srgbClr val="FF0000"/>
                </a:solidFill>
                <a:effectLst/>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804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66667E-6 -1.11111E-6 L 0.80534 -1.11111E-6 " pathEditMode="relative" rAng="0" ptsTypes="AA">
                                      <p:cBhvr>
                                        <p:cTn id="6" dur="1000" fill="hold"/>
                                        <p:tgtEl>
                                          <p:spTgt spid="52"/>
                                        </p:tgtEl>
                                        <p:attrNameLst>
                                          <p:attrName>ppt_x</p:attrName>
                                          <p:attrName>ppt_y</p:attrName>
                                        </p:attrNameLst>
                                      </p:cBhvr>
                                      <p:rCtr x="40260" y="0"/>
                                    </p:animMotion>
                                  </p:childTnLst>
                                </p:cTn>
                              </p:par>
                              <p:par>
                                <p:cTn id="7" presetID="22" presetClass="entr" presetSubtype="8" fill="hold" nodeType="withEffect">
                                  <p:stCondLst>
                                    <p:cond delay="150"/>
                                  </p:stCondLst>
                                  <p:childTnLst>
                                    <p:set>
                                      <p:cBhvr>
                                        <p:cTn id="8" dur="1" fill="hold">
                                          <p:stCondLst>
                                            <p:cond delay="0"/>
                                          </p:stCondLst>
                                        </p:cTn>
                                        <p:tgtEl>
                                          <p:spTgt spid="55"/>
                                        </p:tgtEl>
                                        <p:attrNameLst>
                                          <p:attrName>style.visibility</p:attrName>
                                        </p:attrNameLst>
                                      </p:cBhvr>
                                      <p:to>
                                        <p:strVal val="visible"/>
                                      </p:to>
                                    </p:set>
                                    <p:animEffect transition="in" filter="wipe(left)">
                                      <p:cBhvr>
                                        <p:cTn id="9" dur="720"/>
                                        <p:tgtEl>
                                          <p:spTgt spid="5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EEFCB1A-3CD9-407F-8CDB-5A8886EC2BC3}"/>
              </a:ext>
            </a:extLst>
          </p:cNvPr>
          <p:cNvGrpSpPr/>
          <p:nvPr/>
        </p:nvGrpSpPr>
        <p:grpSpPr>
          <a:xfrm>
            <a:off x="66676" y="-177800"/>
            <a:ext cx="12125324" cy="7035800"/>
            <a:chOff x="2571749" y="573184"/>
            <a:chExt cx="7359651" cy="6328006"/>
          </a:xfrm>
        </p:grpSpPr>
        <p:sp>
          <p:nvSpPr>
            <p:cNvPr id="3" name="矩形 2">
              <a:extLst>
                <a:ext uri="{FF2B5EF4-FFF2-40B4-BE49-F238E27FC236}">
                  <a16:creationId xmlns:a16="http://schemas.microsoft.com/office/drawing/2014/main" id="{FDA8E06B-966A-4A0B-BCE3-FB8344A41E07}"/>
                </a:ext>
              </a:extLst>
            </p:cNvPr>
            <p:cNvSpPr/>
            <p:nvPr/>
          </p:nvSpPr>
          <p:spPr>
            <a:xfrm>
              <a:off x="2571749" y="1069677"/>
              <a:ext cx="7359651" cy="583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pic>
          <p:nvPicPr>
            <p:cNvPr id="2" name="图形 1">
              <a:extLst>
                <a:ext uri="{FF2B5EF4-FFF2-40B4-BE49-F238E27FC236}">
                  <a16:creationId xmlns:a16="http://schemas.microsoft.com/office/drawing/2014/main" id="{FFBB18F5-1685-4787-8661-065C693EF9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71749" y="573184"/>
              <a:ext cx="7359651" cy="6328005"/>
            </a:xfrm>
            <a:prstGeom prst="rect">
              <a:avLst/>
            </a:prstGeom>
          </p:spPr>
        </p:pic>
      </p:grpSp>
      <p:sp>
        <p:nvSpPr>
          <p:cNvPr id="6" name="矩形 5" hidden="1">
            <a:extLst>
              <a:ext uri="{FF2B5EF4-FFF2-40B4-BE49-F238E27FC236}">
                <a16:creationId xmlns:a16="http://schemas.microsoft.com/office/drawing/2014/main" id="{060F1E6E-CD8F-4ACF-93AF-E1E9C57DD7A0}"/>
              </a:ext>
            </a:extLst>
          </p:cNvPr>
          <p:cNvSpPr/>
          <p:nvPr/>
        </p:nvSpPr>
        <p:spPr>
          <a:xfrm>
            <a:off x="5243332" y="2060312"/>
            <a:ext cx="1689903" cy="1511568"/>
          </a:xfrm>
          <a:prstGeom prst="rect">
            <a:avLst/>
          </a:prstGeom>
          <a:solidFill>
            <a:srgbClr val="B18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pic>
        <p:nvPicPr>
          <p:cNvPr id="48" name="Janice">
            <a:extLst>
              <a:ext uri="{FF2B5EF4-FFF2-40B4-BE49-F238E27FC236}">
                <a16:creationId xmlns:a16="http://schemas.microsoft.com/office/drawing/2014/main" id="{9388CB62-5837-48B9-82F2-574F7FD1C848}"/>
              </a:ext>
            </a:extLst>
          </p:cNvPr>
          <p:cNvPicPr>
            <a:picLocks noChangeAspect="1"/>
          </p:cNvPicPr>
          <p:nvPr/>
        </p:nvPicPr>
        <p:blipFill>
          <a:blip r:embed="rId6"/>
          <a:stretch>
            <a:fillRect/>
          </a:stretch>
        </p:blipFill>
        <p:spPr>
          <a:xfrm rot="16200000" flipV="1">
            <a:off x="-22847" y="1065161"/>
            <a:ext cx="2598393" cy="2663659"/>
          </a:xfrm>
          <a:prstGeom prst="rect">
            <a:avLst/>
          </a:prstGeom>
        </p:spPr>
      </p:pic>
      <p:pic>
        <p:nvPicPr>
          <p:cNvPr id="50" name="Janice">
            <a:extLst>
              <a:ext uri="{FF2B5EF4-FFF2-40B4-BE49-F238E27FC236}">
                <a16:creationId xmlns:a16="http://schemas.microsoft.com/office/drawing/2014/main" id="{50EDA9C8-8C26-43E8-AA03-FA2CDE6217D9}"/>
              </a:ext>
            </a:extLst>
          </p:cNvPr>
          <p:cNvPicPr>
            <a:picLocks noChangeAspect="1"/>
          </p:cNvPicPr>
          <p:nvPr/>
        </p:nvPicPr>
        <p:blipFill>
          <a:blip r:embed="rId6"/>
          <a:stretch>
            <a:fillRect/>
          </a:stretch>
        </p:blipFill>
        <p:spPr>
          <a:xfrm rot="16200000" flipH="1">
            <a:off x="9332376" y="4034836"/>
            <a:ext cx="2598393" cy="2663659"/>
          </a:xfrm>
          <a:prstGeom prst="rect">
            <a:avLst/>
          </a:prstGeom>
        </p:spPr>
      </p:pic>
      <p:pic>
        <p:nvPicPr>
          <p:cNvPr id="7" name="图片 6">
            <a:extLst>
              <a:ext uri="{FF2B5EF4-FFF2-40B4-BE49-F238E27FC236}">
                <a16:creationId xmlns:a16="http://schemas.microsoft.com/office/drawing/2014/main" id="{4E3D7502-3124-462A-9D2C-2C51AD5C399D}"/>
              </a:ext>
            </a:extLst>
          </p:cNvPr>
          <p:cNvPicPr>
            <a:picLocks noChangeAspect="1"/>
          </p:cNvPicPr>
          <p:nvPr/>
        </p:nvPicPr>
        <p:blipFill>
          <a:blip r:embed="rId7"/>
          <a:stretch>
            <a:fillRect/>
          </a:stretch>
        </p:blipFill>
        <p:spPr>
          <a:xfrm rot="5400000">
            <a:off x="5777802" y="-5675915"/>
            <a:ext cx="645923" cy="11896728"/>
          </a:xfrm>
          <a:prstGeom prst="rect">
            <a:avLst/>
          </a:prstGeom>
        </p:spPr>
      </p:pic>
      <p:pic>
        <p:nvPicPr>
          <p:cNvPr id="38" name="PA_图片 37">
            <a:extLst>
              <a:ext uri="{FF2B5EF4-FFF2-40B4-BE49-F238E27FC236}">
                <a16:creationId xmlns:a16="http://schemas.microsoft.com/office/drawing/2014/main" id="{3C5AD3F5-7572-4CDB-8467-C637D99B6C88}"/>
              </a:ext>
            </a:extLst>
          </p:cNvPr>
          <p:cNvPicPr>
            <a:picLocks noChangeAspect="1"/>
          </p:cNvPicPr>
          <p:nvPr>
            <p:custDataLst>
              <p:tags r:id="rId1"/>
            </p:custDataLst>
          </p:nvPr>
        </p:nvPicPr>
        <p:blipFill>
          <a:blip r:embed="rId7"/>
          <a:stretch>
            <a:fillRect/>
          </a:stretch>
        </p:blipFill>
        <p:spPr>
          <a:xfrm rot="5400000">
            <a:off x="5730175" y="-5051655"/>
            <a:ext cx="645923" cy="11820531"/>
          </a:xfrm>
          <a:prstGeom prst="rect">
            <a:avLst/>
          </a:prstGeom>
        </p:spPr>
      </p:pic>
      <p:sp>
        <p:nvSpPr>
          <p:cNvPr id="5" name="TextBox 4">
            <a:extLst>
              <a:ext uri="{FF2B5EF4-FFF2-40B4-BE49-F238E27FC236}">
                <a16:creationId xmlns:a16="http://schemas.microsoft.com/office/drawing/2014/main" id="{83376752-702E-D41C-4D36-6BD93329DDD3}"/>
              </a:ext>
            </a:extLst>
          </p:cNvPr>
          <p:cNvSpPr txBox="1"/>
          <p:nvPr/>
        </p:nvSpPr>
        <p:spPr>
          <a:xfrm>
            <a:off x="5346042" y="1044889"/>
            <a:ext cx="1417376"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a:noFill/>
                </a:ln>
                <a:solidFill>
                  <a:srgbClr val="B1865A"/>
                </a:solidFill>
                <a:effectLst/>
                <a:uLnTx/>
                <a:uFillTx/>
                <a:latin typeface="#9Slide06 SVNBlack Diamond" pitchFamily="2" charset="0"/>
                <a:ea typeface="幼圆"/>
                <a:cs typeface="+mn-cs"/>
              </a:rPr>
              <a:t>02</a:t>
            </a:r>
          </a:p>
        </p:txBody>
      </p:sp>
      <p:sp>
        <p:nvSpPr>
          <p:cNvPr id="8" name="TextBox 7">
            <a:extLst>
              <a:ext uri="{FF2B5EF4-FFF2-40B4-BE49-F238E27FC236}">
                <a16:creationId xmlns:a16="http://schemas.microsoft.com/office/drawing/2014/main" id="{8A34A683-B8A3-40E2-92E5-F5475CF84D8D}"/>
              </a:ext>
            </a:extLst>
          </p:cNvPr>
          <p:cNvSpPr txBox="1"/>
          <p:nvPr/>
        </p:nvSpPr>
        <p:spPr>
          <a:xfrm>
            <a:off x="1276350" y="2609360"/>
            <a:ext cx="9163050" cy="3631763"/>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1500" b="0" i="0" u="none" strike="noStrike" kern="1200" cap="none" spc="0" normalizeH="0" baseline="0" noProof="0" dirty="0" err="1">
                <a:ln>
                  <a:noFill/>
                </a:ln>
                <a:solidFill>
                  <a:srgbClr val="B1865A"/>
                </a:solidFill>
                <a:effectLst/>
                <a:uLnTx/>
                <a:uFillTx/>
                <a:latin typeface="Times New Roman" panose="02020603050405020304" pitchFamily="18" charset="0"/>
                <a:ea typeface="幼圆"/>
                <a:cs typeface="Times New Roman" panose="02020603050405020304" pitchFamily="18" charset="0"/>
              </a:rPr>
              <a:t>Hình</a:t>
            </a:r>
            <a:r>
              <a:rPr kumimoji="0" lang="en-US" sz="11500" b="0" i="0" u="none" strike="noStrike" kern="1200" cap="none" spc="0" normalizeH="0" baseline="0" noProof="0" dirty="0">
                <a:ln>
                  <a:noFill/>
                </a:ln>
                <a:solidFill>
                  <a:srgbClr val="B1865A"/>
                </a:solidFill>
                <a:effectLst/>
                <a:uLnTx/>
                <a:uFillTx/>
                <a:latin typeface="Times New Roman" panose="02020603050405020304" pitchFamily="18" charset="0"/>
                <a:ea typeface="幼圆"/>
                <a:cs typeface="Times New Roman" panose="02020603050405020304" pitchFamily="18" charset="0"/>
              </a:rPr>
              <a:t> </a:t>
            </a:r>
            <a:r>
              <a:rPr kumimoji="0" lang="en-US" sz="11500" b="0" i="0" u="none" strike="noStrike" kern="1200" cap="none" spc="0" normalizeH="0" baseline="0" noProof="0" dirty="0" err="1">
                <a:ln>
                  <a:noFill/>
                </a:ln>
                <a:solidFill>
                  <a:srgbClr val="B1865A"/>
                </a:solidFill>
                <a:effectLst/>
                <a:uLnTx/>
                <a:uFillTx/>
                <a:latin typeface="Times New Roman" panose="02020603050405020304" pitchFamily="18" charset="0"/>
                <a:ea typeface="幼圆"/>
                <a:cs typeface="Times New Roman" panose="02020603050405020304" pitchFamily="18" charset="0"/>
              </a:rPr>
              <a:t>thành</a:t>
            </a:r>
            <a:r>
              <a:rPr kumimoji="0" lang="en-US" sz="11500" b="0" i="0" u="none" strike="noStrike" kern="1200" cap="none" spc="0" normalizeH="0" baseline="0" noProof="0" dirty="0">
                <a:ln>
                  <a:noFill/>
                </a:ln>
                <a:solidFill>
                  <a:srgbClr val="B1865A"/>
                </a:solidFill>
                <a:effectLst/>
                <a:uLnTx/>
                <a:uFillTx/>
                <a:latin typeface="Times New Roman" panose="02020603050405020304" pitchFamily="18" charset="0"/>
                <a:ea typeface="幼圆"/>
                <a:cs typeface="Times New Roman" panose="02020603050405020304" pitchFamily="18" charset="0"/>
              </a:rPr>
              <a:t> </a:t>
            </a:r>
            <a:r>
              <a:rPr kumimoji="0" lang="en-US" sz="11500" b="0" i="0" u="none" strike="noStrike" kern="1200" cap="none" spc="0" normalizeH="0" baseline="0" noProof="0" dirty="0" err="1">
                <a:ln>
                  <a:noFill/>
                </a:ln>
                <a:solidFill>
                  <a:srgbClr val="B1865A"/>
                </a:solidFill>
                <a:effectLst/>
                <a:uLnTx/>
                <a:uFillTx/>
                <a:latin typeface="Times New Roman" panose="02020603050405020304" pitchFamily="18" charset="0"/>
                <a:ea typeface="幼圆"/>
                <a:cs typeface="Times New Roman" panose="02020603050405020304" pitchFamily="18" charset="0"/>
              </a:rPr>
              <a:t>kiến</a:t>
            </a:r>
            <a:r>
              <a:rPr kumimoji="0" lang="en-US" sz="11500" b="0" i="0" u="none" strike="noStrike" kern="1200" cap="none" spc="0" normalizeH="0" baseline="0" noProof="0" dirty="0">
                <a:ln>
                  <a:noFill/>
                </a:ln>
                <a:solidFill>
                  <a:srgbClr val="B1865A"/>
                </a:solidFill>
                <a:effectLst/>
                <a:uLnTx/>
                <a:uFillTx/>
                <a:latin typeface="Times New Roman" panose="02020603050405020304" pitchFamily="18" charset="0"/>
                <a:ea typeface="幼圆"/>
                <a:cs typeface="Times New Roman" panose="02020603050405020304" pitchFamily="18" charset="0"/>
              </a:rPr>
              <a:t> </a:t>
            </a:r>
            <a:r>
              <a:rPr kumimoji="0" lang="en-US" sz="11500" b="0" i="0" u="none" strike="noStrike" kern="1200" cap="none" spc="0" normalizeH="0" baseline="0" noProof="0" dirty="0" err="1">
                <a:ln>
                  <a:noFill/>
                </a:ln>
                <a:solidFill>
                  <a:srgbClr val="B1865A"/>
                </a:solidFill>
                <a:effectLst/>
                <a:uLnTx/>
                <a:uFillTx/>
                <a:latin typeface="Times New Roman" panose="02020603050405020304" pitchFamily="18" charset="0"/>
                <a:ea typeface="幼圆"/>
                <a:cs typeface="Times New Roman" panose="02020603050405020304" pitchFamily="18" charset="0"/>
              </a:rPr>
              <a:t>thức</a:t>
            </a:r>
            <a:endParaRPr kumimoji="0" lang="en-US" sz="11500" b="0" i="0" u="none" strike="noStrike" kern="1200" cap="none" spc="0" normalizeH="0" baseline="0" noProof="0" dirty="0">
              <a:ln>
                <a:noFill/>
              </a:ln>
              <a:solidFill>
                <a:srgbClr val="B1865A"/>
              </a:solidFill>
              <a:effectLst/>
              <a:uLnTx/>
              <a:uFillTx/>
              <a:latin typeface="Times New Roman" panose="02020603050405020304" pitchFamily="18" charset="0"/>
              <a:ea typeface="幼圆"/>
              <a:cs typeface="Times New Roman" panose="02020603050405020304" pitchFamily="18" charset="0"/>
            </a:endParaRPr>
          </a:p>
        </p:txBody>
      </p:sp>
    </p:spTree>
    <p:extLst>
      <p:ext uri="{BB962C8B-B14F-4D97-AF65-F5344CB8AC3E}">
        <p14:creationId xmlns:p14="http://schemas.microsoft.com/office/powerpoint/2010/main" val="273658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375E-6 -1.48148E-6 L -4.375E-6 0.83333 " pathEditMode="relative" rAng="0" ptsTypes="AA">
                                      <p:cBhvr>
                                        <p:cTn id="6" dur="1000" fill="hold"/>
                                        <p:tgtEl>
                                          <p:spTgt spid="38"/>
                                        </p:tgtEl>
                                        <p:attrNameLst>
                                          <p:attrName>ppt_x</p:attrName>
                                          <p:attrName>ppt_y</p:attrName>
                                        </p:attrNameLst>
                                      </p:cBhvr>
                                      <p:rCtr x="0" y="41667"/>
                                    </p:animMotion>
                                  </p:childTnLst>
                                </p:cTn>
                              </p:par>
                              <p:par>
                                <p:cTn id="7" presetID="22" presetClass="entr" presetSubtype="1" fill="hold" nodeType="withEffect">
                                  <p:stCondLst>
                                    <p:cond delay="15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750"/>
                                        <p:tgtEl>
                                          <p:spTgt spid="4"/>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1000"/>
                                        <p:tgtEl>
                                          <p:spTgt spid="50"/>
                                        </p:tgtEl>
                                      </p:cBhvr>
                                    </p:animEffect>
                                    <p:anim calcmode="lin" valueType="num">
                                      <p:cBhvr>
                                        <p:cTn id="19" dur="1000" fill="hold"/>
                                        <p:tgtEl>
                                          <p:spTgt spid="50"/>
                                        </p:tgtEl>
                                        <p:attrNameLst>
                                          <p:attrName>ppt_x</p:attrName>
                                        </p:attrNameLst>
                                      </p:cBhvr>
                                      <p:tavLst>
                                        <p:tav tm="0">
                                          <p:val>
                                            <p:strVal val="#ppt_x"/>
                                          </p:val>
                                        </p:tav>
                                        <p:tav tm="100000">
                                          <p:val>
                                            <p:strVal val="#ppt_x"/>
                                          </p:val>
                                        </p:tav>
                                      </p:tavLst>
                                    </p:anim>
                                    <p:anim calcmode="lin" valueType="num">
                                      <p:cBhvr>
                                        <p:cTn id="2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a:extLst>
              <a:ext uri="{FF2B5EF4-FFF2-40B4-BE49-F238E27FC236}">
                <a16:creationId xmlns:a16="http://schemas.microsoft.com/office/drawing/2014/main" id="{3195208F-9029-4355-A9E2-71E6B48F1441}"/>
              </a:ext>
            </a:extLst>
          </p:cNvPr>
          <p:cNvGrpSpPr/>
          <p:nvPr/>
        </p:nvGrpSpPr>
        <p:grpSpPr>
          <a:xfrm>
            <a:off x="1006960" y="878935"/>
            <a:ext cx="10178081" cy="4940673"/>
            <a:chOff x="1006960" y="878935"/>
            <a:chExt cx="10178081" cy="4940673"/>
          </a:xfrm>
        </p:grpSpPr>
        <p:grpSp>
          <p:nvGrpSpPr>
            <p:cNvPr id="54" name="组合 53">
              <a:extLst>
                <a:ext uri="{FF2B5EF4-FFF2-40B4-BE49-F238E27FC236}">
                  <a16:creationId xmlns:a16="http://schemas.microsoft.com/office/drawing/2014/main" id="{6BA78A94-727D-4301-BC38-A72344C1C3BB}"/>
                </a:ext>
              </a:extLst>
            </p:cNvPr>
            <p:cNvGrpSpPr/>
            <p:nvPr/>
          </p:nvGrpSpPr>
          <p:grpSpPr>
            <a:xfrm>
              <a:off x="1006960" y="878935"/>
              <a:ext cx="10178081" cy="4940673"/>
              <a:chOff x="1006960" y="878935"/>
              <a:chExt cx="10178081" cy="4940673"/>
            </a:xfrm>
          </p:grpSpPr>
          <p:pic>
            <p:nvPicPr>
              <p:cNvPr id="5" name="图片 4">
                <a:extLst>
                  <a:ext uri="{FF2B5EF4-FFF2-40B4-BE49-F238E27FC236}">
                    <a16:creationId xmlns:a16="http://schemas.microsoft.com/office/drawing/2014/main" id="{224E8A3E-EC64-4F5A-A5FC-0CA360062504}"/>
                  </a:ext>
                </a:extLst>
              </p:cNvPr>
              <p:cNvPicPr>
                <a:picLocks noChangeAspect="1"/>
              </p:cNvPicPr>
              <p:nvPr/>
            </p:nvPicPr>
            <p:blipFill>
              <a:blip r:embed="rId4"/>
              <a:stretch>
                <a:fillRect/>
              </a:stretch>
            </p:blipFill>
            <p:spPr>
              <a:xfrm>
                <a:off x="1006960" y="878935"/>
                <a:ext cx="10178081" cy="4940673"/>
              </a:xfrm>
              <a:prstGeom prst="rect">
                <a:avLst/>
              </a:prstGeom>
              <a:effectLst>
                <a:outerShdw blurRad="50800" dist="38100" dir="5400000" algn="t" rotWithShape="0">
                  <a:prstClr val="black">
                    <a:alpha val="40000"/>
                  </a:prstClr>
                </a:outerShdw>
              </a:effectLst>
            </p:spPr>
          </p:pic>
          <p:sp>
            <p:nvSpPr>
              <p:cNvPr id="46" name="矩形 45">
                <a:extLst>
                  <a:ext uri="{FF2B5EF4-FFF2-40B4-BE49-F238E27FC236}">
                    <a16:creationId xmlns:a16="http://schemas.microsoft.com/office/drawing/2014/main" id="{FFA8BD1C-8A27-4A17-BC2B-C244F4DB5C32}"/>
                  </a:ext>
                </a:extLst>
              </p:cNvPr>
              <p:cNvSpPr/>
              <p:nvPr/>
            </p:nvSpPr>
            <p:spPr>
              <a:xfrm>
                <a:off x="1313543" y="1172030"/>
                <a:ext cx="9564915" cy="4372428"/>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grpSp>
        <p:pic>
          <p:nvPicPr>
            <p:cNvPr id="8" name="图片 7">
              <a:extLst>
                <a:ext uri="{FF2B5EF4-FFF2-40B4-BE49-F238E27FC236}">
                  <a16:creationId xmlns:a16="http://schemas.microsoft.com/office/drawing/2014/main" id="{0C30BF81-6E38-48C7-82CC-1A2FCDF94D5B}"/>
                </a:ext>
              </a:extLst>
            </p:cNvPr>
            <p:cNvPicPr>
              <a:picLocks noChangeAspect="1"/>
            </p:cNvPicPr>
            <p:nvPr/>
          </p:nvPicPr>
          <p:blipFill>
            <a:blip r:embed="rId5"/>
            <a:stretch>
              <a:fillRect/>
            </a:stretch>
          </p:blipFill>
          <p:spPr>
            <a:xfrm>
              <a:off x="1461263" y="3745279"/>
              <a:ext cx="4295642" cy="1821350"/>
            </a:xfrm>
            <a:prstGeom prst="rect">
              <a:avLst/>
            </a:prstGeom>
          </p:spPr>
        </p:pic>
        <p:pic>
          <p:nvPicPr>
            <p:cNvPr id="9" name="图片 8">
              <a:extLst>
                <a:ext uri="{FF2B5EF4-FFF2-40B4-BE49-F238E27FC236}">
                  <a16:creationId xmlns:a16="http://schemas.microsoft.com/office/drawing/2014/main" id="{55C5AF70-201D-4F78-8F30-A2DD6BEB1AE5}"/>
                </a:ext>
              </a:extLst>
            </p:cNvPr>
            <p:cNvPicPr>
              <a:picLocks noChangeAspect="1"/>
            </p:cNvPicPr>
            <p:nvPr/>
          </p:nvPicPr>
          <p:blipFill>
            <a:blip r:embed="rId6"/>
            <a:stretch>
              <a:fillRect/>
            </a:stretch>
          </p:blipFill>
          <p:spPr>
            <a:xfrm>
              <a:off x="4296656" y="4976486"/>
              <a:ext cx="6453422" cy="565247"/>
            </a:xfrm>
            <a:prstGeom prst="rect">
              <a:avLst/>
            </a:prstGeom>
          </p:spPr>
        </p:pic>
        <p:pic>
          <p:nvPicPr>
            <p:cNvPr id="34" name="22">
              <a:extLst>
                <a:ext uri="{FF2B5EF4-FFF2-40B4-BE49-F238E27FC236}">
                  <a16:creationId xmlns:a16="http://schemas.microsoft.com/office/drawing/2014/main" id="{395F701E-24A3-4057-A1DF-1445DCFADFC0}"/>
                </a:ext>
              </a:extLst>
            </p:cNvPr>
            <p:cNvPicPr>
              <a:picLocks noChangeAspect="1"/>
            </p:cNvPicPr>
            <p:nvPr/>
          </p:nvPicPr>
          <p:blipFill>
            <a:blip r:embed="rId7"/>
            <a:stretch>
              <a:fillRect/>
            </a:stretch>
          </p:blipFill>
          <p:spPr>
            <a:xfrm rot="5400000">
              <a:off x="1278726" y="1214315"/>
              <a:ext cx="2241395" cy="2186065"/>
            </a:xfrm>
            <a:prstGeom prst="rect">
              <a:avLst/>
            </a:prstGeom>
          </p:spPr>
        </p:pic>
        <p:pic>
          <p:nvPicPr>
            <p:cNvPr id="36" name="11">
              <a:extLst>
                <a:ext uri="{FF2B5EF4-FFF2-40B4-BE49-F238E27FC236}">
                  <a16:creationId xmlns:a16="http://schemas.microsoft.com/office/drawing/2014/main" id="{38BE4AE0-FF89-4F54-92B8-CD93CB574A47}"/>
                </a:ext>
              </a:extLst>
            </p:cNvPr>
            <p:cNvPicPr>
              <a:picLocks noChangeAspect="1"/>
            </p:cNvPicPr>
            <p:nvPr/>
          </p:nvPicPr>
          <p:blipFill>
            <a:blip r:embed="rId8"/>
            <a:stretch>
              <a:fillRect/>
            </a:stretch>
          </p:blipFill>
          <p:spPr>
            <a:xfrm rot="10800000" flipV="1">
              <a:off x="9206920" y="3642652"/>
              <a:ext cx="1665404" cy="1902643"/>
            </a:xfrm>
            <a:prstGeom prst="rect">
              <a:avLst/>
            </a:prstGeom>
          </p:spPr>
        </p:pic>
      </p:grpSp>
      <p:pic>
        <p:nvPicPr>
          <p:cNvPr id="52" name="PA_图片 26">
            <a:extLst>
              <a:ext uri="{FF2B5EF4-FFF2-40B4-BE49-F238E27FC236}">
                <a16:creationId xmlns:a16="http://schemas.microsoft.com/office/drawing/2014/main" id="{F39001F4-AC1E-44F4-AC82-0755C47F145E}"/>
              </a:ext>
            </a:extLst>
          </p:cNvPr>
          <p:cNvPicPr>
            <a:picLocks noChangeAspect="1"/>
          </p:cNvPicPr>
          <p:nvPr>
            <p:custDataLst>
              <p:tags r:id="rId1"/>
            </p:custDataLst>
          </p:nvPr>
        </p:nvPicPr>
        <p:blipFill>
          <a:blip r:embed="rId9"/>
          <a:stretch>
            <a:fillRect/>
          </a:stretch>
        </p:blipFill>
        <p:spPr>
          <a:xfrm>
            <a:off x="10971740" y="603799"/>
            <a:ext cx="627362" cy="5500916"/>
          </a:xfrm>
          <a:prstGeom prst="rect">
            <a:avLst/>
          </a:prstGeom>
        </p:spPr>
      </p:pic>
      <p:pic>
        <p:nvPicPr>
          <p:cNvPr id="53" name="图片 52">
            <a:extLst>
              <a:ext uri="{FF2B5EF4-FFF2-40B4-BE49-F238E27FC236}">
                <a16:creationId xmlns:a16="http://schemas.microsoft.com/office/drawing/2014/main" id="{7BF00C56-BB0C-421D-BCBA-1EC09D2EE86C}"/>
              </a:ext>
            </a:extLst>
          </p:cNvPr>
          <p:cNvPicPr>
            <a:picLocks noChangeAspect="1"/>
          </p:cNvPicPr>
          <p:nvPr/>
        </p:nvPicPr>
        <p:blipFill>
          <a:blip r:embed="rId9"/>
          <a:stretch>
            <a:fillRect/>
          </a:stretch>
        </p:blipFill>
        <p:spPr>
          <a:xfrm>
            <a:off x="572439" y="603799"/>
            <a:ext cx="627362" cy="5500916"/>
          </a:xfrm>
          <a:prstGeom prst="rect">
            <a:avLst/>
          </a:prstGeom>
        </p:spPr>
      </p:pic>
      <p:sp>
        <p:nvSpPr>
          <p:cNvPr id="3" name="TextBox 2">
            <a:extLst>
              <a:ext uri="{FF2B5EF4-FFF2-40B4-BE49-F238E27FC236}">
                <a16:creationId xmlns:a16="http://schemas.microsoft.com/office/drawing/2014/main" id="{BBCD3A88-D6CF-8368-9EED-47C90E7DAF9D}"/>
              </a:ext>
            </a:extLst>
          </p:cNvPr>
          <p:cNvSpPr txBox="1"/>
          <p:nvPr/>
        </p:nvSpPr>
        <p:spPr>
          <a:xfrm flipH="1">
            <a:off x="1421463" y="2012429"/>
            <a:ext cx="9570737" cy="1107996"/>
          </a:xfrm>
          <a:prstGeom prst="rect">
            <a:avLst/>
          </a:prstGeom>
          <a:noFill/>
        </p:spPr>
        <p:txBody>
          <a:bodyPr wrap="square" rtlCol="0">
            <a:spAutoFit/>
          </a:bodyPr>
          <a:lstStyle/>
          <a:p>
            <a:r>
              <a:rPr lang="en-US" sz="6600" dirty="0" err="1">
                <a:solidFill>
                  <a:schemeClr val="accent4">
                    <a:lumMod val="50000"/>
                  </a:schemeClr>
                </a:solidFill>
                <a:latin typeface="Times New Roman" panose="02020603050405020304" pitchFamily="18" charset="0"/>
                <a:cs typeface="Times New Roman" panose="02020603050405020304" pitchFamily="18" charset="0"/>
              </a:rPr>
              <a:t>Tìm</a:t>
            </a:r>
            <a:r>
              <a:rPr lang="en-US" sz="6600" dirty="0">
                <a:solidFill>
                  <a:schemeClr val="accent4">
                    <a:lumMod val="50000"/>
                  </a:schemeClr>
                </a:solidFill>
                <a:latin typeface="Times New Roman" panose="02020603050405020304" pitchFamily="18" charset="0"/>
                <a:cs typeface="Times New Roman" panose="02020603050405020304" pitchFamily="18" charset="0"/>
              </a:rPr>
              <a:t> </a:t>
            </a:r>
            <a:r>
              <a:rPr lang="en-US" sz="6600" dirty="0" err="1">
                <a:solidFill>
                  <a:schemeClr val="accent4">
                    <a:lumMod val="50000"/>
                  </a:schemeClr>
                </a:solidFill>
                <a:latin typeface="Times New Roman" panose="02020603050405020304" pitchFamily="18" charset="0"/>
                <a:cs typeface="Times New Roman" panose="02020603050405020304" pitchFamily="18" charset="0"/>
              </a:rPr>
              <a:t>hiểu</a:t>
            </a:r>
            <a:r>
              <a:rPr lang="en-US" sz="6600" dirty="0">
                <a:solidFill>
                  <a:schemeClr val="accent4">
                    <a:lumMod val="50000"/>
                  </a:schemeClr>
                </a:solidFill>
                <a:latin typeface="Times New Roman" panose="02020603050405020304" pitchFamily="18" charset="0"/>
                <a:cs typeface="Times New Roman" panose="02020603050405020304" pitchFamily="18" charset="0"/>
              </a:rPr>
              <a:t> tri </a:t>
            </a:r>
            <a:r>
              <a:rPr lang="en-US" sz="6600" dirty="0" err="1">
                <a:solidFill>
                  <a:schemeClr val="accent4">
                    <a:lumMod val="50000"/>
                  </a:schemeClr>
                </a:solidFill>
                <a:latin typeface="Times New Roman" panose="02020603050405020304" pitchFamily="18" charset="0"/>
                <a:cs typeface="Times New Roman" panose="02020603050405020304" pitchFamily="18" charset="0"/>
              </a:rPr>
              <a:t>thức</a:t>
            </a:r>
            <a:r>
              <a:rPr lang="en-US" sz="6600" dirty="0">
                <a:solidFill>
                  <a:schemeClr val="accent4">
                    <a:lumMod val="50000"/>
                  </a:schemeClr>
                </a:solidFill>
                <a:latin typeface="Times New Roman" panose="02020603050405020304" pitchFamily="18" charset="0"/>
                <a:cs typeface="Times New Roman" panose="02020603050405020304" pitchFamily="18" charset="0"/>
              </a:rPr>
              <a:t> </a:t>
            </a:r>
            <a:r>
              <a:rPr lang="en-US" sz="6600" dirty="0" err="1">
                <a:solidFill>
                  <a:schemeClr val="accent4">
                    <a:lumMod val="50000"/>
                  </a:schemeClr>
                </a:solidFill>
                <a:latin typeface="Times New Roman" panose="02020603050405020304" pitchFamily="18" charset="0"/>
                <a:cs typeface="Times New Roman" panose="02020603050405020304" pitchFamily="18" charset="0"/>
              </a:rPr>
              <a:t>ngữ</a:t>
            </a:r>
            <a:r>
              <a:rPr lang="en-US" sz="6600" dirty="0">
                <a:solidFill>
                  <a:schemeClr val="accent4">
                    <a:lumMod val="50000"/>
                  </a:schemeClr>
                </a:solidFill>
                <a:latin typeface="Times New Roman" panose="02020603050405020304" pitchFamily="18" charset="0"/>
                <a:cs typeface="Times New Roman" panose="02020603050405020304" pitchFamily="18" charset="0"/>
              </a:rPr>
              <a:t> </a:t>
            </a:r>
            <a:r>
              <a:rPr lang="en-US" sz="6600" dirty="0" err="1">
                <a:solidFill>
                  <a:schemeClr val="accent4">
                    <a:lumMod val="50000"/>
                  </a:schemeClr>
                </a:solidFill>
                <a:latin typeface="Times New Roman" panose="02020603050405020304" pitchFamily="18" charset="0"/>
                <a:cs typeface="Times New Roman" panose="02020603050405020304" pitchFamily="18" charset="0"/>
              </a:rPr>
              <a:t>văn</a:t>
            </a:r>
            <a:endParaRPr lang="en-US" sz="6600"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4991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04167E-6 1.11111E-6 L -0.8082 1.11111E-6 " pathEditMode="relative" rAng="0" ptsTypes="AA">
                                      <p:cBhvr>
                                        <p:cTn id="6" dur="1000" fill="hold"/>
                                        <p:tgtEl>
                                          <p:spTgt spid="52"/>
                                        </p:tgtEl>
                                        <p:attrNameLst>
                                          <p:attrName>ppt_x</p:attrName>
                                          <p:attrName>ppt_y</p:attrName>
                                        </p:attrNameLst>
                                      </p:cBhvr>
                                      <p:rCtr x="-40417"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92217" y="21795"/>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722119" y="-28234"/>
            <a:ext cx="1177664" cy="1207244"/>
          </a:xfrm>
          <a:prstGeom prst="rect">
            <a:avLst/>
          </a:prstGeom>
        </p:spPr>
      </p:pic>
      <p:sp>
        <p:nvSpPr>
          <p:cNvPr id="5" name="TextBox 4">
            <a:extLst>
              <a:ext uri="{FF2B5EF4-FFF2-40B4-BE49-F238E27FC236}">
                <a16:creationId xmlns:a16="http://schemas.microsoft.com/office/drawing/2014/main" id="{45F193CA-3F73-8ADF-4E69-58A21638FFA5}"/>
              </a:ext>
            </a:extLst>
          </p:cNvPr>
          <p:cNvSpPr txBox="1"/>
          <p:nvPr/>
        </p:nvSpPr>
        <p:spPr>
          <a:xfrm>
            <a:off x="436921" y="-119517"/>
            <a:ext cx="6096000" cy="823752"/>
          </a:xfrm>
          <a:prstGeom prst="rect">
            <a:avLst/>
          </a:prstGeom>
          <a:noFill/>
        </p:spPr>
        <p:txBody>
          <a:bodyPr wrap="square">
            <a:spAutoFit/>
          </a:bodyPr>
          <a:lstStyle/>
          <a:p>
            <a:pPr marL="0" marR="0" algn="just">
              <a:lnSpc>
                <a:spcPct val="150000"/>
              </a:lnSpc>
              <a:spcBef>
                <a:spcPts val="0"/>
              </a:spcBef>
              <a:spcAft>
                <a:spcPts val="800"/>
              </a:spcAft>
              <a:tabLst>
                <a:tab pos="90170" algn="l"/>
                <a:tab pos="180340" algn="l"/>
                <a:tab pos="270510" algn="l"/>
                <a:tab pos="1414780" algn="ctr"/>
              </a:tabLst>
            </a:pPr>
            <a:r>
              <a:rPr lang="nl-NL" sz="3600" b="1" i="1"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1. Truyện lịch sử</a:t>
            </a:r>
            <a:endParaRPr lang="en-US" sz="360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2B793C9F-BE72-B564-BB5C-B0F1D965F211}"/>
              </a:ext>
            </a:extLst>
          </p:cNvPr>
          <p:cNvSpPr/>
          <p:nvPr/>
        </p:nvSpPr>
        <p:spPr>
          <a:xfrm>
            <a:off x="228572" y="628650"/>
            <a:ext cx="11763403" cy="3810000"/>
          </a:xfrm>
          <a:prstGeom prst="roundRect">
            <a:avLst/>
          </a:prstGeom>
          <a:solidFill>
            <a:schemeClr val="bg1"/>
          </a:solidFill>
          <a:ln>
            <a:solidFill>
              <a:srgbClr val="B186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b="1" dirty="0">
                <a:solidFill>
                  <a:sysClr val="windowText" lastClr="000000"/>
                </a:solidFill>
                <a:latin typeface="+mj-lt"/>
                <a:ea typeface="Calibri" panose="020F0502020204030204" pitchFamily="34" charset="0"/>
                <a:cs typeface="Calibri" panose="020F0502020204030204" pitchFamily="34" charset="0"/>
              </a:rPr>
              <a:t>Truyện lịch sử </a:t>
            </a:r>
            <a:r>
              <a:rPr lang="vi-VN" sz="3600" dirty="0">
                <a:solidFill>
                  <a:sysClr val="windowText" lastClr="000000"/>
                </a:solidFill>
                <a:latin typeface="+mj-lt"/>
                <a:ea typeface="Calibri" panose="020F0502020204030204" pitchFamily="34" charset="0"/>
                <a:cs typeface="Calibri" panose="020F0502020204030204" pitchFamily="34" charset="0"/>
              </a:rPr>
              <a:t>là tác phẩm truyện tái hiện những sự kiện, nhân vật ở một thời kì, một giai đoạn lịch sử cụ thể. Tình hình chính trị của quốc gia, dân tộc; khung cảnh sinh hoạt của con người;...là các yếu tố cơ bản tạo nên bối cảnh lịch sử của câu chuyện. Nhờ khả năng tưởng tượng, hư cấu và cách miêu tả của nhà văn, bối cảnh của một thời đại trong quá khứ trở nên sống động như đang diễn ra.</a:t>
            </a:r>
            <a:endParaRPr lang="en-US" sz="3600" dirty="0">
              <a:solidFill>
                <a:sysClr val="windowText" lastClr="000000"/>
              </a:solidFill>
              <a:latin typeface="+mj-lt"/>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F19EB89E-F917-EF2F-EA8C-4CB6D0A5008E}"/>
              </a:ext>
            </a:extLst>
          </p:cNvPr>
          <p:cNvSpPr/>
          <p:nvPr/>
        </p:nvSpPr>
        <p:spPr>
          <a:xfrm>
            <a:off x="228572" y="4768005"/>
            <a:ext cx="11896752" cy="2089995"/>
          </a:xfrm>
          <a:prstGeom prst="roundRect">
            <a:avLst/>
          </a:prstGeom>
          <a:solidFill>
            <a:schemeClr val="bg1"/>
          </a:solidFill>
          <a:ln>
            <a:solidFill>
              <a:srgbClr val="B186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b="1" dirty="0">
                <a:solidFill>
                  <a:sysClr val="windowText" lastClr="000000"/>
                </a:solidFill>
                <a:latin typeface="+mj-lt"/>
                <a:ea typeface="Calibri" panose="020F0502020204030204" pitchFamily="34" charset="0"/>
                <a:cs typeface="Calibri" panose="020F0502020204030204" pitchFamily="34" charset="0"/>
              </a:rPr>
              <a:t>Cốt truyện của truyện lịch sử </a:t>
            </a:r>
            <a:r>
              <a:rPr lang="vi-VN" sz="3600" dirty="0">
                <a:solidFill>
                  <a:sysClr val="windowText" lastClr="000000"/>
                </a:solidFill>
                <a:latin typeface="+mj-lt"/>
                <a:ea typeface="Calibri" panose="020F0502020204030204" pitchFamily="34" charset="0"/>
                <a:cs typeface="Calibri" panose="020F0502020204030204" pitchFamily="34" charset="0"/>
              </a:rPr>
              <a:t>thường được xây dựng trên cơ sở các sự kiện đã xảy ra; nhà văn tái tạo, hư cấu, sắp xếp theo ý đồ nghệ thuật của mình nhằm thể hiện một chủ đề, tư tưởng nào đó.</a:t>
            </a:r>
            <a:endParaRPr lang="en-US" sz="3600" dirty="0">
              <a:solidFill>
                <a:sysClr val="windowText" lastClr="000000"/>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4022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Janice">
            <a:extLst>
              <a:ext uri="{FF2B5EF4-FFF2-40B4-BE49-F238E27FC236}">
                <a16:creationId xmlns:a16="http://schemas.microsoft.com/office/drawing/2014/main" id="{C6A628C9-D1A3-471B-A183-C2543A9DC3F9}"/>
              </a:ext>
            </a:extLst>
          </p:cNvPr>
          <p:cNvPicPr>
            <a:picLocks noChangeAspect="1"/>
          </p:cNvPicPr>
          <p:nvPr/>
        </p:nvPicPr>
        <p:blipFill>
          <a:blip r:embed="rId3"/>
          <a:stretch>
            <a:fillRect/>
          </a:stretch>
        </p:blipFill>
        <p:spPr>
          <a:xfrm rot="5400000">
            <a:off x="292217" y="21795"/>
            <a:ext cx="1177664" cy="1207244"/>
          </a:xfrm>
          <a:prstGeom prst="rect">
            <a:avLst/>
          </a:prstGeom>
        </p:spPr>
      </p:pic>
      <p:pic>
        <p:nvPicPr>
          <p:cNvPr id="40" name="Janice">
            <a:extLst>
              <a:ext uri="{FF2B5EF4-FFF2-40B4-BE49-F238E27FC236}">
                <a16:creationId xmlns:a16="http://schemas.microsoft.com/office/drawing/2014/main" id="{F40F2D3C-FF9B-4FC8-95D6-55178C26E246}"/>
              </a:ext>
            </a:extLst>
          </p:cNvPr>
          <p:cNvPicPr>
            <a:picLocks noChangeAspect="1"/>
          </p:cNvPicPr>
          <p:nvPr/>
        </p:nvPicPr>
        <p:blipFill>
          <a:blip r:embed="rId3"/>
          <a:stretch>
            <a:fillRect/>
          </a:stretch>
        </p:blipFill>
        <p:spPr>
          <a:xfrm rot="16200000" flipH="1">
            <a:off x="10722119" y="-28234"/>
            <a:ext cx="1177664" cy="1207244"/>
          </a:xfrm>
          <a:prstGeom prst="rect">
            <a:avLst/>
          </a:prstGeom>
        </p:spPr>
      </p:pic>
      <p:sp>
        <p:nvSpPr>
          <p:cNvPr id="5" name="TextBox 4">
            <a:extLst>
              <a:ext uri="{FF2B5EF4-FFF2-40B4-BE49-F238E27FC236}">
                <a16:creationId xmlns:a16="http://schemas.microsoft.com/office/drawing/2014/main" id="{45F193CA-3F73-8ADF-4E69-58A21638FFA5}"/>
              </a:ext>
            </a:extLst>
          </p:cNvPr>
          <p:cNvSpPr txBox="1"/>
          <p:nvPr/>
        </p:nvSpPr>
        <p:spPr>
          <a:xfrm>
            <a:off x="389296" y="-126648"/>
            <a:ext cx="6096000" cy="823752"/>
          </a:xfrm>
          <a:prstGeom prst="rect">
            <a:avLst/>
          </a:prstGeom>
          <a:noFill/>
        </p:spPr>
        <p:txBody>
          <a:bodyPr wrap="square">
            <a:spAutoFit/>
          </a:bodyPr>
          <a:lstStyle/>
          <a:p>
            <a:pPr marL="0" marR="0" algn="just">
              <a:lnSpc>
                <a:spcPct val="150000"/>
              </a:lnSpc>
              <a:spcBef>
                <a:spcPts val="0"/>
              </a:spcBef>
              <a:spcAft>
                <a:spcPts val="800"/>
              </a:spcAft>
              <a:tabLst>
                <a:tab pos="90170" algn="l"/>
                <a:tab pos="180340" algn="l"/>
                <a:tab pos="270510" algn="l"/>
                <a:tab pos="1414780" algn="ctr"/>
              </a:tabLst>
            </a:pPr>
            <a:r>
              <a:rPr lang="nl-NL" sz="3600" b="1" i="1"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1. Truyện lịch sử</a:t>
            </a:r>
            <a:endParaRPr lang="en-US" sz="360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2B793C9F-BE72-B564-BB5C-B0F1D965F211}"/>
              </a:ext>
            </a:extLst>
          </p:cNvPr>
          <p:cNvSpPr/>
          <p:nvPr/>
        </p:nvSpPr>
        <p:spPr>
          <a:xfrm>
            <a:off x="0" y="860336"/>
            <a:ext cx="11914573" cy="3806914"/>
          </a:xfrm>
          <a:prstGeom prst="roundRect">
            <a:avLst/>
          </a:prstGeom>
          <a:solidFill>
            <a:schemeClr val="bg1"/>
          </a:solidFill>
          <a:ln>
            <a:solidFill>
              <a:srgbClr val="B186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800" b="1" dirty="0">
                <a:solidFill>
                  <a:sysClr val="windowText" lastClr="000000"/>
                </a:solidFill>
                <a:latin typeface="+mj-lt"/>
                <a:ea typeface="Calibri" panose="020F0502020204030204" pitchFamily="34" charset="0"/>
                <a:cs typeface="Calibri" panose="020F0502020204030204" pitchFamily="34" charset="0"/>
              </a:rPr>
              <a:t>Thế giới nhân vật trong truyện lịch sử </a:t>
            </a:r>
            <a:r>
              <a:rPr lang="vi-VN" sz="3800" dirty="0">
                <a:solidFill>
                  <a:sysClr val="windowText" lastClr="000000"/>
                </a:solidFill>
                <a:latin typeface="+mj-lt"/>
                <a:ea typeface="Calibri" panose="020F0502020204030204" pitchFamily="34" charset="0"/>
                <a:cs typeface="Calibri" panose="020F0502020204030204" pitchFamily="34" charset="0"/>
              </a:rPr>
              <a:t>cũng phong phú như trong đời thực. Việc chọn kiểu nhân vật nào để miêu tả trong truyện là dụng ý nghệ thuật riêng của nhà văn. Thông thường truyện lịch sử tập trung khắc họa những nhân vật nổi tiếng như vua chúa, anh hùng, danh nhân,...những con người có vai trò quan trọng đối với đời sống của cộng đồng, dân tộc.</a:t>
            </a:r>
            <a:endParaRPr lang="en-US" sz="3800" dirty="0">
              <a:solidFill>
                <a:sysClr val="windowText" lastClr="000000"/>
              </a:solidFill>
              <a:latin typeface="+mj-lt"/>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F19EB89E-F917-EF2F-EA8C-4CB6D0A5008E}"/>
              </a:ext>
            </a:extLst>
          </p:cNvPr>
          <p:cNvSpPr/>
          <p:nvPr/>
        </p:nvSpPr>
        <p:spPr>
          <a:xfrm>
            <a:off x="0" y="4829175"/>
            <a:ext cx="11914573" cy="2078372"/>
          </a:xfrm>
          <a:prstGeom prst="roundRect">
            <a:avLst/>
          </a:prstGeom>
          <a:solidFill>
            <a:schemeClr val="bg1"/>
          </a:solidFill>
          <a:ln>
            <a:solidFill>
              <a:srgbClr val="B186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000" b="1" dirty="0">
                <a:solidFill>
                  <a:sysClr val="windowText" lastClr="000000"/>
                </a:solidFill>
                <a:latin typeface="+mj-lt"/>
                <a:ea typeface="Calibri" panose="020F0502020204030204" pitchFamily="34" charset="0"/>
                <a:cs typeface="Calibri" panose="020F0502020204030204" pitchFamily="34" charset="0"/>
              </a:rPr>
              <a:t>Ngôn ngữ trong truyện lịch sử, ngôn ngữ nhân vật </a:t>
            </a:r>
            <a:r>
              <a:rPr lang="vi-VN" sz="4000" dirty="0">
                <a:solidFill>
                  <a:sysClr val="windowText" lastClr="000000"/>
                </a:solidFill>
                <a:latin typeface="+mj-lt"/>
                <a:ea typeface="Calibri" panose="020F0502020204030204" pitchFamily="34" charset="0"/>
                <a:cs typeface="Calibri" panose="020F0502020204030204" pitchFamily="34" charset="0"/>
              </a:rPr>
              <a:t>phải phù hợp với thời đại được miêu tả, thể hiện vị thế xã hội, tính cách riêng của từng đối tượng.</a:t>
            </a:r>
            <a:endParaRPr lang="en-US" sz="4000" dirty="0">
              <a:solidFill>
                <a:sysClr val="windowText" lastClr="000000"/>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6447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1900</Words>
  <Application>Microsoft Office PowerPoint</Application>
  <PresentationFormat>Widescreen</PresentationFormat>
  <Paragraphs>253</Paragraphs>
  <Slides>36</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#9Slide06 SVNBlack Diamond</vt:lpstr>
      <vt:lpstr>#9Slide07 SVNDessert Menu Scrip</vt:lpstr>
      <vt:lpstr>Arial</vt:lpstr>
      <vt:lpstr>Calibri</vt:lpstr>
      <vt:lpstr>Calibri Light</vt:lpstr>
      <vt:lpstr>Times New Roman</vt:lpstr>
      <vt:lpstr>印品黑体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50</cp:revision>
  <dcterms:created xsi:type="dcterms:W3CDTF">2023-08-10T10:09:39Z</dcterms:created>
  <dcterms:modified xsi:type="dcterms:W3CDTF">2023-08-28T01:35:17Z</dcterms:modified>
</cp:coreProperties>
</file>